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14" r:id="rId3"/>
  </p:sldMasterIdLst>
  <p:notesMasterIdLst>
    <p:notesMasterId r:id="rId12"/>
  </p:notesMasterIdLst>
  <p:handoutMasterIdLst>
    <p:handoutMasterId r:id="rId13"/>
  </p:handoutMasterIdLst>
  <p:sldIdLst>
    <p:sldId id="303" r:id="rId4"/>
    <p:sldId id="351" r:id="rId5"/>
    <p:sldId id="368" r:id="rId6"/>
    <p:sldId id="367" r:id="rId7"/>
    <p:sldId id="355" r:id="rId8"/>
    <p:sldId id="360" r:id="rId9"/>
    <p:sldId id="370" r:id="rId10"/>
    <p:sldId id="369" r:id="rId11"/>
  </p:sldIdLst>
  <p:sldSz cx="9144000" cy="6858000" type="screen4x3"/>
  <p:notesSz cx="6769100" cy="9906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ヒラギノ角ゴ Pro W3"/>
        <a:cs typeface="ヒラギノ角ゴ Pro W3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ヒラギノ角ゴ Pro W3"/>
        <a:cs typeface="ヒラギノ角ゴ Pro W3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ヒラギノ角ゴ Pro W3"/>
        <a:cs typeface="ヒラギノ角ゴ Pro W3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ヒラギノ角ゴ Pro W3"/>
        <a:cs typeface="ヒラギノ角ゴ Pro W3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494">
          <p15:clr>
            <a:srgbClr val="A4A3A4"/>
          </p15:clr>
        </p15:guide>
        <p15:guide id="2" orient="horz" pos="907">
          <p15:clr>
            <a:srgbClr val="A4A3A4"/>
          </p15:clr>
        </p15:guide>
        <p15:guide id="3" orient="horz" pos="2206">
          <p15:clr>
            <a:srgbClr val="A4A3A4"/>
          </p15:clr>
        </p15:guide>
        <p15:guide id="4" pos="284">
          <p15:clr>
            <a:srgbClr val="A4A3A4"/>
          </p15:clr>
        </p15:guide>
        <p15:guide id="5" pos="5470">
          <p15:clr>
            <a:srgbClr val="A4A3A4"/>
          </p15:clr>
        </p15:guide>
        <p15:guide id="6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29B6"/>
    <a:srgbClr val="E40F21"/>
    <a:srgbClr val="D22000"/>
    <a:srgbClr val="7F7F7F"/>
    <a:srgbClr val="067DB5"/>
    <a:srgbClr val="E1E4F3"/>
    <a:srgbClr val="E2E7F2"/>
    <a:srgbClr val="EAEAEA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A4AF7A-2DD5-4701-9626-290DA43EB429}" v="339" dt="2023-02-13T14:05:09.0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329" autoAdjust="0"/>
    <p:restoredTop sz="98748" autoAdjust="0"/>
  </p:normalViewPr>
  <p:slideViewPr>
    <p:cSldViewPr snapToGrid="0" snapToObjects="1">
      <p:cViewPr varScale="1">
        <p:scale>
          <a:sx n="82" d="100"/>
          <a:sy n="82" d="100"/>
        </p:scale>
        <p:origin x="1987" y="72"/>
      </p:cViewPr>
      <p:guideLst>
        <p:guide orient="horz" pos="494"/>
        <p:guide orient="horz" pos="907"/>
        <p:guide orient="horz" pos="2206"/>
        <p:guide pos="284"/>
        <p:guide pos="547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handoutMaster" Target="handoutMasters/handoutMaster1.xml"/><Relationship Id="rId18" Type="http://schemas.microsoft.com/office/2015/10/relationships/revisionInfo" Target="revisionInfo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0" normalizeH="0" baseline="0">
              <a:solidFill>
                <a:schemeClr val="tx1"/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951900933574196"/>
          <c:y val="0.12665090335724938"/>
          <c:w val="0.880480990664258"/>
          <c:h val="0.672947130429137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'Monthly invoicing '!$B$26</c:f>
              <c:strCache>
                <c:ptCount val="1"/>
                <c:pt idx="0">
                  <c:v>Monthly Revenue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'Monthly invoicing '!$C$25:$O$25</c:f>
              <c:strCache>
                <c:ptCount val="13"/>
                <c:pt idx="0">
                  <c:v>Jan'22</c:v>
                </c:pt>
                <c:pt idx="1">
                  <c:v>Feb'22</c:v>
                </c:pt>
                <c:pt idx="2">
                  <c:v>Mar'22</c:v>
                </c:pt>
                <c:pt idx="3">
                  <c:v>Apr'22</c:v>
                </c:pt>
                <c:pt idx="4">
                  <c:v>May '22</c:v>
                </c:pt>
                <c:pt idx="5">
                  <c:v>June '22</c:v>
                </c:pt>
                <c:pt idx="6">
                  <c:v>July '22</c:v>
                </c:pt>
                <c:pt idx="7">
                  <c:v>Aug '22</c:v>
                </c:pt>
                <c:pt idx="8">
                  <c:v>Sept'22</c:v>
                </c:pt>
                <c:pt idx="9">
                  <c:v>Oct '22</c:v>
                </c:pt>
                <c:pt idx="10">
                  <c:v>Nov '22</c:v>
                </c:pt>
                <c:pt idx="11">
                  <c:v>Dec '22</c:v>
                </c:pt>
                <c:pt idx="12">
                  <c:v>Jan  '23</c:v>
                </c:pt>
              </c:strCache>
            </c:strRef>
          </c:cat>
          <c:val>
            <c:numRef>
              <c:f>'Monthly invoicing '!$C$26:$O$26</c:f>
              <c:numCache>
                <c:formatCode>_("R"* #,##0.00_);_("R"* \(#,##0.00\);_("R"* "-"??_);_(@_)</c:formatCode>
                <c:ptCount val="13"/>
                <c:pt idx="0">
                  <c:v>99804.819999999992</c:v>
                </c:pt>
                <c:pt idx="1">
                  <c:v>168448.5</c:v>
                </c:pt>
                <c:pt idx="2">
                  <c:v>232851.01</c:v>
                </c:pt>
                <c:pt idx="3">
                  <c:v>231743.35</c:v>
                </c:pt>
                <c:pt idx="4">
                  <c:v>223546.16999999998</c:v>
                </c:pt>
                <c:pt idx="5">
                  <c:v>221543.59</c:v>
                </c:pt>
                <c:pt idx="6">
                  <c:v>212749.09</c:v>
                </c:pt>
                <c:pt idx="7">
                  <c:v>152393.75</c:v>
                </c:pt>
                <c:pt idx="8">
                  <c:v>135899.42000000001</c:v>
                </c:pt>
                <c:pt idx="9">
                  <c:v>241508.21</c:v>
                </c:pt>
                <c:pt idx="10">
                  <c:v>235244.84</c:v>
                </c:pt>
                <c:pt idx="11">
                  <c:v>203704.02000000002</c:v>
                </c:pt>
                <c:pt idx="12">
                  <c:v>95354.05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11-4D1D-A87A-E194125177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729817360"/>
        <c:axId val="729818192"/>
      </c:barChart>
      <c:catAx>
        <c:axId val="7298173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9818192"/>
        <c:crosses val="autoZero"/>
        <c:auto val="1"/>
        <c:lblAlgn val="ctr"/>
        <c:lblOffset val="100"/>
        <c:noMultiLvlLbl val="0"/>
      </c:catAx>
      <c:valAx>
        <c:axId val="729818192"/>
        <c:scaling>
          <c:orientation val="minMax"/>
          <c:max val="25000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R&quot;* #,##0.00_);_(&quot;R&quot;* \(#,##0.00\);_(&quot;R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72981736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800" b="1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</c:dTable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>
                <a:solidFill>
                  <a:schemeClr val="tx1"/>
                </a:solidFill>
              </a:rPr>
              <a:t>Botswana % SLA Achievement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65283908880979"/>
          <c:y val="0.17593533487297927"/>
          <c:w val="0.8411818456977167"/>
          <c:h val="0.643064137767998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'Botswana SLA Achievement '!$D$20</c:f>
              <c:strCache>
                <c:ptCount val="1"/>
                <c:pt idx="0">
                  <c:v>Botswana %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/>
          </c:spPr>
          <c:invertIfNegative val="0"/>
          <c:cat>
            <c:strRef>
              <c:f>'Botswana SLA Achievement '!$C$21:$C$33</c:f>
              <c:strCache>
                <c:ptCount val="13"/>
                <c:pt idx="0">
                  <c:v>Jan'22</c:v>
                </c:pt>
                <c:pt idx="1">
                  <c:v>Feb'22</c:v>
                </c:pt>
                <c:pt idx="2">
                  <c:v>Mar'22</c:v>
                </c:pt>
                <c:pt idx="3">
                  <c:v>Apr'22</c:v>
                </c:pt>
                <c:pt idx="4">
                  <c:v>May '22</c:v>
                </c:pt>
                <c:pt idx="5">
                  <c:v>June '22</c:v>
                </c:pt>
                <c:pt idx="6">
                  <c:v>July '22</c:v>
                </c:pt>
                <c:pt idx="7">
                  <c:v>Aug '22</c:v>
                </c:pt>
                <c:pt idx="8">
                  <c:v>Sept'22</c:v>
                </c:pt>
                <c:pt idx="9">
                  <c:v>Oct '22</c:v>
                </c:pt>
                <c:pt idx="10">
                  <c:v>Nov '22</c:v>
                </c:pt>
                <c:pt idx="11">
                  <c:v>Dec '22</c:v>
                </c:pt>
                <c:pt idx="12">
                  <c:v>Jan'23</c:v>
                </c:pt>
              </c:strCache>
            </c:strRef>
          </c:cat>
          <c:val>
            <c:numRef>
              <c:f>'Botswana SLA Achievement '!$D$21:$D$33</c:f>
              <c:numCache>
                <c:formatCode>0%</c:formatCode>
                <c:ptCount val="13"/>
                <c:pt idx="0">
                  <c:v>0.99</c:v>
                </c:pt>
                <c:pt idx="1">
                  <c:v>0.97</c:v>
                </c:pt>
                <c:pt idx="2">
                  <c:v>0.98</c:v>
                </c:pt>
                <c:pt idx="3">
                  <c:v>0.95</c:v>
                </c:pt>
                <c:pt idx="4">
                  <c:v>0.94</c:v>
                </c:pt>
                <c:pt idx="5">
                  <c:v>0.91</c:v>
                </c:pt>
                <c:pt idx="6">
                  <c:v>0.95</c:v>
                </c:pt>
                <c:pt idx="7">
                  <c:v>0.98</c:v>
                </c:pt>
                <c:pt idx="8">
                  <c:v>0.94</c:v>
                </c:pt>
                <c:pt idx="9">
                  <c:v>0.98</c:v>
                </c:pt>
                <c:pt idx="10">
                  <c:v>0.97</c:v>
                </c:pt>
                <c:pt idx="11">
                  <c:v>0.97</c:v>
                </c:pt>
                <c:pt idx="12">
                  <c:v>0.98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56-4F03-BE8A-97A12CA493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677937248"/>
        <c:axId val="677921024"/>
      </c:barChart>
      <c:catAx>
        <c:axId val="677937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7921024"/>
        <c:crosses val="autoZero"/>
        <c:auto val="1"/>
        <c:lblAlgn val="ctr"/>
        <c:lblOffset val="100"/>
        <c:noMultiLvlLbl val="0"/>
      </c:catAx>
      <c:valAx>
        <c:axId val="677921024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793724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2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1">
                <a:solidFill>
                  <a:schemeClr val="tx1"/>
                </a:solidFill>
                <a:latin typeface="+mn-lt"/>
              </a:rPr>
              <a:t>Namibia % SLA Achievement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495559186469163"/>
          <c:y val="0.16482726116013238"/>
          <c:w val="0.84372559479158271"/>
          <c:h val="0.640246397353714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'Namibia SLA Achievement'!$F$20</c:f>
              <c:strCache>
                <c:ptCount val="1"/>
                <c:pt idx="0">
                  <c:v>Namibia %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'Namibia SLA Achievement'!$E$21:$E$33</c:f>
              <c:strCache>
                <c:ptCount val="13"/>
                <c:pt idx="0">
                  <c:v>Jan'22</c:v>
                </c:pt>
                <c:pt idx="1">
                  <c:v>Feb'22</c:v>
                </c:pt>
                <c:pt idx="2">
                  <c:v>Mar'22</c:v>
                </c:pt>
                <c:pt idx="3">
                  <c:v>Apr'22</c:v>
                </c:pt>
                <c:pt idx="4">
                  <c:v>May '22</c:v>
                </c:pt>
                <c:pt idx="5">
                  <c:v>June '22</c:v>
                </c:pt>
                <c:pt idx="6">
                  <c:v>July '22</c:v>
                </c:pt>
                <c:pt idx="7">
                  <c:v>Aug '22</c:v>
                </c:pt>
                <c:pt idx="8">
                  <c:v>Sept'22</c:v>
                </c:pt>
                <c:pt idx="9">
                  <c:v>Oct '22</c:v>
                </c:pt>
                <c:pt idx="10">
                  <c:v>Nov '22</c:v>
                </c:pt>
                <c:pt idx="11">
                  <c:v>Dec '22</c:v>
                </c:pt>
                <c:pt idx="12">
                  <c:v>Jan'23</c:v>
                </c:pt>
              </c:strCache>
            </c:strRef>
          </c:cat>
          <c:val>
            <c:numRef>
              <c:f>'Namibia SLA Achievement'!$F$21:$F$33</c:f>
              <c:numCache>
                <c:formatCode>0%</c:formatCode>
                <c:ptCount val="13"/>
                <c:pt idx="0">
                  <c:v>0.94</c:v>
                </c:pt>
                <c:pt idx="1">
                  <c:v>0.93</c:v>
                </c:pt>
                <c:pt idx="2">
                  <c:v>0.99</c:v>
                </c:pt>
                <c:pt idx="3">
                  <c:v>0.96</c:v>
                </c:pt>
                <c:pt idx="4">
                  <c:v>0.95</c:v>
                </c:pt>
                <c:pt idx="5">
                  <c:v>0.98</c:v>
                </c:pt>
                <c:pt idx="6">
                  <c:v>0.98</c:v>
                </c:pt>
                <c:pt idx="7">
                  <c:v>0.95</c:v>
                </c:pt>
                <c:pt idx="8">
                  <c:v>0.99</c:v>
                </c:pt>
                <c:pt idx="9">
                  <c:v>0.98</c:v>
                </c:pt>
                <c:pt idx="10">
                  <c:v>0.97</c:v>
                </c:pt>
                <c:pt idx="11">
                  <c:v>0.93</c:v>
                </c:pt>
                <c:pt idx="12">
                  <c:v>0.96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1A-4631-B825-8348A019F69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17565328"/>
        <c:axId val="617572816"/>
      </c:barChart>
      <c:dateAx>
        <c:axId val="617565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7572816"/>
        <c:crosses val="autoZero"/>
        <c:auto val="0"/>
        <c:lblOffset val="100"/>
        <c:baseTimeUnit val="days"/>
      </c:dateAx>
      <c:valAx>
        <c:axId val="617572816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756532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ZA" sz="2000" dirty="0"/>
              <a:t>              SLA Achievement Overall</a:t>
            </a:r>
            <a:r>
              <a:rPr lang="en-ZA" dirty="0"/>
              <a:t>	</a:t>
            </a:r>
          </a:p>
        </c:rich>
      </c:tx>
      <c:layout>
        <c:manualLayout>
          <c:xMode val="edge"/>
          <c:yMode val="edge"/>
          <c:x val="0.23970136657611318"/>
          <c:y val="4.347587018035359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'SLA Achievement'!$B$18</c:f>
              <c:strCache>
                <c:ptCount val="1"/>
                <c:pt idx="0">
                  <c:v>Achievement 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'SLA Achievement'!$C$17:$O$17</c:f>
              <c:strCache>
                <c:ptCount val="13"/>
                <c:pt idx="0">
                  <c:v>Jan'22</c:v>
                </c:pt>
                <c:pt idx="1">
                  <c:v>Feb'22</c:v>
                </c:pt>
                <c:pt idx="2">
                  <c:v>Mar'22</c:v>
                </c:pt>
                <c:pt idx="3">
                  <c:v>Apr'22</c:v>
                </c:pt>
                <c:pt idx="4">
                  <c:v>May '22</c:v>
                </c:pt>
                <c:pt idx="5">
                  <c:v>June '22</c:v>
                </c:pt>
                <c:pt idx="6">
                  <c:v>July '22</c:v>
                </c:pt>
                <c:pt idx="7">
                  <c:v>Aug '22</c:v>
                </c:pt>
                <c:pt idx="8">
                  <c:v>Sept'22</c:v>
                </c:pt>
                <c:pt idx="9">
                  <c:v>Oct '22</c:v>
                </c:pt>
                <c:pt idx="10">
                  <c:v>Nov '22</c:v>
                </c:pt>
                <c:pt idx="11">
                  <c:v>Dec '22</c:v>
                </c:pt>
                <c:pt idx="12">
                  <c:v>Jan  '23</c:v>
                </c:pt>
              </c:strCache>
            </c:strRef>
          </c:cat>
          <c:val>
            <c:numRef>
              <c:f>'SLA Achievement'!$C$18:$O$18</c:f>
              <c:numCache>
                <c:formatCode>0.00%</c:formatCode>
                <c:ptCount val="13"/>
                <c:pt idx="0">
                  <c:v>0.95</c:v>
                </c:pt>
                <c:pt idx="1">
                  <c:v>0.94</c:v>
                </c:pt>
                <c:pt idx="2">
                  <c:v>0.98</c:v>
                </c:pt>
                <c:pt idx="3">
                  <c:v>0.96</c:v>
                </c:pt>
                <c:pt idx="4">
                  <c:v>0.95</c:v>
                </c:pt>
                <c:pt idx="5">
                  <c:v>0.97</c:v>
                </c:pt>
                <c:pt idx="6">
                  <c:v>0.97</c:v>
                </c:pt>
                <c:pt idx="7">
                  <c:v>0.96</c:v>
                </c:pt>
                <c:pt idx="8">
                  <c:v>0.97</c:v>
                </c:pt>
                <c:pt idx="9">
                  <c:v>0.98</c:v>
                </c:pt>
                <c:pt idx="10">
                  <c:v>0.97</c:v>
                </c:pt>
                <c:pt idx="11">
                  <c:v>0.95</c:v>
                </c:pt>
                <c:pt idx="12">
                  <c:v>0.97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75-451E-B965-BEE92D79FE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54919744"/>
        <c:axId val="754920728"/>
      </c:barChart>
      <c:catAx>
        <c:axId val="754919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4920728"/>
        <c:crosses val="autoZero"/>
        <c:auto val="1"/>
        <c:lblAlgn val="ctr"/>
        <c:lblOffset val="100"/>
        <c:noMultiLvlLbl val="0"/>
      </c:catAx>
      <c:valAx>
        <c:axId val="754920728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491974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800" b="1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Lesotho Monthly Revenue</a:t>
            </a:r>
          </a:p>
        </c:rich>
      </c:tx>
      <c:layout>
        <c:manualLayout>
          <c:xMode val="edge"/>
          <c:yMode val="edge"/>
          <c:x val="0.3630708124674599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8620869833521734E-2"/>
          <c:y val="0.13930555555555557"/>
          <c:w val="0.90669778369468856"/>
          <c:h val="0.67457604257801107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39282720"/>
        <c:axId val="1039283968"/>
      </c:barChart>
      <c:catAx>
        <c:axId val="1039282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9283968"/>
        <c:crosses val="autoZero"/>
        <c:auto val="1"/>
        <c:lblAlgn val="ctr"/>
        <c:lblOffset val="100"/>
        <c:noMultiLvlLbl val="0"/>
      </c:catAx>
      <c:valAx>
        <c:axId val="1039283968"/>
        <c:scaling>
          <c:orientation val="minMax"/>
          <c:min val="5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R&quot;* #,##0.00_);_(&quot;R&quot;* \(#,##0.00\);_(&quot;R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928272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Botswana Monthly Revenue</a:t>
            </a:r>
          </a:p>
        </c:rich>
      </c:tx>
      <c:layout>
        <c:manualLayout>
          <c:xMode val="edge"/>
          <c:yMode val="edge"/>
          <c:x val="0.3809512248468941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2438793578862422E-2"/>
          <c:y val="0.22329045720914309"/>
          <c:w val="0.90756120642113758"/>
          <c:h val="0.606208353134580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'Botswana Revenue'!$A$17</c:f>
              <c:strCache>
                <c:ptCount val="1"/>
                <c:pt idx="0">
                  <c:v>Botswana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'Botswana Revenue'!$B$16:$N$16</c:f>
              <c:strCache>
                <c:ptCount val="13"/>
                <c:pt idx="0">
                  <c:v>Jan`22</c:v>
                </c:pt>
                <c:pt idx="1">
                  <c:v>Feb`22</c:v>
                </c:pt>
                <c:pt idx="2">
                  <c:v>Mar`22</c:v>
                </c:pt>
                <c:pt idx="3">
                  <c:v>Apr`22</c:v>
                </c:pt>
                <c:pt idx="4">
                  <c:v>May`22</c:v>
                </c:pt>
                <c:pt idx="5">
                  <c:v>Jun`22</c:v>
                </c:pt>
                <c:pt idx="6">
                  <c:v>Jul`22</c:v>
                </c:pt>
                <c:pt idx="7">
                  <c:v>Aug`22</c:v>
                </c:pt>
                <c:pt idx="8">
                  <c:v>Sep`22</c:v>
                </c:pt>
                <c:pt idx="9">
                  <c:v>Oct`22</c:v>
                </c:pt>
                <c:pt idx="10">
                  <c:v>Nov`22</c:v>
                </c:pt>
                <c:pt idx="11">
                  <c:v>Dec`22</c:v>
                </c:pt>
                <c:pt idx="12">
                  <c:v>Jan`23</c:v>
                </c:pt>
              </c:strCache>
            </c:strRef>
          </c:cat>
          <c:val>
            <c:numRef>
              <c:f>'Botswana Revenue'!$B$17:$N$17</c:f>
              <c:numCache>
                <c:formatCode>_("R"* #,##0.00_);_("R"* \(#,##0.00\);_("R"* "-"??_);_(@_)</c:formatCode>
                <c:ptCount val="13"/>
                <c:pt idx="0">
                  <c:v>26169.37</c:v>
                </c:pt>
                <c:pt idx="1">
                  <c:v>57467.76</c:v>
                </c:pt>
                <c:pt idx="2">
                  <c:v>92575.12</c:v>
                </c:pt>
                <c:pt idx="3">
                  <c:v>100390.84</c:v>
                </c:pt>
                <c:pt idx="4">
                  <c:v>77557.64</c:v>
                </c:pt>
                <c:pt idx="5">
                  <c:v>125877.12</c:v>
                </c:pt>
                <c:pt idx="6">
                  <c:v>117509.22</c:v>
                </c:pt>
                <c:pt idx="7">
                  <c:v>54215.08</c:v>
                </c:pt>
                <c:pt idx="8">
                  <c:v>60559.85</c:v>
                </c:pt>
                <c:pt idx="9">
                  <c:v>102221.1</c:v>
                </c:pt>
                <c:pt idx="10">
                  <c:v>105961.62</c:v>
                </c:pt>
                <c:pt idx="11">
                  <c:v>85559.47</c:v>
                </c:pt>
                <c:pt idx="12">
                  <c:v>18934.78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10-42FE-A46A-A93FC2AF0A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18755280"/>
        <c:axId val="218757776"/>
      </c:barChart>
      <c:catAx>
        <c:axId val="218755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8757776"/>
        <c:crosses val="autoZero"/>
        <c:auto val="1"/>
        <c:lblAlgn val="ctr"/>
        <c:lblOffset val="100"/>
        <c:noMultiLvlLbl val="0"/>
      </c:catAx>
      <c:valAx>
        <c:axId val="218757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R&quot;* #,##0.00_);_(&quot;R&quot;* \(#,##0.00\);_(&quot;R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1875528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800" b="1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Namibia Monthly Revenue</a:t>
            </a:r>
          </a:p>
        </c:rich>
      </c:tx>
      <c:layout>
        <c:manualLayout>
          <c:xMode val="edge"/>
          <c:yMode val="edge"/>
          <c:x val="0.3574412171507607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1759806588371906E-2"/>
          <c:y val="0.19070917256752939"/>
          <c:w val="0.90824019341162809"/>
          <c:h val="0.644520215455150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'Namibia Revenue'!$A$17</c:f>
              <c:strCache>
                <c:ptCount val="1"/>
                <c:pt idx="0">
                  <c:v>Namibia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elete val="1"/>
          </c:dLbls>
          <c:cat>
            <c:strRef>
              <c:f>'Namibia Revenue'!$B$16:$N$16</c:f>
              <c:strCache>
                <c:ptCount val="13"/>
                <c:pt idx="0">
                  <c:v>Jan`22</c:v>
                </c:pt>
                <c:pt idx="1">
                  <c:v>Feb`22</c:v>
                </c:pt>
                <c:pt idx="2">
                  <c:v>Mar`22</c:v>
                </c:pt>
                <c:pt idx="3">
                  <c:v>Apr`22</c:v>
                </c:pt>
                <c:pt idx="4">
                  <c:v>May`22</c:v>
                </c:pt>
                <c:pt idx="5">
                  <c:v>Jun`22</c:v>
                </c:pt>
                <c:pt idx="6">
                  <c:v>Jul`22</c:v>
                </c:pt>
                <c:pt idx="7">
                  <c:v>Aug`22</c:v>
                </c:pt>
                <c:pt idx="8">
                  <c:v>Sep`22</c:v>
                </c:pt>
                <c:pt idx="9">
                  <c:v>Oct`22</c:v>
                </c:pt>
                <c:pt idx="10">
                  <c:v>Nov`22</c:v>
                </c:pt>
                <c:pt idx="11">
                  <c:v>Dec`22</c:v>
                </c:pt>
                <c:pt idx="12">
                  <c:v>Jan`23</c:v>
                </c:pt>
              </c:strCache>
            </c:strRef>
          </c:cat>
          <c:val>
            <c:numRef>
              <c:f>'Namibia Revenue'!$B$17:$N$17</c:f>
              <c:numCache>
                <c:formatCode>_("R"* #,##0.00_);_("R"* \(#,##0.00\);_("R"* "-"??_);_(@_)</c:formatCode>
                <c:ptCount val="13"/>
                <c:pt idx="0">
                  <c:v>73635.45</c:v>
                </c:pt>
                <c:pt idx="1">
                  <c:v>110980.74</c:v>
                </c:pt>
                <c:pt idx="2">
                  <c:v>140275.89000000001</c:v>
                </c:pt>
                <c:pt idx="3">
                  <c:v>131352.51</c:v>
                </c:pt>
                <c:pt idx="4">
                  <c:v>145988.53</c:v>
                </c:pt>
                <c:pt idx="5">
                  <c:v>95666.47</c:v>
                </c:pt>
                <c:pt idx="6">
                  <c:v>95239.87</c:v>
                </c:pt>
                <c:pt idx="7">
                  <c:v>98178.67</c:v>
                </c:pt>
                <c:pt idx="8">
                  <c:v>75339.570000000007</c:v>
                </c:pt>
                <c:pt idx="9">
                  <c:v>139287.10999999999</c:v>
                </c:pt>
                <c:pt idx="10">
                  <c:v>129283.22</c:v>
                </c:pt>
                <c:pt idx="11">
                  <c:v>118144.55</c:v>
                </c:pt>
                <c:pt idx="12">
                  <c:v>76419.27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E3-4623-A300-FB0C111ABED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753542912"/>
        <c:axId val="753544992"/>
      </c:barChart>
      <c:catAx>
        <c:axId val="753542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3544992"/>
        <c:crosses val="autoZero"/>
        <c:auto val="1"/>
        <c:lblAlgn val="ctr"/>
        <c:lblOffset val="100"/>
        <c:noMultiLvlLbl val="0"/>
      </c:catAx>
      <c:valAx>
        <c:axId val="753544992"/>
        <c:scaling>
          <c:orientation val="minMax"/>
          <c:max val="150000"/>
          <c:min val="5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R&quot;* #,##0.00_);_(&quot;R&quot;* \(#,##0.00\);_(&quot;R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753542912"/>
        <c:crosses val="autoZero"/>
        <c:crossBetween val="between"/>
        <c:majorUnit val="20000"/>
        <c:minorUnit val="2000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800" b="1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>
                <a:solidFill>
                  <a:schemeClr val="tx1"/>
                </a:solidFill>
              </a:rPr>
              <a:t>Botswana Weight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8347437247780126E-2"/>
          <c:y val="0.20544405997693194"/>
          <c:w val="0.87246214295605862"/>
          <c:h val="0.604376425384660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'Botswana Weight '!$A$17</c:f>
              <c:strCache>
                <c:ptCount val="1"/>
                <c:pt idx="0">
                  <c:v>Botswana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'Botswana Weight '!$B$16:$N$16</c:f>
              <c:strCache>
                <c:ptCount val="13"/>
                <c:pt idx="0">
                  <c:v>Jan`22</c:v>
                </c:pt>
                <c:pt idx="1">
                  <c:v>Feb`22</c:v>
                </c:pt>
                <c:pt idx="2">
                  <c:v>Mar`22</c:v>
                </c:pt>
                <c:pt idx="3">
                  <c:v>Apr`22</c:v>
                </c:pt>
                <c:pt idx="4">
                  <c:v>May`22</c:v>
                </c:pt>
                <c:pt idx="5">
                  <c:v>Jun`22</c:v>
                </c:pt>
                <c:pt idx="6">
                  <c:v>Jul`22</c:v>
                </c:pt>
                <c:pt idx="7">
                  <c:v>Aug`22</c:v>
                </c:pt>
                <c:pt idx="8">
                  <c:v>Sep`22</c:v>
                </c:pt>
                <c:pt idx="9">
                  <c:v>Oct`22</c:v>
                </c:pt>
                <c:pt idx="10">
                  <c:v>Nov`22</c:v>
                </c:pt>
                <c:pt idx="11">
                  <c:v>Dec`22</c:v>
                </c:pt>
                <c:pt idx="12">
                  <c:v>Jan`23</c:v>
                </c:pt>
              </c:strCache>
            </c:strRef>
          </c:cat>
          <c:val>
            <c:numRef>
              <c:f>'Botswana Weight '!$B$17:$N$17</c:f>
              <c:numCache>
                <c:formatCode>0.00</c:formatCode>
                <c:ptCount val="13"/>
                <c:pt idx="0">
                  <c:v>1817</c:v>
                </c:pt>
                <c:pt idx="1">
                  <c:v>11384</c:v>
                </c:pt>
                <c:pt idx="2">
                  <c:v>16141</c:v>
                </c:pt>
                <c:pt idx="3">
                  <c:v>16252</c:v>
                </c:pt>
                <c:pt idx="4">
                  <c:v>14375</c:v>
                </c:pt>
                <c:pt idx="5">
                  <c:v>19494</c:v>
                </c:pt>
                <c:pt idx="6">
                  <c:v>19651</c:v>
                </c:pt>
                <c:pt idx="7">
                  <c:v>7223</c:v>
                </c:pt>
                <c:pt idx="8">
                  <c:v>8577</c:v>
                </c:pt>
                <c:pt idx="9">
                  <c:v>19432</c:v>
                </c:pt>
                <c:pt idx="10">
                  <c:v>13143</c:v>
                </c:pt>
                <c:pt idx="11">
                  <c:v>4839</c:v>
                </c:pt>
                <c:pt idx="12">
                  <c:v>750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CC-44F7-A9D5-8CBCCE1C540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618087168"/>
        <c:axId val="1618087584"/>
      </c:barChart>
      <c:catAx>
        <c:axId val="1618087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18087584"/>
        <c:crosses val="autoZero"/>
        <c:auto val="1"/>
        <c:lblAlgn val="ctr"/>
        <c:lblOffset val="100"/>
        <c:noMultiLvlLbl val="0"/>
      </c:catAx>
      <c:valAx>
        <c:axId val="1618087584"/>
        <c:scaling>
          <c:orientation val="minMax"/>
          <c:max val="2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618087168"/>
        <c:crosses val="autoZero"/>
        <c:crossBetween val="between"/>
        <c:majorUnit val="2000"/>
        <c:minorUnit val="1000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2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cap="none" spc="2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pPr>
            <a:r>
              <a:rPr lang="en-US" sz="2000" b="1">
                <a:solidFill>
                  <a:schemeClr val="tx1"/>
                </a:solidFill>
                <a:latin typeface="+mn-lt"/>
              </a:rPr>
              <a:t>Namibia Weight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cap="none" spc="20" baseline="0">
              <a:solidFill>
                <a:schemeClr val="tx1"/>
              </a:solidFill>
              <a:latin typeface="+mn-lt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'Namibia Weight'!$A$16</c:f>
              <c:strCache>
                <c:ptCount val="1"/>
                <c:pt idx="0">
                  <c:v>Namibia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shade val="95000"/>
                </a:schemeClr>
              </a:solidFill>
              <a:round/>
            </a:ln>
            <a:effectLst/>
          </c:spPr>
          <c:invertIfNegative val="0"/>
          <c:cat>
            <c:strRef>
              <c:f>'Namibia Weight'!$B$15:$N$15</c:f>
              <c:strCache>
                <c:ptCount val="13"/>
                <c:pt idx="0">
                  <c:v>Jan`22</c:v>
                </c:pt>
                <c:pt idx="1">
                  <c:v>Feb`22</c:v>
                </c:pt>
                <c:pt idx="2">
                  <c:v>Mar`22</c:v>
                </c:pt>
                <c:pt idx="3">
                  <c:v>Apr`22</c:v>
                </c:pt>
                <c:pt idx="4">
                  <c:v>May`22</c:v>
                </c:pt>
                <c:pt idx="5">
                  <c:v>Jun`22</c:v>
                </c:pt>
                <c:pt idx="6">
                  <c:v>Jul`22</c:v>
                </c:pt>
                <c:pt idx="7">
                  <c:v>Aug`22</c:v>
                </c:pt>
                <c:pt idx="8">
                  <c:v>Sep`22</c:v>
                </c:pt>
                <c:pt idx="9">
                  <c:v>Oct`22</c:v>
                </c:pt>
                <c:pt idx="10">
                  <c:v>Nov`22</c:v>
                </c:pt>
                <c:pt idx="11">
                  <c:v>Dec`22</c:v>
                </c:pt>
                <c:pt idx="12">
                  <c:v>Jan`23</c:v>
                </c:pt>
              </c:strCache>
            </c:strRef>
          </c:cat>
          <c:val>
            <c:numRef>
              <c:f>'Namibia Weight'!$B$16:$N$16</c:f>
              <c:numCache>
                <c:formatCode>0.00</c:formatCode>
                <c:ptCount val="13"/>
                <c:pt idx="0">
                  <c:v>11488</c:v>
                </c:pt>
                <c:pt idx="1">
                  <c:v>17109</c:v>
                </c:pt>
                <c:pt idx="2">
                  <c:v>18105</c:v>
                </c:pt>
                <c:pt idx="3">
                  <c:v>19670</c:v>
                </c:pt>
                <c:pt idx="4">
                  <c:v>26725</c:v>
                </c:pt>
                <c:pt idx="5">
                  <c:v>9561</c:v>
                </c:pt>
                <c:pt idx="6">
                  <c:v>11367</c:v>
                </c:pt>
                <c:pt idx="7">
                  <c:v>18096</c:v>
                </c:pt>
                <c:pt idx="8">
                  <c:v>11862</c:v>
                </c:pt>
                <c:pt idx="9">
                  <c:v>25384</c:v>
                </c:pt>
                <c:pt idx="10">
                  <c:v>22560</c:v>
                </c:pt>
                <c:pt idx="11">
                  <c:v>18889</c:v>
                </c:pt>
                <c:pt idx="12">
                  <c:v>11897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AC-4A7A-BEA5-F44DEBF6D6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563171856"/>
        <c:axId val="1563172272"/>
      </c:barChart>
      <c:catAx>
        <c:axId val="1563171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563172272"/>
        <c:crosses val="autoZero"/>
        <c:auto val="1"/>
        <c:lblAlgn val="ctr"/>
        <c:lblOffset val="100"/>
        <c:noMultiLvlLbl val="0"/>
      </c:catAx>
      <c:valAx>
        <c:axId val="1563172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56317185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b="1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cap="none" spc="0" normalizeH="0" baseline="0">
                <a:solidFill>
                  <a:schemeClr val="tx1"/>
                </a:solidFill>
                <a:latin typeface="+mn-lt"/>
                <a:ea typeface="+mj-ea"/>
                <a:cs typeface="Calibri" panose="020F0502020204030204" pitchFamily="34" charset="0"/>
              </a:defRPr>
            </a:pPr>
            <a:r>
              <a:rPr lang="en-ZA" sz="2000" b="1" dirty="0">
                <a:solidFill>
                  <a:schemeClr val="tx1"/>
                </a:solidFill>
                <a:latin typeface="+mn-lt"/>
              </a:rPr>
              <a:t>Botswana Deliveries  </a:t>
            </a:r>
          </a:p>
        </c:rich>
      </c:tx>
      <c:layout>
        <c:manualLayout>
          <c:xMode val="edge"/>
          <c:yMode val="edge"/>
          <c:x val="0.38795162405516603"/>
          <c:y val="5.437353764083067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cap="none" spc="0" normalizeH="0" baseline="0">
              <a:solidFill>
                <a:schemeClr val="tx1"/>
              </a:solidFill>
              <a:latin typeface="+mn-lt"/>
              <a:ea typeface="+mj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890148574315944"/>
          <c:y val="0.16346261996429087"/>
          <c:w val="0.8810985142568406"/>
          <c:h val="0.58696362324704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'Botswana Deliveries'!$D$13</c:f>
              <c:strCache>
                <c:ptCount val="1"/>
                <c:pt idx="0">
                  <c:v>Botswana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'Botswana Deliveries'!$C$14:$C$26</c:f>
              <c:strCache>
                <c:ptCount val="13"/>
                <c:pt idx="0">
                  <c:v>Jan'22</c:v>
                </c:pt>
                <c:pt idx="1">
                  <c:v>Feb'22</c:v>
                </c:pt>
                <c:pt idx="2">
                  <c:v>Mar'22</c:v>
                </c:pt>
                <c:pt idx="3">
                  <c:v>Apr'22</c:v>
                </c:pt>
                <c:pt idx="4">
                  <c:v>May '22</c:v>
                </c:pt>
                <c:pt idx="5">
                  <c:v>June '22</c:v>
                </c:pt>
                <c:pt idx="6">
                  <c:v>July '22</c:v>
                </c:pt>
                <c:pt idx="7">
                  <c:v>Aug '22</c:v>
                </c:pt>
                <c:pt idx="8">
                  <c:v>Sept'22</c:v>
                </c:pt>
                <c:pt idx="9">
                  <c:v>Oct '22</c:v>
                </c:pt>
                <c:pt idx="10">
                  <c:v>Nov '22</c:v>
                </c:pt>
                <c:pt idx="11">
                  <c:v>Dec '22</c:v>
                </c:pt>
                <c:pt idx="12">
                  <c:v>Jan'23</c:v>
                </c:pt>
              </c:strCache>
            </c:strRef>
          </c:cat>
          <c:val>
            <c:numRef>
              <c:f>'Botswana Deliveries'!$D$14:$D$26</c:f>
              <c:numCache>
                <c:formatCode>General</c:formatCode>
                <c:ptCount val="13"/>
                <c:pt idx="0">
                  <c:v>41</c:v>
                </c:pt>
                <c:pt idx="1">
                  <c:v>46</c:v>
                </c:pt>
                <c:pt idx="2">
                  <c:v>92</c:v>
                </c:pt>
                <c:pt idx="3">
                  <c:v>90</c:v>
                </c:pt>
                <c:pt idx="4">
                  <c:v>50</c:v>
                </c:pt>
                <c:pt idx="5">
                  <c:v>91</c:v>
                </c:pt>
                <c:pt idx="6">
                  <c:v>58</c:v>
                </c:pt>
                <c:pt idx="7">
                  <c:v>36</c:v>
                </c:pt>
                <c:pt idx="8">
                  <c:v>40</c:v>
                </c:pt>
                <c:pt idx="9">
                  <c:v>48</c:v>
                </c:pt>
                <c:pt idx="10">
                  <c:v>93</c:v>
                </c:pt>
                <c:pt idx="11">
                  <c:v>106</c:v>
                </c:pt>
                <c:pt idx="12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32-4CD4-94DC-61E974C6F66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67"/>
        <c:overlap val="-43"/>
        <c:axId val="626486512"/>
        <c:axId val="626482904"/>
      </c:barChart>
      <c:catAx>
        <c:axId val="6264865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626482904"/>
        <c:crosses val="autoZero"/>
        <c:auto val="1"/>
        <c:lblAlgn val="ctr"/>
        <c:lblOffset val="100"/>
        <c:noMultiLvlLbl val="0"/>
      </c:catAx>
      <c:valAx>
        <c:axId val="626482904"/>
        <c:scaling>
          <c:orientation val="minMax"/>
          <c:max val="150"/>
          <c:min val="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626486512"/>
        <c:crosses val="autoZero"/>
        <c:crossBetween val="between"/>
        <c:minorUnit val="20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pPr>
            <a:endParaRPr lang="en-US"/>
          </a:p>
        </c:txPr>
      </c:dTable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 sz="1000" b="1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cap="none" spc="0" normalizeH="0" baseline="0">
                <a:solidFill>
                  <a:schemeClr val="tx1"/>
                </a:solidFill>
                <a:latin typeface="+mn-lt"/>
                <a:ea typeface="+mj-ea"/>
                <a:cs typeface="Calibri" panose="020F0502020204030204" pitchFamily="34" charset="0"/>
              </a:defRPr>
            </a:pPr>
            <a:r>
              <a:rPr lang="en-US" sz="2000" dirty="0">
                <a:latin typeface="+mn-lt"/>
                <a:cs typeface="Calibri" panose="020F0502020204030204" pitchFamily="34" charset="0"/>
              </a:rPr>
              <a:t>                 Namibia Deliveries 	</a:t>
            </a:r>
          </a:p>
        </c:rich>
      </c:tx>
      <c:layout>
        <c:manualLayout>
          <c:xMode val="edge"/>
          <c:yMode val="edge"/>
          <c:x val="0.28987975210371775"/>
          <c:y val="2.71867571807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cap="none" spc="0" normalizeH="0" baseline="0">
              <a:solidFill>
                <a:schemeClr val="tx1"/>
              </a:solidFill>
              <a:latin typeface="+mn-lt"/>
              <a:ea typeface="+mj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691451842195322"/>
          <c:y val="0.17111880046136102"/>
          <c:w val="0.89308550561554079"/>
          <c:h val="0.615725145083508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'Namibia Deliveries'!$B$13</c:f>
              <c:strCache>
                <c:ptCount val="1"/>
                <c:pt idx="0">
                  <c:v>Namibia</c:v>
                </c:pt>
              </c:strCache>
            </c:strRef>
          </c:tx>
          <c:spPr>
            <a:solidFill>
              <a:srgbClr val="E40F21"/>
            </a:solidFill>
            <a:ln>
              <a:noFill/>
            </a:ln>
            <a:effectLst/>
          </c:spPr>
          <c:invertIfNegative val="0"/>
          <c:cat>
            <c:strRef>
              <c:f>'Namibia Deliveries'!$A$14:$A$26</c:f>
              <c:strCache>
                <c:ptCount val="13"/>
                <c:pt idx="0">
                  <c:v>Jan'22</c:v>
                </c:pt>
                <c:pt idx="1">
                  <c:v>Feb'22</c:v>
                </c:pt>
                <c:pt idx="2">
                  <c:v>Mar'22</c:v>
                </c:pt>
                <c:pt idx="3">
                  <c:v>Apr'22</c:v>
                </c:pt>
                <c:pt idx="4">
                  <c:v>May '22</c:v>
                </c:pt>
                <c:pt idx="5">
                  <c:v>June '22</c:v>
                </c:pt>
                <c:pt idx="6">
                  <c:v>July '22</c:v>
                </c:pt>
                <c:pt idx="7">
                  <c:v>Aug '22</c:v>
                </c:pt>
                <c:pt idx="8">
                  <c:v>Sept'22</c:v>
                </c:pt>
                <c:pt idx="9">
                  <c:v>Oct '22</c:v>
                </c:pt>
                <c:pt idx="10">
                  <c:v>Nov '22</c:v>
                </c:pt>
                <c:pt idx="11">
                  <c:v>Dec '22</c:v>
                </c:pt>
                <c:pt idx="12">
                  <c:v>Jan'23</c:v>
                </c:pt>
              </c:strCache>
            </c:strRef>
          </c:cat>
          <c:val>
            <c:numRef>
              <c:f>'Namibia Deliveries'!$B$14:$B$26</c:f>
              <c:numCache>
                <c:formatCode>General</c:formatCode>
                <c:ptCount val="13"/>
                <c:pt idx="0">
                  <c:v>155</c:v>
                </c:pt>
                <c:pt idx="1">
                  <c:v>243</c:v>
                </c:pt>
                <c:pt idx="2">
                  <c:v>167</c:v>
                </c:pt>
                <c:pt idx="3">
                  <c:v>251</c:v>
                </c:pt>
                <c:pt idx="4">
                  <c:v>156</c:v>
                </c:pt>
                <c:pt idx="5">
                  <c:v>211</c:v>
                </c:pt>
                <c:pt idx="6">
                  <c:v>184</c:v>
                </c:pt>
                <c:pt idx="7">
                  <c:v>64</c:v>
                </c:pt>
                <c:pt idx="8">
                  <c:v>90</c:v>
                </c:pt>
                <c:pt idx="9">
                  <c:v>140</c:v>
                </c:pt>
                <c:pt idx="10">
                  <c:v>157</c:v>
                </c:pt>
                <c:pt idx="11">
                  <c:v>167</c:v>
                </c:pt>
                <c:pt idx="12">
                  <c:v>128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C7-4803-8842-0923DEE555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677912704"/>
        <c:axId val="677898144"/>
      </c:barChart>
      <c:catAx>
        <c:axId val="6779127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7898144"/>
        <c:crosses val="autoZero"/>
        <c:auto val="1"/>
        <c:lblAlgn val="ctr"/>
        <c:lblOffset val="100"/>
        <c:noMultiLvlLbl val="0"/>
      </c:catAx>
      <c:valAx>
        <c:axId val="677898144"/>
        <c:scaling>
          <c:orientation val="minMax"/>
          <c:max val="280"/>
          <c:min val="4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7912704"/>
        <c:crosses val="autoZero"/>
        <c:crossBetween val="between"/>
        <c:majorUnit val="40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64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ZA" sz="2000" b="1"/>
              <a:t>POD Management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'POD Management'!$A$19</c:f>
              <c:strCache>
                <c:ptCount val="1"/>
                <c:pt idx="0">
                  <c:v>No of PODS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'POD Management'!$B$18:$N$18</c:f>
              <c:strCache>
                <c:ptCount val="13"/>
                <c:pt idx="0">
                  <c:v>Jan'22</c:v>
                </c:pt>
                <c:pt idx="1">
                  <c:v>Feb'22</c:v>
                </c:pt>
                <c:pt idx="2">
                  <c:v>Mar'22</c:v>
                </c:pt>
                <c:pt idx="3">
                  <c:v>Apr'22</c:v>
                </c:pt>
                <c:pt idx="4">
                  <c:v>May '22</c:v>
                </c:pt>
                <c:pt idx="5">
                  <c:v>June '22</c:v>
                </c:pt>
                <c:pt idx="6">
                  <c:v>July '22</c:v>
                </c:pt>
                <c:pt idx="7">
                  <c:v>Aug '22</c:v>
                </c:pt>
                <c:pt idx="8">
                  <c:v>Sept'22</c:v>
                </c:pt>
                <c:pt idx="9">
                  <c:v>Oct '22</c:v>
                </c:pt>
                <c:pt idx="10">
                  <c:v>Nov '22</c:v>
                </c:pt>
                <c:pt idx="11">
                  <c:v>Dec '22</c:v>
                </c:pt>
                <c:pt idx="12">
                  <c:v>Jan  '23</c:v>
                </c:pt>
              </c:strCache>
            </c:strRef>
          </c:cat>
          <c:val>
            <c:numRef>
              <c:f>'POD Management'!$B$19:$N$19</c:f>
              <c:numCache>
                <c:formatCode>General</c:formatCode>
                <c:ptCount val="13"/>
                <c:pt idx="0">
                  <c:v>196</c:v>
                </c:pt>
                <c:pt idx="1">
                  <c:v>289</c:v>
                </c:pt>
                <c:pt idx="2">
                  <c:v>259</c:v>
                </c:pt>
                <c:pt idx="3">
                  <c:v>341</c:v>
                </c:pt>
                <c:pt idx="4">
                  <c:v>206</c:v>
                </c:pt>
                <c:pt idx="5">
                  <c:v>302</c:v>
                </c:pt>
                <c:pt idx="6">
                  <c:v>242</c:v>
                </c:pt>
                <c:pt idx="7">
                  <c:v>100</c:v>
                </c:pt>
                <c:pt idx="8">
                  <c:v>130</c:v>
                </c:pt>
                <c:pt idx="9">
                  <c:v>188</c:v>
                </c:pt>
                <c:pt idx="10">
                  <c:v>250</c:v>
                </c:pt>
                <c:pt idx="11">
                  <c:v>273</c:v>
                </c:pt>
                <c:pt idx="12">
                  <c:v>155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A1-4B35-96E2-3AEEF1C93193}"/>
            </c:ext>
          </c:extLst>
        </c:ser>
        <c:ser>
          <c:idx val="1"/>
          <c:order val="1"/>
          <c:tx>
            <c:strRef>
              <c:f>'POD Management'!$A$20</c:f>
              <c:strCache>
                <c:ptCount val="1"/>
                <c:pt idx="0">
                  <c:v>Complete PODS</c:v>
                </c:pt>
              </c:strCache>
            </c:strRef>
          </c:tx>
          <c:spPr>
            <a:solidFill>
              <a:srgbClr val="B929B6"/>
            </a:solidFill>
            <a:ln>
              <a:noFill/>
            </a:ln>
            <a:effectLst/>
          </c:spPr>
          <c:invertIfNegative val="0"/>
          <c:cat>
            <c:strRef>
              <c:f>'POD Management'!$B$18:$N$18</c:f>
              <c:strCache>
                <c:ptCount val="13"/>
                <c:pt idx="0">
                  <c:v>Jan'22</c:v>
                </c:pt>
                <c:pt idx="1">
                  <c:v>Feb'22</c:v>
                </c:pt>
                <c:pt idx="2">
                  <c:v>Mar'22</c:v>
                </c:pt>
                <c:pt idx="3">
                  <c:v>Apr'22</c:v>
                </c:pt>
                <c:pt idx="4">
                  <c:v>May '22</c:v>
                </c:pt>
                <c:pt idx="5">
                  <c:v>June '22</c:v>
                </c:pt>
                <c:pt idx="6">
                  <c:v>July '22</c:v>
                </c:pt>
                <c:pt idx="7">
                  <c:v>Aug '22</c:v>
                </c:pt>
                <c:pt idx="8">
                  <c:v>Sept'22</c:v>
                </c:pt>
                <c:pt idx="9">
                  <c:v>Oct '22</c:v>
                </c:pt>
                <c:pt idx="10">
                  <c:v>Nov '22</c:v>
                </c:pt>
                <c:pt idx="11">
                  <c:v>Dec '22</c:v>
                </c:pt>
                <c:pt idx="12">
                  <c:v>Jan  '23</c:v>
                </c:pt>
              </c:strCache>
            </c:strRef>
          </c:cat>
          <c:val>
            <c:numRef>
              <c:f>'POD Management'!$B$20:$N$20</c:f>
              <c:numCache>
                <c:formatCode>General</c:formatCode>
                <c:ptCount val="13"/>
                <c:pt idx="0">
                  <c:v>196</c:v>
                </c:pt>
                <c:pt idx="1">
                  <c:v>289</c:v>
                </c:pt>
                <c:pt idx="2">
                  <c:v>259</c:v>
                </c:pt>
                <c:pt idx="3">
                  <c:v>341</c:v>
                </c:pt>
                <c:pt idx="4">
                  <c:v>206</c:v>
                </c:pt>
                <c:pt idx="5">
                  <c:v>302</c:v>
                </c:pt>
                <c:pt idx="6">
                  <c:v>242</c:v>
                </c:pt>
                <c:pt idx="7">
                  <c:v>100</c:v>
                </c:pt>
                <c:pt idx="8">
                  <c:v>130</c:v>
                </c:pt>
                <c:pt idx="9">
                  <c:v>188</c:v>
                </c:pt>
                <c:pt idx="10">
                  <c:v>250</c:v>
                </c:pt>
                <c:pt idx="11">
                  <c:v>273</c:v>
                </c:pt>
                <c:pt idx="12">
                  <c:v>155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A1-4B35-96E2-3AEEF1C93193}"/>
            </c:ext>
          </c:extLst>
        </c:ser>
        <c:ser>
          <c:idx val="2"/>
          <c:order val="2"/>
          <c:tx>
            <c:strRef>
              <c:f>'POD Management'!$A$21</c:f>
              <c:strCache>
                <c:ptCount val="1"/>
                <c:pt idx="0">
                  <c:v>Incomplete PODS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'POD Management'!$B$18:$N$18</c:f>
              <c:strCache>
                <c:ptCount val="13"/>
                <c:pt idx="0">
                  <c:v>Jan'22</c:v>
                </c:pt>
                <c:pt idx="1">
                  <c:v>Feb'22</c:v>
                </c:pt>
                <c:pt idx="2">
                  <c:v>Mar'22</c:v>
                </c:pt>
                <c:pt idx="3">
                  <c:v>Apr'22</c:v>
                </c:pt>
                <c:pt idx="4">
                  <c:v>May '22</c:v>
                </c:pt>
                <c:pt idx="5">
                  <c:v>June '22</c:v>
                </c:pt>
                <c:pt idx="6">
                  <c:v>July '22</c:v>
                </c:pt>
                <c:pt idx="7">
                  <c:v>Aug '22</c:v>
                </c:pt>
                <c:pt idx="8">
                  <c:v>Sept'22</c:v>
                </c:pt>
                <c:pt idx="9">
                  <c:v>Oct '22</c:v>
                </c:pt>
                <c:pt idx="10">
                  <c:v>Nov '22</c:v>
                </c:pt>
                <c:pt idx="11">
                  <c:v>Dec '22</c:v>
                </c:pt>
                <c:pt idx="12">
                  <c:v>Jan  '23</c:v>
                </c:pt>
              </c:strCache>
            </c:strRef>
          </c:cat>
          <c:val>
            <c:numRef>
              <c:f>'POD Management'!$B$21:$G$21</c:f>
            </c:numRef>
          </c:val>
          <c:extLst>
            <c:ext xmlns:c16="http://schemas.microsoft.com/office/drawing/2014/chart" uri="{C3380CC4-5D6E-409C-BE32-E72D297353CC}">
              <c16:uniqueId val="{00000002-94A1-4B35-96E2-3AEEF1C931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62466824"/>
        <c:axId val="1162468792"/>
      </c:barChart>
      <c:catAx>
        <c:axId val="1162466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2468792"/>
        <c:crosses val="autoZero"/>
        <c:auto val="1"/>
        <c:lblAlgn val="ctr"/>
        <c:lblOffset val="100"/>
        <c:noMultiLvlLbl val="0"/>
      </c:catAx>
      <c:valAx>
        <c:axId val="1162468792"/>
        <c:scaling>
          <c:orientation val="minMax"/>
          <c:max val="3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246682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10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8091F20-A245-9196-E31D-5D3CD372E3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3700" cy="4953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30685F-56E9-D0FD-3CBD-C3E5391847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33813" y="0"/>
            <a:ext cx="2933700" cy="4953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E1C1EB14-1053-4C84-87B5-61BD6004A1EA}" type="datetime1">
              <a:rPr lang="en-US"/>
              <a:pPr>
                <a:defRPr/>
              </a:pPr>
              <a:t>4/28/2023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4E6F7C-3B86-6123-6E42-D828683E72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09113"/>
            <a:ext cx="2933700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7FBE3A-543C-E763-8AF1-CEEFA1350F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33813" y="9409113"/>
            <a:ext cx="2933700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97756AF-EC17-498E-8F24-D9E6BC90A2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7DE749D-4781-D544-D7F8-74BB0CE8D5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3700" cy="4953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7F20F9-37F3-2ADD-8806-9A917AE84F6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33813" y="0"/>
            <a:ext cx="2933700" cy="4953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3DE602E6-2045-48AE-807A-167ABD82DD11}" type="datetime1">
              <a:rPr lang="en-US"/>
              <a:pPr>
                <a:defRPr/>
              </a:pPr>
              <a:t>4/28/2023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2E2177D-A0C0-ED54-2FFF-DFBE38B423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80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69908A0-2F06-D9D8-756D-76FB0A9AE2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275" y="4705350"/>
            <a:ext cx="5416550" cy="44577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22740E-07DF-25AD-5094-580F358A2E5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09113"/>
            <a:ext cx="2933700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262672-1D9D-B79C-F58B-3993718502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33813" y="9409113"/>
            <a:ext cx="2933700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CD7EC5E-7137-4087-A441-39E63848B2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Bottom Right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7665206F-5B44-FC48-1768-39ABCC6E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403725" y="3563938"/>
            <a:ext cx="4344988" cy="277336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icture Placeholder 2"/>
          <p:cNvSpPr>
            <a:spLocks noGrp="1"/>
          </p:cNvSpPr>
          <p:nvPr>
            <p:ph type="pic" idx="10"/>
          </p:nvPr>
        </p:nvSpPr>
        <p:spPr>
          <a:xfrm>
            <a:off x="-6857" y="-9144"/>
            <a:ext cx="9157713" cy="6876287"/>
          </a:xfrm>
          <a:custGeom>
            <a:avLst/>
            <a:gdLst/>
            <a:ahLst/>
            <a:cxnLst/>
            <a:rect l="l" t="t" r="r" b="b"/>
            <a:pathLst>
              <a:path w="12213464" h="6876287">
                <a:moveTo>
                  <a:pt x="5887656" y="3578584"/>
                </a:moveTo>
                <a:lnTo>
                  <a:pt x="5887656" y="6336918"/>
                </a:lnTo>
                <a:lnTo>
                  <a:pt x="11672508" y="6336918"/>
                </a:lnTo>
                <a:lnTo>
                  <a:pt x="11672508" y="3578584"/>
                </a:lnTo>
                <a:close/>
                <a:moveTo>
                  <a:pt x="0" y="0"/>
                </a:moveTo>
                <a:lnTo>
                  <a:pt x="12213464" y="0"/>
                </a:lnTo>
                <a:lnTo>
                  <a:pt x="12213464" y="6876287"/>
                </a:lnTo>
                <a:lnTo>
                  <a:pt x="0" y="6876287"/>
                </a:lnTo>
                <a:close/>
              </a:path>
            </a:pathLst>
          </a:custGeom>
        </p:spPr>
        <p:txBody>
          <a:bodyPr wrap="none" tIns="2880000" rtlCol="0">
            <a:normAutofit/>
          </a:bodyPr>
          <a:lstStyle>
            <a:lvl1pPr marL="0" marR="0" indent="0" algn="ctr" defTabSz="685617" rtl="0" eaLnBrk="1" fontAlgn="base" latinLnBrk="0" hangingPunct="1">
              <a:lnSpc>
                <a:spcPct val="105000"/>
              </a:lnSpc>
              <a:spcBef>
                <a:spcPts val="891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 sz="1500"/>
            </a:lvl1pPr>
            <a:lvl2pPr marL="342809" indent="0">
              <a:buNone/>
              <a:defRPr sz="2099"/>
            </a:lvl2pPr>
            <a:lvl3pPr marL="685617" indent="0">
              <a:buNone/>
              <a:defRPr sz="1800"/>
            </a:lvl3pPr>
            <a:lvl4pPr marL="1028426" indent="0">
              <a:buNone/>
              <a:defRPr sz="1500"/>
            </a:lvl4pPr>
            <a:lvl5pPr marL="1371234" indent="0">
              <a:buNone/>
              <a:defRPr sz="1500"/>
            </a:lvl5pPr>
            <a:lvl6pPr marL="1714043" indent="0">
              <a:buNone/>
              <a:defRPr sz="1500"/>
            </a:lvl6pPr>
            <a:lvl7pPr marL="2056851" indent="0">
              <a:buNone/>
              <a:defRPr sz="1500"/>
            </a:lvl7pPr>
            <a:lvl8pPr marL="2399660" indent="0">
              <a:buNone/>
              <a:defRPr sz="1500"/>
            </a:lvl8pPr>
            <a:lvl9pPr marL="2742468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4623679" y="3720228"/>
            <a:ext cx="3907691" cy="1387176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4623679" y="5215655"/>
            <a:ext cx="2869240" cy="878189"/>
          </a:xfrm>
        </p:spPr>
        <p:txBody>
          <a:bodyPr lIns="0" tIns="0" rIns="0" bIns="0" anchor="b"/>
          <a:lstStyle>
            <a:lvl1pPr marL="0" indent="0" algn="l">
              <a:lnSpc>
                <a:spcPct val="120000"/>
              </a:lnSpc>
              <a:spcBef>
                <a:spcPts val="600"/>
              </a:spcBef>
              <a:buNone/>
              <a:defRPr sz="1050" b="0" baseline="0">
                <a:solidFill>
                  <a:schemeClr val="bg1"/>
                </a:solidFill>
              </a:defRPr>
            </a:lvl1pPr>
            <a:lvl2pPr marL="342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040768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Right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CBCE402E-F840-82DE-F20B-C2EE3C1E2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669088" y="542925"/>
            <a:ext cx="2079625" cy="57943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icture Placeholder 2"/>
          <p:cNvSpPr>
            <a:spLocks noGrp="1"/>
          </p:cNvSpPr>
          <p:nvPr>
            <p:ph type="pic" idx="10"/>
          </p:nvPr>
        </p:nvSpPr>
        <p:spPr>
          <a:xfrm>
            <a:off x="-6857" y="-9144"/>
            <a:ext cx="9157713" cy="6876287"/>
          </a:xfrm>
          <a:custGeom>
            <a:avLst/>
            <a:gdLst/>
            <a:ahLst/>
            <a:cxnLst/>
            <a:rect l="l" t="t" r="r" b="b"/>
            <a:pathLst>
              <a:path w="12213464" h="6876287">
                <a:moveTo>
                  <a:pt x="8914174" y="552067"/>
                </a:moveTo>
                <a:lnTo>
                  <a:pt x="8914174" y="6336919"/>
                </a:lnTo>
                <a:lnTo>
                  <a:pt x="11672508" y="6336919"/>
                </a:lnTo>
                <a:lnTo>
                  <a:pt x="11672508" y="552067"/>
                </a:lnTo>
                <a:close/>
                <a:moveTo>
                  <a:pt x="0" y="0"/>
                </a:moveTo>
                <a:lnTo>
                  <a:pt x="12213464" y="0"/>
                </a:lnTo>
                <a:lnTo>
                  <a:pt x="12213464" y="6876287"/>
                </a:lnTo>
                <a:lnTo>
                  <a:pt x="0" y="6876287"/>
                </a:lnTo>
                <a:close/>
              </a:path>
            </a:pathLst>
          </a:custGeom>
        </p:spPr>
        <p:txBody>
          <a:bodyPr wrap="none" tIns="2880000" rtlCol="0">
            <a:normAutofit/>
          </a:bodyPr>
          <a:lstStyle>
            <a:lvl1pPr marL="0" marR="0" indent="0" algn="ctr" defTabSz="685617" rtl="0" eaLnBrk="1" fontAlgn="base" latinLnBrk="0" hangingPunct="1">
              <a:lnSpc>
                <a:spcPct val="105000"/>
              </a:lnSpc>
              <a:spcBef>
                <a:spcPts val="891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 sz="1500"/>
            </a:lvl1pPr>
            <a:lvl2pPr marL="342809" indent="0">
              <a:buNone/>
              <a:defRPr sz="2099"/>
            </a:lvl2pPr>
            <a:lvl3pPr marL="685617" indent="0">
              <a:buNone/>
              <a:defRPr sz="1800"/>
            </a:lvl3pPr>
            <a:lvl4pPr marL="1028426" indent="0">
              <a:buNone/>
              <a:defRPr sz="1500"/>
            </a:lvl4pPr>
            <a:lvl5pPr marL="1371234" indent="0">
              <a:buNone/>
              <a:defRPr sz="1500"/>
            </a:lvl5pPr>
            <a:lvl6pPr marL="1714043" indent="0">
              <a:buNone/>
              <a:defRPr sz="1500"/>
            </a:lvl6pPr>
            <a:lvl7pPr marL="2056851" indent="0">
              <a:buNone/>
              <a:defRPr sz="1500"/>
            </a:lvl7pPr>
            <a:lvl8pPr marL="2399660" indent="0">
              <a:buNone/>
              <a:defRPr sz="1500"/>
            </a:lvl8pPr>
            <a:lvl9pPr marL="2742468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6894862" y="699924"/>
            <a:ext cx="1634039" cy="182737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6894862" y="2831797"/>
            <a:ext cx="1634039" cy="2068819"/>
          </a:xfrm>
        </p:spPr>
        <p:txBody>
          <a:bodyPr lIns="0" tIns="0" rIns="0" bIns="0"/>
          <a:lstStyle>
            <a:lvl1pPr marL="0" indent="0" algn="l">
              <a:lnSpc>
                <a:spcPct val="120000"/>
              </a:lnSpc>
              <a:spcBef>
                <a:spcPts val="600"/>
              </a:spcBef>
              <a:buNone/>
              <a:defRPr sz="1050" b="0" baseline="0">
                <a:solidFill>
                  <a:schemeClr val="tx2"/>
                </a:solidFill>
              </a:defRPr>
            </a:lvl1pPr>
            <a:lvl2pPr marL="342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34063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Left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9831C38-72E5-44DF-2683-B78400768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01638" y="542925"/>
            <a:ext cx="2079625" cy="57943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-6857" y="-9144"/>
            <a:ext cx="9157713" cy="6876287"/>
          </a:xfrm>
          <a:custGeom>
            <a:avLst/>
            <a:gdLst/>
            <a:ahLst/>
            <a:cxnLst/>
            <a:rect l="l" t="t" r="r" b="b"/>
            <a:pathLst>
              <a:path w="12213464" h="6876287">
                <a:moveTo>
                  <a:pt x="555245" y="552067"/>
                </a:moveTo>
                <a:lnTo>
                  <a:pt x="555245" y="6336919"/>
                </a:lnTo>
                <a:lnTo>
                  <a:pt x="3313579" y="6336919"/>
                </a:lnTo>
                <a:lnTo>
                  <a:pt x="3313579" y="552067"/>
                </a:lnTo>
                <a:close/>
                <a:moveTo>
                  <a:pt x="0" y="0"/>
                </a:moveTo>
                <a:lnTo>
                  <a:pt x="12213464" y="0"/>
                </a:lnTo>
                <a:lnTo>
                  <a:pt x="12213464" y="6876287"/>
                </a:lnTo>
                <a:lnTo>
                  <a:pt x="0" y="6876287"/>
                </a:lnTo>
                <a:close/>
              </a:path>
            </a:pathLst>
          </a:custGeom>
        </p:spPr>
        <p:txBody>
          <a:bodyPr wrap="none" tIns="2880000" rtlCol="0">
            <a:normAutofit/>
          </a:bodyPr>
          <a:lstStyle>
            <a:lvl1pPr marL="0" marR="0" indent="0" algn="ctr" defTabSz="685617" rtl="0" eaLnBrk="1" fontAlgn="base" latinLnBrk="0" hangingPunct="1">
              <a:lnSpc>
                <a:spcPct val="105000"/>
              </a:lnSpc>
              <a:spcBef>
                <a:spcPts val="891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 sz="1500"/>
            </a:lvl1pPr>
            <a:lvl2pPr marL="342809" indent="0">
              <a:buNone/>
              <a:defRPr sz="2099"/>
            </a:lvl2pPr>
            <a:lvl3pPr marL="685617" indent="0">
              <a:buNone/>
              <a:defRPr sz="1800"/>
            </a:lvl3pPr>
            <a:lvl4pPr marL="1028426" indent="0">
              <a:buNone/>
              <a:defRPr sz="1500"/>
            </a:lvl4pPr>
            <a:lvl5pPr marL="1371234" indent="0">
              <a:buNone/>
              <a:defRPr sz="1500"/>
            </a:lvl5pPr>
            <a:lvl6pPr marL="1714043" indent="0">
              <a:buNone/>
              <a:defRPr sz="1500"/>
            </a:lvl6pPr>
            <a:lvl7pPr marL="2056851" indent="0">
              <a:buNone/>
              <a:defRPr sz="1500"/>
            </a:lvl7pPr>
            <a:lvl8pPr marL="2399660" indent="0">
              <a:buNone/>
              <a:defRPr sz="1500"/>
            </a:lvl8pPr>
            <a:lvl9pPr marL="2742468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627296" y="699924"/>
            <a:ext cx="1634039" cy="1827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627296" y="2831797"/>
            <a:ext cx="1634039" cy="2068819"/>
          </a:xfrm>
        </p:spPr>
        <p:txBody>
          <a:bodyPr lIns="0" tIns="0" rIns="0" bIns="0"/>
          <a:lstStyle>
            <a:lvl1pPr marL="0" indent="0" algn="l">
              <a:lnSpc>
                <a:spcPct val="120000"/>
              </a:lnSpc>
              <a:spcBef>
                <a:spcPts val="600"/>
              </a:spcBef>
              <a:buNone/>
              <a:defRPr sz="1050" b="0" baseline="0">
                <a:solidFill>
                  <a:schemeClr val="bg1"/>
                </a:solidFill>
              </a:defRPr>
            </a:lvl1pPr>
            <a:lvl2pPr marL="342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920323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Left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39F67CA-64BB-0ED4-C91F-71B50AD9C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01638" y="542925"/>
            <a:ext cx="2079625" cy="57943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icture Placeholder 2"/>
          <p:cNvSpPr>
            <a:spLocks noGrp="1"/>
          </p:cNvSpPr>
          <p:nvPr>
            <p:ph type="pic" idx="10"/>
          </p:nvPr>
        </p:nvSpPr>
        <p:spPr>
          <a:xfrm>
            <a:off x="-6857" y="-9144"/>
            <a:ext cx="9157713" cy="6876287"/>
          </a:xfrm>
          <a:custGeom>
            <a:avLst/>
            <a:gdLst/>
            <a:ahLst/>
            <a:cxnLst/>
            <a:rect l="l" t="t" r="r" b="b"/>
            <a:pathLst>
              <a:path w="12213464" h="6876287">
                <a:moveTo>
                  <a:pt x="555245" y="552067"/>
                </a:moveTo>
                <a:lnTo>
                  <a:pt x="555245" y="6336919"/>
                </a:lnTo>
                <a:lnTo>
                  <a:pt x="3313579" y="6336919"/>
                </a:lnTo>
                <a:lnTo>
                  <a:pt x="3313579" y="552067"/>
                </a:lnTo>
                <a:close/>
                <a:moveTo>
                  <a:pt x="0" y="0"/>
                </a:moveTo>
                <a:lnTo>
                  <a:pt x="12213464" y="0"/>
                </a:lnTo>
                <a:lnTo>
                  <a:pt x="12213464" y="6876287"/>
                </a:lnTo>
                <a:lnTo>
                  <a:pt x="0" y="6876287"/>
                </a:lnTo>
                <a:close/>
              </a:path>
            </a:pathLst>
          </a:custGeom>
        </p:spPr>
        <p:txBody>
          <a:bodyPr wrap="none" tIns="2880000" rtlCol="0">
            <a:normAutofit/>
          </a:bodyPr>
          <a:lstStyle>
            <a:lvl1pPr marL="0" marR="0" indent="0" algn="ctr" defTabSz="685617" rtl="0" eaLnBrk="1" fontAlgn="base" latinLnBrk="0" hangingPunct="1">
              <a:lnSpc>
                <a:spcPct val="105000"/>
              </a:lnSpc>
              <a:spcBef>
                <a:spcPts val="891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 sz="1500"/>
            </a:lvl1pPr>
            <a:lvl2pPr marL="342809" indent="0">
              <a:buNone/>
              <a:defRPr sz="2099"/>
            </a:lvl2pPr>
            <a:lvl3pPr marL="685617" indent="0">
              <a:buNone/>
              <a:defRPr sz="1800"/>
            </a:lvl3pPr>
            <a:lvl4pPr marL="1028426" indent="0">
              <a:buNone/>
              <a:defRPr sz="1500"/>
            </a:lvl4pPr>
            <a:lvl5pPr marL="1371234" indent="0">
              <a:buNone/>
              <a:defRPr sz="1500"/>
            </a:lvl5pPr>
            <a:lvl6pPr marL="1714043" indent="0">
              <a:buNone/>
              <a:defRPr sz="1500"/>
            </a:lvl6pPr>
            <a:lvl7pPr marL="2056851" indent="0">
              <a:buNone/>
              <a:defRPr sz="1500"/>
            </a:lvl7pPr>
            <a:lvl8pPr marL="2399660" indent="0">
              <a:buNone/>
              <a:defRPr sz="1500"/>
            </a:lvl8pPr>
            <a:lvl9pPr marL="2742468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627296" y="699924"/>
            <a:ext cx="1634039" cy="182737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627296" y="2832100"/>
            <a:ext cx="1634039" cy="2068513"/>
          </a:xfrm>
        </p:spPr>
        <p:txBody>
          <a:bodyPr lIns="0" tIns="0" rIns="0" bIns="0"/>
          <a:lstStyle>
            <a:lvl1pPr marL="0" indent="0" algn="l">
              <a:lnSpc>
                <a:spcPct val="120000"/>
              </a:lnSpc>
              <a:spcBef>
                <a:spcPts val="600"/>
              </a:spcBef>
              <a:buNone/>
              <a:defRPr sz="1050" b="0" baseline="0">
                <a:solidFill>
                  <a:schemeClr val="tx2"/>
                </a:solidFill>
              </a:defRPr>
            </a:lvl1pPr>
            <a:lvl2pPr marL="342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186688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and Promise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F25120-406F-1058-5C65-872F79978ED4}"/>
              </a:ext>
            </a:extLst>
          </p:cNvPr>
          <p:cNvSpPr/>
          <p:nvPr/>
        </p:nvSpPr>
        <p:spPr bwMode="ltGray">
          <a:xfrm>
            <a:off x="1336675" y="1201738"/>
            <a:ext cx="6467475" cy="41116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979" tIns="80979" rIns="80979" bIns="80979" anchor="ctr"/>
          <a:lstStyle/>
          <a:p>
            <a:pPr algn="ctr" eaLnBrk="1" hangingPunct="1">
              <a:lnSpc>
                <a:spcPct val="95000"/>
              </a:lnSpc>
              <a:spcBef>
                <a:spcPts val="300"/>
              </a:spcBef>
              <a:defRPr/>
            </a:pPr>
            <a:endParaRPr 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E04820-CDEA-B774-FCAB-5541A682EE6E}"/>
              </a:ext>
            </a:extLst>
          </p:cNvPr>
          <p:cNvSpPr txBox="1"/>
          <p:nvPr/>
        </p:nvSpPr>
        <p:spPr bwMode="black">
          <a:xfrm>
            <a:off x="1784350" y="1887538"/>
            <a:ext cx="4735513" cy="3667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lnSpc>
                <a:spcPct val="95000"/>
              </a:lnSpc>
              <a:spcBef>
                <a:spcPts val="300"/>
              </a:spcBef>
              <a:defRPr/>
            </a:pPr>
            <a:r>
              <a:rPr lang="en-US" sz="1875" b="1" i="1" dirty="0">
                <a:solidFill>
                  <a:schemeClr val="bg1"/>
                </a:solidFill>
                <a:ea typeface="ヒラギノ角ゴ Pro W3" charset="-128"/>
                <a:cs typeface="+mn-cs"/>
              </a:rPr>
              <a:t>COMMITTED TO SUSTAINABLE PRODUCTIVITY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8B0AA6-7DC3-0823-AF97-411D1817CF15}"/>
              </a:ext>
            </a:extLst>
          </p:cNvPr>
          <p:cNvSpPr txBox="1"/>
          <p:nvPr/>
        </p:nvSpPr>
        <p:spPr bwMode="black">
          <a:xfrm>
            <a:off x="1784350" y="2671763"/>
            <a:ext cx="5708650" cy="13668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1725" dirty="0">
                <a:solidFill>
                  <a:schemeClr val="bg1"/>
                </a:solidFill>
                <a:ea typeface="ヒラギノ角ゴ Pro W3" charset="-128"/>
                <a:cs typeface="+mn-cs"/>
              </a:rPr>
              <a:t>We stand by our responsibilities towards our customers, towards the environment and the people around us.</a:t>
            </a:r>
            <a:br>
              <a:rPr lang="en-US" sz="1725" dirty="0">
                <a:solidFill>
                  <a:schemeClr val="bg1"/>
                </a:solidFill>
                <a:ea typeface="ヒラギノ角ゴ Pro W3" charset="-128"/>
                <a:cs typeface="+mn-cs"/>
              </a:rPr>
            </a:br>
            <a:r>
              <a:rPr lang="en-US" sz="1725" dirty="0">
                <a:solidFill>
                  <a:schemeClr val="bg1"/>
                </a:solidFill>
                <a:ea typeface="ヒラギノ角ゴ Pro W3" charset="-128"/>
                <a:cs typeface="+mn-cs"/>
              </a:rPr>
              <a:t>We make performance stand the test of time.</a:t>
            </a:r>
            <a:br>
              <a:rPr lang="en-US" sz="1725" dirty="0">
                <a:solidFill>
                  <a:schemeClr val="bg1"/>
                </a:solidFill>
                <a:ea typeface="ヒラギノ角ゴ Pro W3" charset="-128"/>
                <a:cs typeface="+mn-cs"/>
              </a:rPr>
            </a:br>
            <a:r>
              <a:rPr lang="en-US" sz="1725" dirty="0">
                <a:solidFill>
                  <a:schemeClr val="bg1"/>
                </a:solidFill>
                <a:ea typeface="ヒラギノ角ゴ Pro W3" charset="-128"/>
                <a:cs typeface="+mn-cs"/>
              </a:rPr>
              <a:t>This is what we call – Sustainable Productivity.</a:t>
            </a:r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B49A92A7-1822-8B46-8E59-7C4EF4C48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18572E6E-DB46-EAC3-123D-AA6CE3D84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9509F523-DF05-44E6-60B9-337074E44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F3A98-06F3-4AB1-B66F-9C5B34E801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2012961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E377C0-DCDF-2514-5259-23FCE872A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5CAB4-3FD0-E0D9-4F59-11D37ED05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4FE54-0246-4451-D26B-73171AE2F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CD68D4-FDFB-473A-85CC-C4A79BEFE9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2633226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138" y="412627"/>
            <a:ext cx="8331490" cy="52540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185" y="1514475"/>
            <a:ext cx="8344061" cy="44926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01138" y="914400"/>
            <a:ext cx="8344108" cy="395302"/>
          </a:xfrm>
        </p:spPr>
        <p:txBody>
          <a:bodyPr tIns="46800"/>
          <a:lstStyle>
            <a:lvl1pPr marL="0" indent="0">
              <a:spcBef>
                <a:spcPts val="622"/>
              </a:spcBef>
              <a:buFontTx/>
              <a:buNone/>
              <a:defRPr sz="15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052A31-92A5-3550-2571-F4DDE23FFEA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ADA7D-8444-6E55-B5E9-60AFBFC4873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D8DD-B867-CD81-E700-79608E289C5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857DF-291F-4D55-9F6A-8C62A96FA8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2842305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592D069-E029-8280-D92E-AB0966411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88E5FC-C5A2-66F7-B285-96582090F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ECB2410-F910-DA24-E4A5-8307C08DB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95B97-D7FB-4C5B-BFD1-E5389799C3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9137062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138" y="412627"/>
            <a:ext cx="8331490" cy="52540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01138" y="914400"/>
            <a:ext cx="8344108" cy="395302"/>
          </a:xfrm>
        </p:spPr>
        <p:txBody>
          <a:bodyPr tIns="46800"/>
          <a:lstStyle>
            <a:lvl1pPr marL="0" indent="0">
              <a:spcBef>
                <a:spcPts val="622"/>
              </a:spcBef>
              <a:buFontTx/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2B904FC-CC48-5CFE-16B1-D30F2CEA4D6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9CC06A3-5F12-0C3F-4A76-42217A7D061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472E984-5C3B-D373-D32B-EA79F07F615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F9025-1312-4C84-9618-E5F392406B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6823357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A050FED-49CD-2A2A-780B-DA9569582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8864AC4-1078-33EC-7212-3F88431F0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7945067-E877-8E82-D01B-94CCD0C11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1EA9C-DF2F-4CCF-A127-989F7F7E35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4687985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1185" y="1514476"/>
            <a:ext cx="3981612" cy="4492624"/>
          </a:xfrm>
        </p:spPr>
        <p:txBody>
          <a:bodyPr/>
          <a:lstStyle>
            <a:lvl1pPr>
              <a:spcBef>
                <a:spcPts val="600"/>
              </a:spcBef>
              <a:defRPr sz="1350"/>
            </a:lvl1pPr>
            <a:lvl2pPr>
              <a:lnSpc>
                <a:spcPct val="105000"/>
              </a:lnSpc>
              <a:spcBef>
                <a:spcPts val="150"/>
              </a:spcBef>
              <a:spcAft>
                <a:spcPts val="150"/>
              </a:spcAft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0657" y="1514476"/>
            <a:ext cx="3984588" cy="4492624"/>
          </a:xfrm>
        </p:spPr>
        <p:txBody>
          <a:bodyPr/>
          <a:lstStyle>
            <a:lvl1pPr>
              <a:spcBef>
                <a:spcPts val="600"/>
              </a:spcBef>
              <a:defRPr sz="1350"/>
            </a:lvl1pPr>
            <a:lvl2pPr>
              <a:lnSpc>
                <a:spcPct val="105000"/>
              </a:lnSpc>
              <a:spcBef>
                <a:spcPts val="150"/>
              </a:spcBef>
              <a:spcAft>
                <a:spcPts val="150"/>
              </a:spcAft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04FB5B5-450B-153C-F679-2442446AA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6E5E686-EDE0-BDF5-633A-C5872EE9E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16C40D1-89F4-62C0-5739-758D96173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4ABCA-92FA-444F-BE89-AEEE2DB388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4141744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Bottom Right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C2F731BB-F183-8701-59E6-34F367DEA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400550" y="3563938"/>
            <a:ext cx="4344988" cy="27733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icture Placeholder 2"/>
          <p:cNvSpPr>
            <a:spLocks noGrp="1"/>
          </p:cNvSpPr>
          <p:nvPr>
            <p:ph type="pic" idx="10"/>
          </p:nvPr>
        </p:nvSpPr>
        <p:spPr>
          <a:xfrm>
            <a:off x="-6857" y="-9144"/>
            <a:ext cx="9157713" cy="6876287"/>
          </a:xfrm>
          <a:custGeom>
            <a:avLst/>
            <a:gdLst/>
            <a:ahLst/>
            <a:cxnLst/>
            <a:rect l="l" t="t" r="r" b="b"/>
            <a:pathLst>
              <a:path w="12213464" h="6876287">
                <a:moveTo>
                  <a:pt x="5887656" y="3578584"/>
                </a:moveTo>
                <a:lnTo>
                  <a:pt x="5887656" y="6336918"/>
                </a:lnTo>
                <a:lnTo>
                  <a:pt x="11672508" y="6336918"/>
                </a:lnTo>
                <a:lnTo>
                  <a:pt x="11672508" y="3578584"/>
                </a:lnTo>
                <a:close/>
                <a:moveTo>
                  <a:pt x="0" y="0"/>
                </a:moveTo>
                <a:lnTo>
                  <a:pt x="12213464" y="0"/>
                </a:lnTo>
                <a:lnTo>
                  <a:pt x="12213464" y="6876287"/>
                </a:lnTo>
                <a:lnTo>
                  <a:pt x="0" y="6876287"/>
                </a:lnTo>
                <a:close/>
              </a:path>
            </a:pathLst>
          </a:custGeom>
        </p:spPr>
        <p:txBody>
          <a:bodyPr wrap="none" tIns="2880000" rtlCol="0">
            <a:normAutofit/>
          </a:bodyPr>
          <a:lstStyle>
            <a:lvl1pPr marL="0" marR="0" indent="0" algn="ctr" defTabSz="685617" rtl="0" eaLnBrk="1" fontAlgn="base" latinLnBrk="0" hangingPunct="1">
              <a:lnSpc>
                <a:spcPct val="105000"/>
              </a:lnSpc>
              <a:spcBef>
                <a:spcPts val="891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 sz="1500"/>
            </a:lvl1pPr>
            <a:lvl2pPr marL="342809" indent="0">
              <a:buNone/>
              <a:defRPr sz="2099"/>
            </a:lvl2pPr>
            <a:lvl3pPr marL="685617" indent="0">
              <a:buNone/>
              <a:defRPr sz="1800"/>
            </a:lvl3pPr>
            <a:lvl4pPr marL="1028426" indent="0">
              <a:buNone/>
              <a:defRPr sz="1500"/>
            </a:lvl4pPr>
            <a:lvl5pPr marL="1371234" indent="0">
              <a:buNone/>
              <a:defRPr sz="1500"/>
            </a:lvl5pPr>
            <a:lvl6pPr marL="1714043" indent="0">
              <a:buNone/>
              <a:defRPr sz="1500"/>
            </a:lvl6pPr>
            <a:lvl7pPr marL="2056851" indent="0">
              <a:buNone/>
              <a:defRPr sz="1500"/>
            </a:lvl7pPr>
            <a:lvl8pPr marL="2399660" indent="0">
              <a:buNone/>
              <a:defRPr sz="1500"/>
            </a:lvl8pPr>
            <a:lvl9pPr marL="2742468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4623679" y="3720231"/>
            <a:ext cx="3907691" cy="140263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4623679" y="5232403"/>
            <a:ext cx="2869240" cy="861441"/>
          </a:xfrm>
        </p:spPr>
        <p:txBody>
          <a:bodyPr lIns="0" tIns="0" rIns="0" bIns="0" anchor="b"/>
          <a:lstStyle>
            <a:lvl1pPr marL="0" indent="0" algn="l">
              <a:lnSpc>
                <a:spcPct val="120000"/>
              </a:lnSpc>
              <a:spcBef>
                <a:spcPts val="600"/>
              </a:spcBef>
              <a:buNone/>
              <a:defRPr sz="1050" b="0" baseline="0">
                <a:solidFill>
                  <a:schemeClr val="tx2"/>
                </a:solidFill>
              </a:defRPr>
            </a:lvl1pPr>
            <a:lvl2pPr marL="342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649055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1185" y="1514476"/>
            <a:ext cx="3981612" cy="4492624"/>
          </a:xfrm>
        </p:spPr>
        <p:txBody>
          <a:bodyPr/>
          <a:lstStyle>
            <a:lvl1pPr>
              <a:spcBef>
                <a:spcPts val="600"/>
              </a:spcBef>
              <a:defRPr sz="1350"/>
            </a:lvl1pPr>
            <a:lvl2pPr>
              <a:lnSpc>
                <a:spcPct val="105000"/>
              </a:lnSpc>
              <a:spcBef>
                <a:spcPts val="150"/>
              </a:spcBef>
              <a:spcAft>
                <a:spcPts val="150"/>
              </a:spcAft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0657" y="1514476"/>
            <a:ext cx="3984588" cy="4492624"/>
          </a:xfrm>
        </p:spPr>
        <p:txBody>
          <a:bodyPr/>
          <a:lstStyle>
            <a:lvl1pPr>
              <a:spcBef>
                <a:spcPts val="600"/>
              </a:spcBef>
              <a:defRPr sz="1350"/>
            </a:lvl1pPr>
            <a:lvl2pPr>
              <a:lnSpc>
                <a:spcPct val="105000"/>
              </a:lnSpc>
              <a:spcBef>
                <a:spcPts val="150"/>
              </a:spcBef>
              <a:spcAft>
                <a:spcPts val="150"/>
              </a:spcAft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01138" y="914400"/>
            <a:ext cx="8344108" cy="395302"/>
          </a:xfrm>
        </p:spPr>
        <p:txBody>
          <a:bodyPr tIns="46800"/>
          <a:lstStyle>
            <a:lvl1pPr marL="0" indent="0">
              <a:spcBef>
                <a:spcPts val="622"/>
              </a:spcBef>
              <a:buFontTx/>
              <a:buNone/>
              <a:defRPr sz="15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FF67640-8B74-BDCA-5B0C-60CEC58C48F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428DD42-E4E3-55A0-F7BA-681605DD155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1B83975-F921-8B65-B448-1E16F965793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9F2BA-A31F-4FFB-BB2A-6A8D8E47BA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3871667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1185" y="1506871"/>
            <a:ext cx="3981463" cy="416589"/>
          </a:xfrm>
        </p:spPr>
        <p:txBody>
          <a:bodyPr anchor="b"/>
          <a:lstStyle>
            <a:lvl1pPr marL="0" indent="0">
              <a:spcBef>
                <a:spcPts val="450"/>
              </a:spcBef>
              <a:buNone/>
              <a:defRPr sz="1500" b="0" i="1">
                <a:solidFill>
                  <a:schemeClr val="tx2"/>
                </a:solidFill>
              </a:defRPr>
            </a:lvl1pPr>
            <a:lvl2pPr marL="342809" indent="0">
              <a:buNone/>
              <a:defRPr sz="1500" b="1"/>
            </a:lvl2pPr>
            <a:lvl3pPr marL="685617" indent="0">
              <a:buNone/>
              <a:defRPr sz="1350" b="1"/>
            </a:lvl3pPr>
            <a:lvl4pPr marL="1028426" indent="0">
              <a:buNone/>
              <a:defRPr sz="1200" b="1"/>
            </a:lvl4pPr>
            <a:lvl5pPr marL="1371234" indent="0">
              <a:buNone/>
              <a:defRPr sz="1200" b="1"/>
            </a:lvl5pPr>
            <a:lvl6pPr marL="1714043" indent="0">
              <a:buNone/>
              <a:defRPr sz="1200" b="1"/>
            </a:lvl6pPr>
            <a:lvl7pPr marL="2056851" indent="0">
              <a:buNone/>
              <a:defRPr sz="1200" b="1"/>
            </a:lvl7pPr>
            <a:lvl8pPr marL="2399660" indent="0">
              <a:buNone/>
              <a:defRPr sz="1200" b="1"/>
            </a:lvl8pPr>
            <a:lvl9pPr marL="274246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1184" y="1971675"/>
            <a:ext cx="3981612" cy="4035426"/>
          </a:xfrm>
        </p:spPr>
        <p:txBody>
          <a:bodyPr/>
          <a:lstStyle>
            <a:lvl1pPr>
              <a:spcBef>
                <a:spcPts val="600"/>
              </a:spcBef>
              <a:defRPr sz="1350"/>
            </a:lvl1pPr>
            <a:lvl2pPr>
              <a:lnSpc>
                <a:spcPct val="105000"/>
              </a:lnSpc>
              <a:spcBef>
                <a:spcPts val="150"/>
              </a:spcBef>
              <a:spcAft>
                <a:spcPts val="150"/>
              </a:spcAft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8395" y="1506871"/>
            <a:ext cx="3981463" cy="416589"/>
          </a:xfrm>
        </p:spPr>
        <p:txBody>
          <a:bodyPr anchor="b"/>
          <a:lstStyle>
            <a:lvl1pPr marL="0" indent="0">
              <a:spcBef>
                <a:spcPts val="450"/>
              </a:spcBef>
              <a:buNone/>
              <a:defRPr sz="1500" b="0" i="1">
                <a:solidFill>
                  <a:schemeClr val="tx2"/>
                </a:solidFill>
              </a:defRPr>
            </a:lvl1pPr>
            <a:lvl2pPr marL="342809" indent="0">
              <a:buNone/>
              <a:defRPr sz="1500" b="1"/>
            </a:lvl2pPr>
            <a:lvl3pPr marL="685617" indent="0">
              <a:buNone/>
              <a:defRPr sz="1350" b="1"/>
            </a:lvl3pPr>
            <a:lvl4pPr marL="1028426" indent="0">
              <a:buNone/>
              <a:defRPr sz="1200" b="1"/>
            </a:lvl4pPr>
            <a:lvl5pPr marL="1371234" indent="0">
              <a:buNone/>
              <a:defRPr sz="1200" b="1"/>
            </a:lvl5pPr>
            <a:lvl6pPr marL="1714043" indent="0">
              <a:buNone/>
              <a:defRPr sz="1200" b="1"/>
            </a:lvl6pPr>
            <a:lvl7pPr marL="2056851" indent="0">
              <a:buNone/>
              <a:defRPr sz="1200" b="1"/>
            </a:lvl7pPr>
            <a:lvl8pPr marL="2399660" indent="0">
              <a:buNone/>
              <a:defRPr sz="1200" b="1"/>
            </a:lvl8pPr>
            <a:lvl9pPr marL="274246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0657" y="1971675"/>
            <a:ext cx="3984588" cy="4035426"/>
          </a:xfrm>
        </p:spPr>
        <p:txBody>
          <a:bodyPr/>
          <a:lstStyle>
            <a:lvl1pPr>
              <a:spcBef>
                <a:spcPts val="600"/>
              </a:spcBef>
              <a:defRPr sz="1350"/>
            </a:lvl1pPr>
            <a:lvl2pPr>
              <a:lnSpc>
                <a:spcPct val="105000"/>
              </a:lnSpc>
              <a:spcBef>
                <a:spcPts val="150"/>
              </a:spcBef>
              <a:spcAft>
                <a:spcPts val="150"/>
              </a:spcAft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704608E-E110-75C5-76BE-EAD7CC260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7191480-67D0-4F15-B697-488E9A0AA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A09CC74-3C78-A9ED-1499-CD6AB47D1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F18D7-ED9D-44E4-8F2B-7289C1D651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0346144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1185" y="1506871"/>
            <a:ext cx="3981463" cy="416589"/>
          </a:xfrm>
        </p:spPr>
        <p:txBody>
          <a:bodyPr anchor="b"/>
          <a:lstStyle>
            <a:lvl1pPr marL="0" indent="0">
              <a:spcBef>
                <a:spcPts val="450"/>
              </a:spcBef>
              <a:buNone/>
              <a:defRPr sz="1500" b="0" i="1">
                <a:solidFill>
                  <a:schemeClr val="tx2"/>
                </a:solidFill>
              </a:defRPr>
            </a:lvl1pPr>
            <a:lvl2pPr marL="342809" indent="0">
              <a:buNone/>
              <a:defRPr sz="1500" b="1"/>
            </a:lvl2pPr>
            <a:lvl3pPr marL="685617" indent="0">
              <a:buNone/>
              <a:defRPr sz="1350" b="1"/>
            </a:lvl3pPr>
            <a:lvl4pPr marL="1028426" indent="0">
              <a:buNone/>
              <a:defRPr sz="1200" b="1"/>
            </a:lvl4pPr>
            <a:lvl5pPr marL="1371234" indent="0">
              <a:buNone/>
              <a:defRPr sz="1200" b="1"/>
            </a:lvl5pPr>
            <a:lvl6pPr marL="1714043" indent="0">
              <a:buNone/>
              <a:defRPr sz="1200" b="1"/>
            </a:lvl6pPr>
            <a:lvl7pPr marL="2056851" indent="0">
              <a:buNone/>
              <a:defRPr sz="1200" b="1"/>
            </a:lvl7pPr>
            <a:lvl8pPr marL="2399660" indent="0">
              <a:buNone/>
              <a:defRPr sz="1200" b="1"/>
            </a:lvl8pPr>
            <a:lvl9pPr marL="274246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1184" y="1971675"/>
            <a:ext cx="3981612" cy="4035426"/>
          </a:xfrm>
        </p:spPr>
        <p:txBody>
          <a:bodyPr/>
          <a:lstStyle>
            <a:lvl1pPr>
              <a:spcBef>
                <a:spcPts val="600"/>
              </a:spcBef>
              <a:defRPr sz="1350"/>
            </a:lvl1pPr>
            <a:lvl2pPr>
              <a:lnSpc>
                <a:spcPct val="105000"/>
              </a:lnSpc>
              <a:spcBef>
                <a:spcPts val="150"/>
              </a:spcBef>
              <a:spcAft>
                <a:spcPts val="150"/>
              </a:spcAft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8395" y="1506871"/>
            <a:ext cx="3981463" cy="416589"/>
          </a:xfrm>
        </p:spPr>
        <p:txBody>
          <a:bodyPr anchor="b"/>
          <a:lstStyle>
            <a:lvl1pPr marL="0" indent="0">
              <a:spcBef>
                <a:spcPts val="450"/>
              </a:spcBef>
              <a:buNone/>
              <a:defRPr sz="1500" b="0" i="1">
                <a:solidFill>
                  <a:schemeClr val="tx2"/>
                </a:solidFill>
              </a:defRPr>
            </a:lvl1pPr>
            <a:lvl2pPr marL="342809" indent="0">
              <a:buNone/>
              <a:defRPr sz="1500" b="1"/>
            </a:lvl2pPr>
            <a:lvl3pPr marL="685617" indent="0">
              <a:buNone/>
              <a:defRPr sz="1350" b="1"/>
            </a:lvl3pPr>
            <a:lvl4pPr marL="1028426" indent="0">
              <a:buNone/>
              <a:defRPr sz="1200" b="1"/>
            </a:lvl4pPr>
            <a:lvl5pPr marL="1371234" indent="0">
              <a:buNone/>
              <a:defRPr sz="1200" b="1"/>
            </a:lvl5pPr>
            <a:lvl6pPr marL="1714043" indent="0">
              <a:buNone/>
              <a:defRPr sz="1200" b="1"/>
            </a:lvl6pPr>
            <a:lvl7pPr marL="2056851" indent="0">
              <a:buNone/>
              <a:defRPr sz="1200" b="1"/>
            </a:lvl7pPr>
            <a:lvl8pPr marL="2399660" indent="0">
              <a:buNone/>
              <a:defRPr sz="1200" b="1"/>
            </a:lvl8pPr>
            <a:lvl9pPr marL="274246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0657" y="1971675"/>
            <a:ext cx="3984588" cy="4035426"/>
          </a:xfrm>
        </p:spPr>
        <p:txBody>
          <a:bodyPr/>
          <a:lstStyle>
            <a:lvl1pPr>
              <a:spcBef>
                <a:spcPts val="600"/>
              </a:spcBef>
              <a:defRPr sz="1350"/>
            </a:lvl1pPr>
            <a:lvl2pPr>
              <a:lnSpc>
                <a:spcPct val="105000"/>
              </a:lnSpc>
              <a:spcBef>
                <a:spcPts val="150"/>
              </a:spcBef>
              <a:spcAft>
                <a:spcPts val="150"/>
              </a:spcAft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01138" y="914400"/>
            <a:ext cx="8344108" cy="395302"/>
          </a:xfrm>
        </p:spPr>
        <p:txBody>
          <a:bodyPr tIns="46800"/>
          <a:lstStyle>
            <a:lvl1pPr marL="0" indent="0">
              <a:spcBef>
                <a:spcPts val="622"/>
              </a:spcBef>
              <a:buFontTx/>
              <a:buNone/>
              <a:defRPr sz="15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A8C8503-BEFA-498D-4680-34279B2D957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52FB6DA-3E42-FCE6-3B0D-242F484425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133D927-6107-A580-D6D7-8EAD1F078BB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11DDB-955D-41A6-8945-6D69E1E588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9709657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 to the righ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1185" y="1514476"/>
            <a:ext cx="4570231" cy="4492625"/>
          </a:xfrm>
        </p:spPr>
        <p:txBody>
          <a:bodyPr/>
          <a:lstStyle>
            <a:lvl1pPr>
              <a:spcBef>
                <a:spcPts val="600"/>
              </a:spcBef>
              <a:defRPr sz="1350"/>
            </a:lvl1pPr>
            <a:lvl2pPr>
              <a:lnSpc>
                <a:spcPct val="105000"/>
              </a:lnSpc>
              <a:spcBef>
                <a:spcPts val="150"/>
              </a:spcBef>
              <a:spcAft>
                <a:spcPts val="150"/>
              </a:spcAft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349276" y="1514476"/>
            <a:ext cx="3395968" cy="4492625"/>
          </a:xfrm>
        </p:spPr>
        <p:txBody>
          <a:bodyPr wrap="none" tIns="1080000" rtlCol="0">
            <a:normAutofit/>
          </a:bodyPr>
          <a:lstStyle>
            <a:lvl1pPr algn="ctr">
              <a:buNone/>
              <a:defRPr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01138" y="914400"/>
            <a:ext cx="8344108" cy="395302"/>
          </a:xfrm>
        </p:spPr>
        <p:txBody>
          <a:bodyPr tIns="46800"/>
          <a:lstStyle>
            <a:lvl1pPr marL="0" indent="0">
              <a:spcBef>
                <a:spcPts val="622"/>
              </a:spcBef>
              <a:buFontTx/>
              <a:buNone/>
              <a:defRPr sz="15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3497-E357-BDBC-BA0F-C15BCE9EF938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04099-4940-C888-1A64-2602529E0BD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D8E4E-A971-48B9-F07F-A18903A15B3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BD1CF-7115-41DD-9F2E-E84C85D9E5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2953065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to the left and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83959" y="1514476"/>
            <a:ext cx="4561286" cy="4492624"/>
          </a:xfrm>
        </p:spPr>
        <p:txBody>
          <a:bodyPr/>
          <a:lstStyle>
            <a:lvl1pPr>
              <a:spcBef>
                <a:spcPts val="600"/>
              </a:spcBef>
              <a:defRPr sz="1350"/>
            </a:lvl1pPr>
            <a:lvl2pPr>
              <a:lnSpc>
                <a:spcPct val="105000"/>
              </a:lnSpc>
              <a:spcBef>
                <a:spcPts val="150"/>
              </a:spcBef>
              <a:spcAft>
                <a:spcPts val="150"/>
              </a:spcAft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01185" y="1514476"/>
            <a:ext cx="3392097" cy="4492625"/>
          </a:xfrm>
        </p:spPr>
        <p:txBody>
          <a:bodyPr wrap="none" tIns="1080000" rtlCol="0">
            <a:normAutofit/>
          </a:bodyPr>
          <a:lstStyle>
            <a:lvl1pPr algn="ctr">
              <a:buNone/>
              <a:defRPr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01138" y="914400"/>
            <a:ext cx="8344108" cy="395302"/>
          </a:xfrm>
        </p:spPr>
        <p:txBody>
          <a:bodyPr tIns="46800"/>
          <a:lstStyle>
            <a:lvl1pPr marL="0" indent="0">
              <a:spcBef>
                <a:spcPts val="622"/>
              </a:spcBef>
              <a:buFontTx/>
              <a:buNone/>
              <a:defRPr sz="15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510814D-4E71-2C75-6FEE-72D4CFE6D821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2F747-891C-8A1B-5EE1-048C7E96424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9CE8C-677C-C57A-3EB3-892FA9E4757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93123-9B20-4397-B190-5EECA251D3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4997590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High picture to the righ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96" y="412627"/>
            <a:ext cx="4569220" cy="52540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1185" y="1514476"/>
            <a:ext cx="4570231" cy="4492625"/>
          </a:xfrm>
        </p:spPr>
        <p:txBody>
          <a:bodyPr/>
          <a:lstStyle>
            <a:lvl1pPr>
              <a:spcBef>
                <a:spcPts val="600"/>
              </a:spcBef>
              <a:defRPr sz="1350"/>
            </a:lvl1pPr>
            <a:lvl2pPr>
              <a:lnSpc>
                <a:spcPct val="105000"/>
              </a:lnSpc>
              <a:spcBef>
                <a:spcPts val="150"/>
              </a:spcBef>
              <a:spcAft>
                <a:spcPts val="150"/>
              </a:spcAft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349277" y="542928"/>
            <a:ext cx="3395968" cy="5464175"/>
          </a:xfrm>
        </p:spPr>
        <p:txBody>
          <a:bodyPr wrap="none" tIns="1080000" rtlCol="0">
            <a:normAutofit/>
          </a:bodyPr>
          <a:lstStyle>
            <a:lvl1pPr algn="ctr">
              <a:buNone/>
              <a:defRPr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01138" y="914400"/>
            <a:ext cx="4570278" cy="395302"/>
          </a:xfrm>
        </p:spPr>
        <p:txBody>
          <a:bodyPr tIns="46800"/>
          <a:lstStyle>
            <a:lvl1pPr marL="0" indent="0">
              <a:spcBef>
                <a:spcPts val="622"/>
              </a:spcBef>
              <a:buFontTx/>
              <a:buNone/>
              <a:defRPr sz="15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F2C1C-8AAD-FC3F-4C09-7B36387ADD2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02929-4858-4665-B267-B795457DD88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73CA2-DE9C-DB1F-02E9-64BF472245D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CE8AE-FDF1-4DC9-A85C-95FF19E29F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6726749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igh picture to the left and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3959" y="412627"/>
            <a:ext cx="4548669" cy="52540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83959" y="1514475"/>
            <a:ext cx="4561287" cy="4492626"/>
          </a:xfrm>
        </p:spPr>
        <p:txBody>
          <a:bodyPr/>
          <a:lstStyle>
            <a:lvl1pPr>
              <a:spcBef>
                <a:spcPts val="600"/>
              </a:spcBef>
              <a:defRPr sz="1350"/>
            </a:lvl1pPr>
            <a:lvl2pPr>
              <a:lnSpc>
                <a:spcPct val="105000"/>
              </a:lnSpc>
              <a:spcBef>
                <a:spcPts val="150"/>
              </a:spcBef>
              <a:spcAft>
                <a:spcPts val="150"/>
              </a:spcAft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98757" y="542926"/>
            <a:ext cx="3395716" cy="5464174"/>
          </a:xfrm>
        </p:spPr>
        <p:txBody>
          <a:bodyPr wrap="none" tIns="1080000" rtlCol="0">
            <a:normAutofit/>
          </a:bodyPr>
          <a:lstStyle>
            <a:lvl1pPr algn="ctr">
              <a:buNone/>
              <a:defRPr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183959" y="914400"/>
            <a:ext cx="4548669" cy="395302"/>
          </a:xfrm>
        </p:spPr>
        <p:txBody>
          <a:bodyPr tIns="46800"/>
          <a:lstStyle>
            <a:lvl1pPr marL="0" indent="0">
              <a:spcBef>
                <a:spcPts val="622"/>
              </a:spcBef>
              <a:buFontTx/>
              <a:buNone/>
              <a:defRPr sz="15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BA37FCB-9215-CF68-30B8-9409F74310F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B78CC3-2C3F-12AC-419E-FA362E13C79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20AB8-4A7C-A62F-C16B-E89235BB0BD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779EB-03CF-4AA9-9FC4-C7C9F02317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3140056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 with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98757" y="1514476"/>
            <a:ext cx="3975651" cy="4492625"/>
          </a:xfrm>
        </p:spPr>
        <p:txBody>
          <a:bodyPr wrap="none" tIns="1080000" rtlCol="0">
            <a:normAutofit/>
          </a:bodyPr>
          <a:lstStyle>
            <a:lvl1pPr algn="ctr">
              <a:buNone/>
              <a:defRPr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768402" y="1514476"/>
            <a:ext cx="3976843" cy="4492625"/>
          </a:xfrm>
        </p:spPr>
        <p:txBody>
          <a:bodyPr wrap="none" tIns="1080000" rtlCol="0">
            <a:normAutofit/>
          </a:bodyPr>
          <a:lstStyle>
            <a:lvl1pPr algn="ctr">
              <a:buNone/>
              <a:defRPr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01138" y="914400"/>
            <a:ext cx="8344108" cy="395302"/>
          </a:xfrm>
        </p:spPr>
        <p:txBody>
          <a:bodyPr tIns="46800"/>
          <a:lstStyle>
            <a:lvl1pPr marL="0" indent="0">
              <a:spcBef>
                <a:spcPts val="622"/>
              </a:spcBef>
              <a:buFontTx/>
              <a:buNone/>
              <a:defRPr sz="15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C0E94DE-1C50-06BC-0A7C-E62C671A7C58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B5EB6C8-2D54-B487-00F7-AED2B60EC35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9021C08-EF43-A65E-1157-9190E9E22A8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507D6-8CD2-4FA2-9CDA-73455001FF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4170034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Pictur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8757" y="1514476"/>
            <a:ext cx="8346488" cy="4492625"/>
          </a:xfrm>
        </p:spPr>
        <p:txBody>
          <a:bodyPr wrap="none" tIns="1080000" rtlCol="0">
            <a:normAutofit/>
          </a:bodyPr>
          <a:lstStyle>
            <a:lvl1pPr marL="0" indent="0" algn="ctr">
              <a:buNone/>
              <a:defRPr sz="1500"/>
            </a:lvl1pPr>
            <a:lvl2pPr marL="342809" indent="0">
              <a:buNone/>
              <a:defRPr sz="2099"/>
            </a:lvl2pPr>
            <a:lvl3pPr marL="685617" indent="0">
              <a:buNone/>
              <a:defRPr sz="1800"/>
            </a:lvl3pPr>
            <a:lvl4pPr marL="1028426" indent="0">
              <a:buNone/>
              <a:defRPr sz="1500"/>
            </a:lvl4pPr>
            <a:lvl5pPr marL="1371234" indent="0">
              <a:buNone/>
              <a:defRPr sz="1500"/>
            </a:lvl5pPr>
            <a:lvl6pPr marL="1714043" indent="0">
              <a:buNone/>
              <a:defRPr sz="1500"/>
            </a:lvl6pPr>
            <a:lvl7pPr marL="2056851" indent="0">
              <a:buNone/>
              <a:defRPr sz="1500"/>
            </a:lvl7pPr>
            <a:lvl8pPr marL="2399660" indent="0">
              <a:buNone/>
              <a:defRPr sz="1500"/>
            </a:lvl8pPr>
            <a:lvl9pPr marL="2742468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01137" y="914400"/>
            <a:ext cx="8344108" cy="396000"/>
          </a:xfrm>
        </p:spPr>
        <p:txBody>
          <a:bodyPr/>
          <a:lstStyle>
            <a:lvl1pPr marL="0" indent="0">
              <a:spcBef>
                <a:spcPts val="622"/>
              </a:spcBef>
              <a:buFontTx/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6CAC079-AA8F-0BC1-DF71-2C1C998C5D9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0C08AA9-2CC6-10CF-F6C5-C0D8B140199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3754DD4-FDB4-936A-BBC1-9B90FA463C3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C4B97-E04C-476C-BB0F-DE70EF6EAE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7978998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398756" y="542927"/>
            <a:ext cx="8346489" cy="5464174"/>
          </a:xfrm>
        </p:spPr>
        <p:txBody>
          <a:bodyPr wrap="none" tIns="1080000" rtlCol="0">
            <a:normAutofit/>
          </a:bodyPr>
          <a:lstStyle>
            <a:lvl1pPr marL="0" indent="0" algn="ctr">
              <a:buNone/>
              <a:defRPr sz="1500"/>
            </a:lvl1pPr>
            <a:lvl2pPr marL="342809" indent="0">
              <a:buNone/>
              <a:defRPr sz="2099"/>
            </a:lvl2pPr>
            <a:lvl3pPr marL="685617" indent="0">
              <a:buNone/>
              <a:defRPr sz="1800"/>
            </a:lvl3pPr>
            <a:lvl4pPr marL="1028426" indent="0">
              <a:buNone/>
              <a:defRPr sz="1500"/>
            </a:lvl4pPr>
            <a:lvl5pPr marL="1371234" indent="0">
              <a:buNone/>
              <a:defRPr sz="1500"/>
            </a:lvl5pPr>
            <a:lvl6pPr marL="1714043" indent="0">
              <a:buNone/>
              <a:defRPr sz="1500"/>
            </a:lvl6pPr>
            <a:lvl7pPr marL="2056851" indent="0">
              <a:buNone/>
              <a:defRPr sz="1500"/>
            </a:lvl7pPr>
            <a:lvl8pPr marL="2399660" indent="0">
              <a:buNone/>
              <a:defRPr sz="1500"/>
            </a:lvl8pPr>
            <a:lvl9pPr marL="2742468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4F68811-6AD6-D017-F5D1-8D91EB1DC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61820A2-6436-6724-DD45-F40C1B9E6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2FD01E7-3950-2549-2D90-0E410DA0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B81CE-7706-4D21-92F7-463A3D868A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4281634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Top Right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430452E-3DAC-97F6-D13A-980E76B8A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403725" y="533400"/>
            <a:ext cx="4344988" cy="27733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icture Placeholder 2"/>
          <p:cNvSpPr>
            <a:spLocks noGrp="1"/>
          </p:cNvSpPr>
          <p:nvPr>
            <p:ph type="pic" idx="10"/>
          </p:nvPr>
        </p:nvSpPr>
        <p:spPr>
          <a:xfrm>
            <a:off x="-6857" y="-9144"/>
            <a:ext cx="9157713" cy="6876287"/>
          </a:xfrm>
          <a:custGeom>
            <a:avLst/>
            <a:gdLst/>
            <a:ahLst/>
            <a:cxnLst/>
            <a:rect l="l" t="t" r="r" b="b"/>
            <a:pathLst>
              <a:path w="12213464" h="6876287">
                <a:moveTo>
                  <a:pt x="5887656" y="552069"/>
                </a:moveTo>
                <a:lnTo>
                  <a:pt x="5887656" y="3310403"/>
                </a:lnTo>
                <a:lnTo>
                  <a:pt x="11672508" y="3310403"/>
                </a:lnTo>
                <a:lnTo>
                  <a:pt x="11672508" y="552069"/>
                </a:lnTo>
                <a:close/>
                <a:moveTo>
                  <a:pt x="0" y="0"/>
                </a:moveTo>
                <a:lnTo>
                  <a:pt x="12213464" y="0"/>
                </a:lnTo>
                <a:lnTo>
                  <a:pt x="12213464" y="6876287"/>
                </a:lnTo>
                <a:lnTo>
                  <a:pt x="0" y="6876287"/>
                </a:lnTo>
                <a:close/>
              </a:path>
            </a:pathLst>
          </a:custGeom>
        </p:spPr>
        <p:txBody>
          <a:bodyPr wrap="none" tIns="3600000" rtlCol="0">
            <a:normAutofit/>
          </a:bodyPr>
          <a:lstStyle>
            <a:lvl1pPr marL="0" marR="0" indent="0" algn="ctr" defTabSz="685617" rtl="0" eaLnBrk="1" fontAlgn="base" latinLnBrk="0" hangingPunct="1">
              <a:lnSpc>
                <a:spcPct val="105000"/>
              </a:lnSpc>
              <a:spcBef>
                <a:spcPts val="891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 sz="1500"/>
            </a:lvl1pPr>
            <a:lvl2pPr marL="342809" indent="0">
              <a:buNone/>
              <a:defRPr sz="2099"/>
            </a:lvl2pPr>
            <a:lvl3pPr marL="685617" indent="0">
              <a:buNone/>
              <a:defRPr sz="1800"/>
            </a:lvl3pPr>
            <a:lvl4pPr marL="1028426" indent="0">
              <a:buNone/>
              <a:defRPr sz="1500"/>
            </a:lvl4pPr>
            <a:lvl5pPr marL="1371234" indent="0">
              <a:buNone/>
              <a:defRPr sz="1500"/>
            </a:lvl5pPr>
            <a:lvl6pPr marL="1714043" indent="0">
              <a:buNone/>
              <a:defRPr sz="1500"/>
            </a:lvl6pPr>
            <a:lvl7pPr marL="2056851" indent="0">
              <a:buNone/>
              <a:defRPr sz="1500"/>
            </a:lvl7pPr>
            <a:lvl8pPr marL="2399660" indent="0">
              <a:buNone/>
              <a:defRPr sz="1500"/>
            </a:lvl8pPr>
            <a:lvl9pPr marL="2742468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4623679" y="693712"/>
            <a:ext cx="3907691" cy="1387176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4623679" y="2209803"/>
            <a:ext cx="2869240" cy="857525"/>
          </a:xfrm>
        </p:spPr>
        <p:txBody>
          <a:bodyPr lIns="0" tIns="0" rIns="0" bIns="0" anchor="b"/>
          <a:lstStyle>
            <a:lvl1pPr marL="0" indent="0" algn="l">
              <a:lnSpc>
                <a:spcPct val="120000"/>
              </a:lnSpc>
              <a:spcBef>
                <a:spcPts val="600"/>
              </a:spcBef>
              <a:buNone/>
              <a:defRPr sz="1050" b="0" baseline="0">
                <a:solidFill>
                  <a:schemeClr val="bg1"/>
                </a:solidFill>
              </a:defRPr>
            </a:lvl1pPr>
            <a:lvl2pPr marL="342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13567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Fact box to the righ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1137" y="1514476"/>
            <a:ext cx="4570280" cy="4492625"/>
          </a:xfrm>
        </p:spPr>
        <p:txBody>
          <a:bodyPr/>
          <a:lstStyle>
            <a:lvl1pPr>
              <a:spcBef>
                <a:spcPts val="600"/>
              </a:spcBef>
              <a:defRPr sz="1350"/>
            </a:lvl1pPr>
            <a:lvl2pPr>
              <a:lnSpc>
                <a:spcPct val="105000"/>
              </a:lnSpc>
              <a:spcBef>
                <a:spcPts val="150"/>
              </a:spcBef>
              <a:spcAft>
                <a:spcPts val="150"/>
              </a:spcAft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7"/>
          </p:nvPr>
        </p:nvSpPr>
        <p:spPr>
          <a:xfrm>
            <a:off x="5349278" y="1514476"/>
            <a:ext cx="3395968" cy="4492624"/>
          </a:xfrm>
          <a:solidFill>
            <a:schemeClr val="tx2"/>
          </a:solidFill>
        </p:spPr>
        <p:txBody>
          <a:bodyPr lIns="432000" tIns="360000" rIns="432000" bIns="360000"/>
          <a:lstStyle>
            <a:lvl1pPr marL="0" indent="0">
              <a:buFontTx/>
              <a:buNone/>
              <a:defRPr sz="1350">
                <a:solidFill>
                  <a:schemeClr val="bg1"/>
                </a:solidFill>
              </a:defRPr>
            </a:lvl1pPr>
            <a:lvl2pPr marL="171404" indent="-163073">
              <a:lnSpc>
                <a:spcPct val="100000"/>
              </a:lnSpc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2pPr>
            <a:lvl3pPr marL="351141" indent="-171404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‒"/>
              <a:defRPr sz="1050">
                <a:solidFill>
                  <a:schemeClr val="bg1"/>
                </a:solidFill>
              </a:defRPr>
            </a:lvl3pPr>
            <a:lvl4pPr>
              <a:defRPr sz="9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01137" y="914400"/>
            <a:ext cx="8344108" cy="396000"/>
          </a:xfrm>
        </p:spPr>
        <p:txBody>
          <a:bodyPr/>
          <a:lstStyle>
            <a:lvl1pPr marL="0" indent="0">
              <a:spcBef>
                <a:spcPts val="622"/>
              </a:spcBef>
              <a:buFontTx/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3C3ED4-5F14-71B3-6F07-8A9272897026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E0AEE73-BFC7-121C-9A66-ADE1574FC738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7D8EB3E-4147-013C-ACC9-8611C629F546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961E1-B232-4786-B544-BA57746FAD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6305028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 box to the left and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83959" y="1514476"/>
            <a:ext cx="4561287" cy="4492625"/>
          </a:xfrm>
        </p:spPr>
        <p:txBody>
          <a:bodyPr/>
          <a:lstStyle>
            <a:lvl1pPr>
              <a:spcBef>
                <a:spcPts val="600"/>
              </a:spcBef>
              <a:defRPr sz="1350"/>
            </a:lvl1pPr>
            <a:lvl2pPr>
              <a:lnSpc>
                <a:spcPct val="105000"/>
              </a:lnSpc>
              <a:spcBef>
                <a:spcPts val="150"/>
              </a:spcBef>
              <a:spcAft>
                <a:spcPts val="150"/>
              </a:spcAft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7"/>
          </p:nvPr>
        </p:nvSpPr>
        <p:spPr>
          <a:xfrm>
            <a:off x="398063" y="1514475"/>
            <a:ext cx="3395716" cy="4492624"/>
          </a:xfrm>
          <a:solidFill>
            <a:schemeClr val="tx2"/>
          </a:solidFill>
        </p:spPr>
        <p:txBody>
          <a:bodyPr lIns="432000" tIns="360000" rIns="432000" bIns="360000"/>
          <a:lstStyle>
            <a:lvl1pPr marL="0" indent="0">
              <a:buFontTx/>
              <a:buNone/>
              <a:defRPr sz="1350">
                <a:solidFill>
                  <a:schemeClr val="bg1"/>
                </a:solidFill>
              </a:defRPr>
            </a:lvl1pPr>
            <a:lvl2pPr marL="171404" indent="-163073">
              <a:lnSpc>
                <a:spcPct val="100000"/>
              </a:lnSpc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2pPr>
            <a:lvl3pPr marL="351141" indent="-171404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‒"/>
              <a:defRPr sz="1050">
                <a:solidFill>
                  <a:schemeClr val="bg1"/>
                </a:solidFill>
              </a:defRPr>
            </a:lvl3pPr>
            <a:lvl4pPr>
              <a:defRPr sz="9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01137" y="914400"/>
            <a:ext cx="8344108" cy="396000"/>
          </a:xfrm>
        </p:spPr>
        <p:txBody>
          <a:bodyPr/>
          <a:lstStyle>
            <a:lvl1pPr marL="0" indent="0">
              <a:spcBef>
                <a:spcPts val="622"/>
              </a:spcBef>
              <a:buFontTx/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26601-5E6E-F4E6-152A-98560DE01AEC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8558D3D-B210-348F-ED2E-D4BAA30ED9B6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5E46CF6-350F-CF86-5E42-1AA74B874AC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4229E-E49C-4A69-BFFF-0C65763E05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6793055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A6401BC-65F4-D1C1-9DEC-DD02424D0A45}"/>
              </a:ext>
            </a:extLst>
          </p:cNvPr>
          <p:cNvSpPr/>
          <p:nvPr/>
        </p:nvSpPr>
        <p:spPr>
          <a:xfrm>
            <a:off x="398463" y="542925"/>
            <a:ext cx="8347075" cy="54641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475" tIns="80979" rIns="80979" bIns="80979" anchor="ctr"/>
          <a:lstStyle/>
          <a:p>
            <a:pPr algn="ctr" eaLnBrk="1" hangingPunct="1">
              <a:lnSpc>
                <a:spcPct val="95000"/>
              </a:lnSpc>
              <a:spcBef>
                <a:spcPts val="300"/>
              </a:spcBef>
              <a:defRPr/>
            </a:pPr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1134000" y="2609750"/>
            <a:ext cx="6892400" cy="556179"/>
          </a:xfrm>
        </p:spPr>
        <p:txBody>
          <a:bodyPr anchor="ctr"/>
          <a:lstStyle>
            <a:lvl1pPr algn="ctr">
              <a:defRPr sz="2249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white">
          <a:xfrm>
            <a:off x="1134000" y="3518762"/>
            <a:ext cx="6892400" cy="433965"/>
          </a:xfr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</a:defRPr>
            </a:lvl1pPr>
            <a:lvl2pPr marL="3428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6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42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23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043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68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3996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246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4805E656-B821-6746-E17D-FDCE1D667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5760D6AD-9B12-AC42-3DAD-282723684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6BC8AF74-BB6F-A184-F139-4E6FB2ECC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893CC-24BA-4F0E-91A5-2901CF652F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3911391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28233"/>
            <a:ext cx="7772400" cy="831600"/>
          </a:xfrm>
        </p:spPr>
        <p:txBody>
          <a:bodyPr anchor="ctr"/>
          <a:lstStyle>
            <a:lvl1pPr algn="ctr">
              <a:defRPr sz="3599" b="0" i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623" y="3773241"/>
            <a:ext cx="7772756" cy="517065"/>
          </a:xfrm>
        </p:spPr>
        <p:txBody>
          <a:bodyPr/>
          <a:lstStyle>
            <a:lvl1pPr marL="0" indent="0" algn="ctr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342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653C19-8621-E990-DE42-552D9D320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1E4F4-946B-99F9-99A0-40E8D776E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3C4D7-5BEB-BD7F-4E5F-455F42A9A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A8CCC-7E85-4FF6-8E91-7D6C1DBF83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7136723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371243" y="1560736"/>
            <a:ext cx="6415802" cy="4633691"/>
          </a:xfrm>
        </p:spPr>
        <p:txBody>
          <a:bodyPr lIns="0" rIns="0"/>
          <a:lstStyle>
            <a:lvl1pPr marL="257106" indent="-257106">
              <a:buFont typeface="+mj-lt"/>
              <a:buAutoNum type="arabicPeriod"/>
              <a:defRPr/>
            </a:lvl1pPr>
            <a:lvl2pPr marL="478504" indent="-205924">
              <a:defRPr/>
            </a:lvl2pPr>
            <a:lvl3pPr marL="664192" indent="-174976">
              <a:defRPr/>
            </a:lvl3pPr>
            <a:lvl4pPr marL="827264" indent="-163073">
              <a:defRPr/>
            </a:lvl4pPr>
            <a:lvl5pPr marL="979623" indent="-141647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0963" y="801877"/>
            <a:ext cx="6426082" cy="525401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DC87DB8-4ADB-2087-A7BC-BD7DFCD4AD1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8BD1FED-0D3E-0929-BFFA-E2DE9820FFF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9A8F908-FA86-1C95-E591-786B1795A30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009D0-01A8-4F55-87EA-0C8879F5AB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4296128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and Prom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8BD3DFD8-1346-9981-68DA-697BC349E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0" y="2216150"/>
            <a:ext cx="6223000" cy="1619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0351" tIns="80351" rIns="81637" bIns="40819" anchor="ctr"/>
          <a:lstStyle/>
          <a:p>
            <a:pPr algn="ctr" eaLnBrk="1" hangingPunct="1">
              <a:lnSpc>
                <a:spcPct val="90000"/>
              </a:lnSpc>
              <a:spcBef>
                <a:spcPts val="1339"/>
              </a:spcBef>
              <a:buClr>
                <a:schemeClr val="accent1"/>
              </a:buClr>
              <a:defRPr/>
            </a:pPr>
            <a:r>
              <a:rPr lang="en-GB" sz="2999" b="1" i="1" dirty="0">
                <a:solidFill>
                  <a:schemeClr val="tx2"/>
                </a:solidFill>
                <a:ea typeface="ヒラギノ角ゴ Pro W3" charset="-128"/>
                <a:cs typeface="+mn-cs"/>
              </a:rPr>
              <a:t>COMMITTED TO</a:t>
            </a:r>
            <a:br>
              <a:rPr lang="en-GB" sz="2999" b="1" i="1" dirty="0">
                <a:solidFill>
                  <a:schemeClr val="tx2"/>
                </a:solidFill>
                <a:ea typeface="ヒラギノ角ゴ Pro W3" charset="-128"/>
                <a:cs typeface="+mn-cs"/>
              </a:rPr>
            </a:br>
            <a:r>
              <a:rPr lang="en-GB" sz="2999" b="1" i="1" dirty="0">
                <a:solidFill>
                  <a:schemeClr val="tx2"/>
                </a:solidFill>
                <a:ea typeface="ヒラギノ角ゴ Pro W3" charset="-128"/>
                <a:cs typeface="+mn-cs"/>
              </a:rPr>
              <a:t>SUSTAINABLE</a:t>
            </a:r>
            <a:r>
              <a:rPr lang="en-GB" sz="4949" b="1" i="1" dirty="0">
                <a:solidFill>
                  <a:schemeClr val="tx2"/>
                </a:solidFill>
                <a:ea typeface="ヒラギノ角ゴ Pro W3" charset="-128"/>
                <a:cs typeface="+mn-cs"/>
              </a:rPr>
              <a:t> </a:t>
            </a:r>
            <a:r>
              <a:rPr lang="en-GB" sz="2999" b="1" i="1" dirty="0">
                <a:solidFill>
                  <a:schemeClr val="tx2"/>
                </a:solidFill>
                <a:ea typeface="ヒラギノ角ゴ Pro W3" charset="-128"/>
                <a:cs typeface="+mn-cs"/>
              </a:rPr>
              <a:t>PRODUCTIVITY.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0CD9C0A-F51C-B376-0DDE-1743E3BB3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9905485E-26EC-E278-2FA8-81A3A2582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E67B3DAB-DBD1-4477-B372-B9A55CA3C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D1C31-44C8-4424-8A53-DA0795091A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2411255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7A17FCC0-12FE-FD8E-2B15-F971CA544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1470025"/>
            <a:ext cx="5111750" cy="342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5655147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1185" y="1514476"/>
            <a:ext cx="4570231" cy="4492625"/>
          </a:xfrm>
        </p:spPr>
        <p:txBody>
          <a:bodyPr/>
          <a:lstStyle>
            <a:lvl1pPr>
              <a:spcBef>
                <a:spcPts val="600"/>
              </a:spcBef>
              <a:defRPr sz="1350"/>
            </a:lvl1pPr>
            <a:lvl2pPr>
              <a:lnSpc>
                <a:spcPct val="105000"/>
              </a:lnSpc>
              <a:spcBef>
                <a:spcPts val="150"/>
              </a:spcBef>
              <a:spcAft>
                <a:spcPts val="150"/>
              </a:spcAft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349276" y="1514476"/>
            <a:ext cx="3395968" cy="4492625"/>
          </a:xfrm>
        </p:spPr>
        <p:txBody>
          <a:bodyPr wrap="none" tIns="1080000" rtlCol="0">
            <a:normAutofit/>
          </a:bodyPr>
          <a:lstStyle>
            <a:lvl1pPr algn="ctr">
              <a:buNone/>
              <a:defRPr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CAA6C-B464-2B40-72CF-D109F6ACDC9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42E1E-F966-6473-85E2-EC7E3E497D1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3CED4-2A98-69C2-47CE-036B0623526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71251-C0C1-45DA-B7AE-5118528B70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2307659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to the lef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83959" y="1514476"/>
            <a:ext cx="4561286" cy="4492624"/>
          </a:xfrm>
        </p:spPr>
        <p:txBody>
          <a:bodyPr/>
          <a:lstStyle>
            <a:lvl1pPr>
              <a:spcBef>
                <a:spcPts val="600"/>
              </a:spcBef>
              <a:defRPr sz="1350"/>
            </a:lvl1pPr>
            <a:lvl2pPr>
              <a:lnSpc>
                <a:spcPct val="105000"/>
              </a:lnSpc>
              <a:spcBef>
                <a:spcPts val="150"/>
              </a:spcBef>
              <a:spcAft>
                <a:spcPts val="150"/>
              </a:spcAft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01185" y="1514476"/>
            <a:ext cx="3392097" cy="4492625"/>
          </a:xfrm>
        </p:spPr>
        <p:txBody>
          <a:bodyPr wrap="none" tIns="1080000" rtlCol="0">
            <a:normAutofit/>
          </a:bodyPr>
          <a:lstStyle>
            <a:lvl1pPr algn="ctr">
              <a:buNone/>
              <a:defRPr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82391F9-9951-F6E6-CC9E-1CA006B1EF3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F3ED56-67E2-4D35-A46C-337E12D8A9C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54B4B-2F10-33B6-AE34-C7ABEDFC5C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8E3F7-D6A9-4F87-A487-5194E52994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6883196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98757" y="1514476"/>
            <a:ext cx="3975651" cy="4492625"/>
          </a:xfrm>
        </p:spPr>
        <p:txBody>
          <a:bodyPr wrap="none" tIns="1080000" rtlCol="0">
            <a:normAutofit/>
          </a:bodyPr>
          <a:lstStyle>
            <a:lvl1pPr algn="ctr">
              <a:buNone/>
              <a:defRPr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768402" y="1514476"/>
            <a:ext cx="3976843" cy="4492625"/>
          </a:xfrm>
        </p:spPr>
        <p:txBody>
          <a:bodyPr wrap="none" tIns="1080000" rtlCol="0">
            <a:normAutofit/>
          </a:bodyPr>
          <a:lstStyle>
            <a:lvl1pPr algn="ctr">
              <a:buNone/>
              <a:defRPr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5A07297-9D77-C317-E213-C8DD2E907E4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472D7DF-E56B-F00B-5313-522D2C5BFE0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A9B2BF5-E82E-EC3C-5AB5-5E5BC60D7D5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7CF4D-D15B-46E1-81A0-0D421C5CB5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84005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Top Right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2116BEDE-851B-4B00-4D88-A5A3BABCE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403725" y="533400"/>
            <a:ext cx="4344988" cy="27733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icture Placeholder 2"/>
          <p:cNvSpPr>
            <a:spLocks noGrp="1"/>
          </p:cNvSpPr>
          <p:nvPr>
            <p:ph type="pic" idx="10"/>
          </p:nvPr>
        </p:nvSpPr>
        <p:spPr>
          <a:xfrm>
            <a:off x="-6857" y="-9144"/>
            <a:ext cx="9157713" cy="6876287"/>
          </a:xfrm>
          <a:custGeom>
            <a:avLst/>
            <a:gdLst/>
            <a:ahLst/>
            <a:cxnLst/>
            <a:rect l="l" t="t" r="r" b="b"/>
            <a:pathLst>
              <a:path w="12213464" h="6876287">
                <a:moveTo>
                  <a:pt x="5887656" y="552069"/>
                </a:moveTo>
                <a:lnTo>
                  <a:pt x="5887656" y="3310403"/>
                </a:lnTo>
                <a:lnTo>
                  <a:pt x="11672508" y="3310403"/>
                </a:lnTo>
                <a:lnTo>
                  <a:pt x="11672508" y="552069"/>
                </a:lnTo>
                <a:close/>
                <a:moveTo>
                  <a:pt x="0" y="0"/>
                </a:moveTo>
                <a:lnTo>
                  <a:pt x="12213464" y="0"/>
                </a:lnTo>
                <a:lnTo>
                  <a:pt x="12213464" y="6876287"/>
                </a:lnTo>
                <a:lnTo>
                  <a:pt x="0" y="6876287"/>
                </a:lnTo>
                <a:close/>
              </a:path>
            </a:pathLst>
          </a:custGeom>
        </p:spPr>
        <p:txBody>
          <a:bodyPr wrap="none" tIns="3600000" rtlCol="0">
            <a:normAutofit/>
          </a:bodyPr>
          <a:lstStyle>
            <a:lvl1pPr marL="0" marR="0" indent="0" algn="ctr" defTabSz="685617" rtl="0" eaLnBrk="1" fontAlgn="base" latinLnBrk="0" hangingPunct="1">
              <a:lnSpc>
                <a:spcPct val="105000"/>
              </a:lnSpc>
              <a:spcBef>
                <a:spcPts val="891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 sz="1500"/>
            </a:lvl1pPr>
            <a:lvl2pPr marL="342809" indent="0">
              <a:buNone/>
              <a:defRPr sz="2099"/>
            </a:lvl2pPr>
            <a:lvl3pPr marL="685617" indent="0">
              <a:buNone/>
              <a:defRPr sz="1800"/>
            </a:lvl3pPr>
            <a:lvl4pPr marL="1028426" indent="0">
              <a:buNone/>
              <a:defRPr sz="1500"/>
            </a:lvl4pPr>
            <a:lvl5pPr marL="1371234" indent="0">
              <a:buNone/>
              <a:defRPr sz="1500"/>
            </a:lvl5pPr>
            <a:lvl6pPr marL="1714043" indent="0">
              <a:buNone/>
              <a:defRPr sz="1500"/>
            </a:lvl6pPr>
            <a:lvl7pPr marL="2056851" indent="0">
              <a:buNone/>
              <a:defRPr sz="1500"/>
            </a:lvl7pPr>
            <a:lvl8pPr marL="2399660" indent="0">
              <a:buNone/>
              <a:defRPr sz="1500"/>
            </a:lvl8pPr>
            <a:lvl9pPr marL="2742468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4623679" y="693712"/>
            <a:ext cx="3907691" cy="139702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4623679" y="2198691"/>
            <a:ext cx="2869240" cy="868637"/>
          </a:xfrm>
        </p:spPr>
        <p:txBody>
          <a:bodyPr lIns="0" tIns="0" rIns="0" bIns="0" anchor="b"/>
          <a:lstStyle>
            <a:lvl1pPr marL="0" indent="0" algn="l">
              <a:lnSpc>
                <a:spcPct val="120000"/>
              </a:lnSpc>
              <a:spcBef>
                <a:spcPts val="600"/>
              </a:spcBef>
              <a:buNone/>
              <a:defRPr sz="1050" b="0" baseline="0">
                <a:solidFill>
                  <a:schemeClr val="tx2"/>
                </a:solidFill>
              </a:defRPr>
            </a:lvl1pPr>
            <a:lvl2pPr marL="342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066022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8757" y="1514476"/>
            <a:ext cx="8346488" cy="4492625"/>
          </a:xfrm>
        </p:spPr>
        <p:txBody>
          <a:bodyPr wrap="none" tIns="1080000" rtlCol="0">
            <a:normAutofit/>
          </a:bodyPr>
          <a:lstStyle>
            <a:lvl1pPr marL="0" indent="0" algn="ctr">
              <a:buNone/>
              <a:defRPr sz="1500"/>
            </a:lvl1pPr>
            <a:lvl2pPr marL="342809" indent="0">
              <a:buNone/>
              <a:defRPr sz="2099"/>
            </a:lvl2pPr>
            <a:lvl3pPr marL="685617" indent="0">
              <a:buNone/>
              <a:defRPr sz="1800"/>
            </a:lvl3pPr>
            <a:lvl4pPr marL="1028426" indent="0">
              <a:buNone/>
              <a:defRPr sz="1500"/>
            </a:lvl4pPr>
            <a:lvl5pPr marL="1371234" indent="0">
              <a:buNone/>
              <a:defRPr sz="1500"/>
            </a:lvl5pPr>
            <a:lvl6pPr marL="1714043" indent="0">
              <a:buNone/>
              <a:defRPr sz="1500"/>
            </a:lvl6pPr>
            <a:lvl7pPr marL="2056851" indent="0">
              <a:buNone/>
              <a:defRPr sz="1500"/>
            </a:lvl7pPr>
            <a:lvl8pPr marL="2399660" indent="0">
              <a:buNone/>
              <a:defRPr sz="1500"/>
            </a:lvl8pPr>
            <a:lvl9pPr marL="2742468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7D2F6BD-F6AE-053B-E55C-6A999A3BB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8F1CAC0-CC61-D1B5-AD87-060F0236E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39AED5D-0406-BB20-09B2-79001E597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FA792-0497-4CBD-99A9-1076EF083C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4324068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1185" y="1514476"/>
            <a:ext cx="8344060" cy="44926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4BCEE-7F75-D2A7-A719-D33E87A4E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6C68C-7939-1E0E-AFAB-DD414A26A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B0DD3-AB16-C0BE-CDD8-4D695C889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B1698-0077-4E5A-902C-CA3520AC67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3315827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46100"/>
            <a:ext cx="2115845" cy="5461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1138" y="546100"/>
            <a:ext cx="6075863" cy="5461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9F178-B012-7412-7BBA-0F0B88ACC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A9F70-5064-B1DA-9303-603ADB125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18A779-4E37-2187-8BB6-E27F2B455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6D770-BA9D-4023-85F6-17DDDE260D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5756361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 w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8027988" cy="639762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528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57400"/>
            <a:ext cx="8027988" cy="3840480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2DEDD03-D356-9E50-D435-2ABFFE76C2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E71C6-C6AD-439B-97F1-59B406BBB5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98359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 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69080" cy="452596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645152" y="1600200"/>
            <a:ext cx="4069080" cy="4525963"/>
          </a:xfr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622B059-6FBA-43BB-DB5A-68640C594F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77E71-2D6B-4DFD-8EC5-9F1E7BA0EA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69717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ows 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69080" cy="2286000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645152" y="1600200"/>
            <a:ext cx="4069080" cy="2286000"/>
          </a:xfr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3978804"/>
            <a:ext cx="4068763" cy="2286000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4645025" y="3978804"/>
            <a:ext cx="4068763" cy="2286000"/>
          </a:xfr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98DA939-586A-6C3C-DAF8-4FF7D3961EF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F3B7E-1DE3-46A3-81FA-3EDECD3BB8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75310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w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714500" y="1386948"/>
            <a:ext cx="5715000" cy="4191000"/>
          </a:xfrm>
        </p:spPr>
        <p:txBody>
          <a:bodyPr rtlCol="0">
            <a:noAutofit/>
          </a:bodyPr>
          <a:lstStyle>
            <a:lvl1pPr algn="l"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1714500" y="5652029"/>
            <a:ext cx="5715000" cy="549275"/>
          </a:xfrm>
        </p:spPr>
        <p:txBody>
          <a:bodyPr/>
          <a:lstStyle>
            <a:lvl1pPr>
              <a:buNone/>
              <a:defRPr sz="14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DA60912-FAF0-AC85-2B18-643451AB1B8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E28DB-E7F1-4D93-B04B-FAEC91993F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30469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3810000" y="1376363"/>
            <a:ext cx="5080000" cy="519937"/>
          </a:xfrm>
        </p:spPr>
        <p:txBody>
          <a:bodyPr/>
          <a:lstStyle>
            <a:lvl1pPr marL="0" indent="0" algn="ctr">
              <a:buNone/>
              <a:defRPr b="1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57200" y="1376363"/>
            <a:ext cx="3197225" cy="4254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Chart Placeholder 27"/>
          <p:cNvSpPr>
            <a:spLocks noGrp="1"/>
          </p:cNvSpPr>
          <p:nvPr>
            <p:ph type="chart" sz="quarter" idx="15"/>
          </p:nvPr>
        </p:nvSpPr>
        <p:spPr>
          <a:xfrm>
            <a:off x="3810000" y="1983219"/>
            <a:ext cx="5080000" cy="3441700"/>
          </a:xfr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3810000" y="5547518"/>
            <a:ext cx="1471613" cy="614363"/>
          </a:xfrm>
        </p:spPr>
        <p:txBody>
          <a:bodyPr/>
          <a:lstStyle>
            <a:lvl1pPr marL="0" indent="0" algn="ctr">
              <a:buNone/>
              <a:defRPr sz="14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0F4366B-7FFB-0CE0-CF38-82255643DCC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7A475-305D-4208-BDE6-42B6D1E8B3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2777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Top Left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CFCC8BE0-77D1-2F06-C3C1-16F16960F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03225" y="533400"/>
            <a:ext cx="4344988" cy="27733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icture Placeholder 2"/>
          <p:cNvSpPr>
            <a:spLocks noGrp="1"/>
          </p:cNvSpPr>
          <p:nvPr>
            <p:ph type="pic" idx="10"/>
          </p:nvPr>
        </p:nvSpPr>
        <p:spPr>
          <a:xfrm>
            <a:off x="-6857" y="-9144"/>
            <a:ext cx="9157713" cy="6876287"/>
          </a:xfrm>
          <a:custGeom>
            <a:avLst/>
            <a:gdLst/>
            <a:ahLst/>
            <a:cxnLst/>
            <a:rect l="l" t="t" r="r" b="b"/>
            <a:pathLst>
              <a:path w="12213464" h="6876287">
                <a:moveTo>
                  <a:pt x="555245" y="552069"/>
                </a:moveTo>
                <a:lnTo>
                  <a:pt x="555245" y="3310403"/>
                </a:lnTo>
                <a:lnTo>
                  <a:pt x="6340097" y="3310403"/>
                </a:lnTo>
                <a:lnTo>
                  <a:pt x="6340097" y="552069"/>
                </a:lnTo>
                <a:close/>
                <a:moveTo>
                  <a:pt x="0" y="0"/>
                </a:moveTo>
                <a:lnTo>
                  <a:pt x="12213464" y="0"/>
                </a:lnTo>
                <a:lnTo>
                  <a:pt x="12213464" y="6876287"/>
                </a:lnTo>
                <a:lnTo>
                  <a:pt x="0" y="6876287"/>
                </a:lnTo>
                <a:close/>
              </a:path>
            </a:pathLst>
          </a:custGeom>
        </p:spPr>
        <p:txBody>
          <a:bodyPr wrap="none" tIns="3600000" rtlCol="0">
            <a:normAutofit/>
          </a:bodyPr>
          <a:lstStyle>
            <a:lvl1pPr marL="0" marR="0" indent="0" algn="ctr" defTabSz="685617" rtl="0" eaLnBrk="1" fontAlgn="base" latinLnBrk="0" hangingPunct="1">
              <a:lnSpc>
                <a:spcPct val="105000"/>
              </a:lnSpc>
              <a:spcBef>
                <a:spcPts val="891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 sz="1500"/>
            </a:lvl1pPr>
            <a:lvl2pPr marL="342809" indent="0">
              <a:buNone/>
              <a:defRPr sz="2099"/>
            </a:lvl2pPr>
            <a:lvl3pPr marL="685617" indent="0">
              <a:buNone/>
              <a:defRPr sz="1800"/>
            </a:lvl3pPr>
            <a:lvl4pPr marL="1028426" indent="0">
              <a:buNone/>
              <a:defRPr sz="1500"/>
            </a:lvl4pPr>
            <a:lvl5pPr marL="1371234" indent="0">
              <a:buNone/>
              <a:defRPr sz="1500"/>
            </a:lvl5pPr>
            <a:lvl6pPr marL="1714043" indent="0">
              <a:buNone/>
              <a:defRPr sz="1500"/>
            </a:lvl6pPr>
            <a:lvl7pPr marL="2056851" indent="0">
              <a:buNone/>
              <a:defRPr sz="1500"/>
            </a:lvl7pPr>
            <a:lvl8pPr marL="2399660" indent="0">
              <a:buNone/>
              <a:defRPr sz="1500"/>
            </a:lvl8pPr>
            <a:lvl9pPr marL="2742468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625412" y="693712"/>
            <a:ext cx="3907691" cy="13970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625412" y="2198691"/>
            <a:ext cx="2869240" cy="868637"/>
          </a:xfrm>
        </p:spPr>
        <p:txBody>
          <a:bodyPr lIns="0" tIns="0" rIns="0" bIns="0" anchor="b"/>
          <a:lstStyle>
            <a:lvl1pPr marL="0" indent="0" algn="l">
              <a:lnSpc>
                <a:spcPct val="120000"/>
              </a:lnSpc>
              <a:spcBef>
                <a:spcPts val="600"/>
              </a:spcBef>
              <a:buNone/>
              <a:defRPr sz="1050" b="0" baseline="0">
                <a:solidFill>
                  <a:schemeClr val="bg1"/>
                </a:solidFill>
              </a:defRPr>
            </a:lvl1pPr>
            <a:lvl2pPr marL="342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570852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Top Left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1B4B3F2E-B130-1729-8BB9-014A747B5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03225" y="533400"/>
            <a:ext cx="4344988" cy="27733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icture Placeholder 2"/>
          <p:cNvSpPr>
            <a:spLocks noGrp="1"/>
          </p:cNvSpPr>
          <p:nvPr>
            <p:ph type="pic" idx="10"/>
          </p:nvPr>
        </p:nvSpPr>
        <p:spPr>
          <a:xfrm>
            <a:off x="-6857" y="-9144"/>
            <a:ext cx="9157713" cy="6876287"/>
          </a:xfrm>
          <a:custGeom>
            <a:avLst/>
            <a:gdLst/>
            <a:ahLst/>
            <a:cxnLst/>
            <a:rect l="l" t="t" r="r" b="b"/>
            <a:pathLst>
              <a:path w="12213464" h="6876287">
                <a:moveTo>
                  <a:pt x="555245" y="552069"/>
                </a:moveTo>
                <a:lnTo>
                  <a:pt x="555245" y="3310403"/>
                </a:lnTo>
                <a:lnTo>
                  <a:pt x="6340097" y="3310403"/>
                </a:lnTo>
                <a:lnTo>
                  <a:pt x="6340097" y="552069"/>
                </a:lnTo>
                <a:close/>
                <a:moveTo>
                  <a:pt x="0" y="0"/>
                </a:moveTo>
                <a:lnTo>
                  <a:pt x="12213464" y="0"/>
                </a:lnTo>
                <a:lnTo>
                  <a:pt x="12213464" y="6876287"/>
                </a:lnTo>
                <a:lnTo>
                  <a:pt x="0" y="6876287"/>
                </a:lnTo>
                <a:close/>
              </a:path>
            </a:pathLst>
          </a:custGeom>
        </p:spPr>
        <p:txBody>
          <a:bodyPr wrap="none" tIns="3600000" rtlCol="0">
            <a:normAutofit/>
          </a:bodyPr>
          <a:lstStyle>
            <a:lvl1pPr marL="0" marR="0" indent="0" algn="ctr" defTabSz="685617" rtl="0" eaLnBrk="1" fontAlgn="base" latinLnBrk="0" hangingPunct="1">
              <a:lnSpc>
                <a:spcPct val="105000"/>
              </a:lnSpc>
              <a:spcBef>
                <a:spcPts val="891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 sz="1500"/>
            </a:lvl1pPr>
            <a:lvl2pPr marL="342809" indent="0">
              <a:buNone/>
              <a:defRPr sz="2099"/>
            </a:lvl2pPr>
            <a:lvl3pPr marL="685617" indent="0">
              <a:buNone/>
              <a:defRPr sz="1800"/>
            </a:lvl3pPr>
            <a:lvl4pPr marL="1028426" indent="0">
              <a:buNone/>
              <a:defRPr sz="1500"/>
            </a:lvl4pPr>
            <a:lvl5pPr marL="1371234" indent="0">
              <a:buNone/>
              <a:defRPr sz="1500"/>
            </a:lvl5pPr>
            <a:lvl6pPr marL="1714043" indent="0">
              <a:buNone/>
              <a:defRPr sz="1500"/>
            </a:lvl6pPr>
            <a:lvl7pPr marL="2056851" indent="0">
              <a:buNone/>
              <a:defRPr sz="1500"/>
            </a:lvl7pPr>
            <a:lvl8pPr marL="2399660" indent="0">
              <a:buNone/>
              <a:defRPr sz="1500"/>
            </a:lvl8pPr>
            <a:lvl9pPr marL="2742468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625412" y="693712"/>
            <a:ext cx="3907691" cy="139702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625412" y="2198691"/>
            <a:ext cx="2869240" cy="868637"/>
          </a:xfrm>
        </p:spPr>
        <p:txBody>
          <a:bodyPr lIns="0" tIns="0" rIns="0" bIns="0" anchor="b"/>
          <a:lstStyle>
            <a:lvl1pPr marL="0" indent="0" algn="l">
              <a:lnSpc>
                <a:spcPct val="120000"/>
              </a:lnSpc>
              <a:spcBef>
                <a:spcPts val="600"/>
              </a:spcBef>
              <a:buNone/>
              <a:defRPr sz="1050" b="0" baseline="0">
                <a:solidFill>
                  <a:schemeClr val="tx2"/>
                </a:solidFill>
              </a:defRPr>
            </a:lvl1pPr>
            <a:lvl2pPr marL="342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77266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Bottom Left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70C74F65-88B7-1549-E759-92B3FC8C8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03225" y="3563938"/>
            <a:ext cx="4344988" cy="277336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icture Placeholder 2"/>
          <p:cNvSpPr>
            <a:spLocks noGrp="1"/>
          </p:cNvSpPr>
          <p:nvPr>
            <p:ph type="pic" idx="10"/>
          </p:nvPr>
        </p:nvSpPr>
        <p:spPr>
          <a:xfrm>
            <a:off x="-6857" y="-9144"/>
            <a:ext cx="9157713" cy="6876287"/>
          </a:xfrm>
          <a:custGeom>
            <a:avLst/>
            <a:gdLst/>
            <a:ahLst/>
            <a:cxnLst/>
            <a:rect l="l" t="t" r="r" b="b"/>
            <a:pathLst>
              <a:path w="12213464" h="6876287">
                <a:moveTo>
                  <a:pt x="555245" y="3580173"/>
                </a:moveTo>
                <a:lnTo>
                  <a:pt x="555245" y="6338507"/>
                </a:lnTo>
                <a:lnTo>
                  <a:pt x="6340097" y="6338507"/>
                </a:lnTo>
                <a:lnTo>
                  <a:pt x="6340097" y="3580173"/>
                </a:lnTo>
                <a:close/>
                <a:moveTo>
                  <a:pt x="0" y="0"/>
                </a:moveTo>
                <a:lnTo>
                  <a:pt x="12213464" y="0"/>
                </a:lnTo>
                <a:lnTo>
                  <a:pt x="12213464" y="6876287"/>
                </a:lnTo>
                <a:lnTo>
                  <a:pt x="0" y="6876287"/>
                </a:lnTo>
                <a:close/>
              </a:path>
            </a:pathLst>
          </a:custGeom>
        </p:spPr>
        <p:txBody>
          <a:bodyPr wrap="none" tIns="2880000" rtlCol="0">
            <a:normAutofit/>
          </a:bodyPr>
          <a:lstStyle>
            <a:lvl1pPr marL="0" marR="0" indent="0" algn="ctr" defTabSz="685617" rtl="0" eaLnBrk="1" fontAlgn="base" latinLnBrk="0" hangingPunct="1">
              <a:lnSpc>
                <a:spcPct val="105000"/>
              </a:lnSpc>
              <a:spcBef>
                <a:spcPts val="891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 sz="1500"/>
            </a:lvl1pPr>
            <a:lvl2pPr marL="342809" indent="0">
              <a:buNone/>
              <a:defRPr sz="2099"/>
            </a:lvl2pPr>
            <a:lvl3pPr marL="685617" indent="0">
              <a:buNone/>
              <a:defRPr sz="1800"/>
            </a:lvl3pPr>
            <a:lvl4pPr marL="1028426" indent="0">
              <a:buNone/>
              <a:defRPr sz="1500"/>
            </a:lvl4pPr>
            <a:lvl5pPr marL="1371234" indent="0">
              <a:buNone/>
              <a:defRPr sz="1500"/>
            </a:lvl5pPr>
            <a:lvl6pPr marL="1714043" indent="0">
              <a:buNone/>
              <a:defRPr sz="1500"/>
            </a:lvl6pPr>
            <a:lvl7pPr marL="2056851" indent="0">
              <a:buNone/>
              <a:defRPr sz="1500"/>
            </a:lvl7pPr>
            <a:lvl8pPr marL="2399660" indent="0">
              <a:buNone/>
              <a:defRPr sz="1500"/>
            </a:lvl8pPr>
            <a:lvl9pPr marL="2742468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625412" y="3721819"/>
            <a:ext cx="3907691" cy="1401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625412" y="5232403"/>
            <a:ext cx="2869240" cy="863029"/>
          </a:xfrm>
        </p:spPr>
        <p:txBody>
          <a:bodyPr lIns="0" tIns="0" rIns="0" bIns="0" anchor="b"/>
          <a:lstStyle>
            <a:lvl1pPr marL="0" indent="0" algn="l">
              <a:lnSpc>
                <a:spcPct val="120000"/>
              </a:lnSpc>
              <a:spcBef>
                <a:spcPts val="600"/>
              </a:spcBef>
              <a:buNone/>
              <a:defRPr sz="1050" b="0" baseline="0">
                <a:solidFill>
                  <a:schemeClr val="bg1"/>
                </a:solidFill>
              </a:defRPr>
            </a:lvl1pPr>
            <a:lvl2pPr marL="342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11133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Bottom Left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523C90A7-F7FA-F8F0-0237-3DC447F3C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03225" y="3563938"/>
            <a:ext cx="4344988" cy="27733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icture Placeholder 2"/>
          <p:cNvSpPr>
            <a:spLocks noGrp="1"/>
          </p:cNvSpPr>
          <p:nvPr>
            <p:ph type="pic" idx="10"/>
          </p:nvPr>
        </p:nvSpPr>
        <p:spPr>
          <a:xfrm>
            <a:off x="-6857" y="-9144"/>
            <a:ext cx="9157713" cy="6876287"/>
          </a:xfrm>
          <a:custGeom>
            <a:avLst/>
            <a:gdLst/>
            <a:ahLst/>
            <a:cxnLst/>
            <a:rect l="l" t="t" r="r" b="b"/>
            <a:pathLst>
              <a:path w="12213464" h="6876287">
                <a:moveTo>
                  <a:pt x="555245" y="3580173"/>
                </a:moveTo>
                <a:lnTo>
                  <a:pt x="555245" y="6338507"/>
                </a:lnTo>
                <a:lnTo>
                  <a:pt x="6340097" y="6338507"/>
                </a:lnTo>
                <a:lnTo>
                  <a:pt x="6340097" y="3580173"/>
                </a:lnTo>
                <a:close/>
                <a:moveTo>
                  <a:pt x="0" y="0"/>
                </a:moveTo>
                <a:lnTo>
                  <a:pt x="12213464" y="0"/>
                </a:lnTo>
                <a:lnTo>
                  <a:pt x="12213464" y="6876287"/>
                </a:lnTo>
                <a:lnTo>
                  <a:pt x="0" y="6876287"/>
                </a:lnTo>
                <a:close/>
              </a:path>
            </a:pathLst>
          </a:custGeom>
        </p:spPr>
        <p:txBody>
          <a:bodyPr wrap="none" tIns="2880000" rtlCol="0">
            <a:normAutofit/>
          </a:bodyPr>
          <a:lstStyle>
            <a:lvl1pPr marL="0" marR="0" indent="0" algn="ctr" defTabSz="685617" rtl="0" eaLnBrk="1" fontAlgn="base" latinLnBrk="0" hangingPunct="1">
              <a:lnSpc>
                <a:spcPct val="105000"/>
              </a:lnSpc>
              <a:spcBef>
                <a:spcPts val="891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 sz="1500"/>
            </a:lvl1pPr>
            <a:lvl2pPr marL="342809" indent="0">
              <a:buNone/>
              <a:defRPr sz="2099"/>
            </a:lvl2pPr>
            <a:lvl3pPr marL="685617" indent="0">
              <a:buNone/>
              <a:defRPr sz="1800"/>
            </a:lvl3pPr>
            <a:lvl4pPr marL="1028426" indent="0">
              <a:buNone/>
              <a:defRPr sz="1500"/>
            </a:lvl4pPr>
            <a:lvl5pPr marL="1371234" indent="0">
              <a:buNone/>
              <a:defRPr sz="1500"/>
            </a:lvl5pPr>
            <a:lvl6pPr marL="1714043" indent="0">
              <a:buNone/>
              <a:defRPr sz="1500"/>
            </a:lvl6pPr>
            <a:lvl7pPr marL="2056851" indent="0">
              <a:buNone/>
              <a:defRPr sz="1500"/>
            </a:lvl7pPr>
            <a:lvl8pPr marL="2399660" indent="0">
              <a:buNone/>
              <a:defRPr sz="1500"/>
            </a:lvl8pPr>
            <a:lvl9pPr marL="2742468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625412" y="3721819"/>
            <a:ext cx="3907691" cy="140104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625412" y="5232403"/>
            <a:ext cx="2869240" cy="863029"/>
          </a:xfrm>
        </p:spPr>
        <p:txBody>
          <a:bodyPr lIns="0" tIns="0" rIns="0" bIns="0" anchor="b"/>
          <a:lstStyle>
            <a:lvl1pPr marL="0" indent="0" algn="l">
              <a:lnSpc>
                <a:spcPct val="120000"/>
              </a:lnSpc>
              <a:spcBef>
                <a:spcPts val="600"/>
              </a:spcBef>
              <a:buNone/>
              <a:defRPr sz="1050" b="0" baseline="0">
                <a:solidFill>
                  <a:schemeClr val="tx2"/>
                </a:solidFill>
              </a:defRPr>
            </a:lvl1pPr>
            <a:lvl2pPr marL="342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45805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Right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94DC380-DE0F-25C5-B892-F198BCF09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669088" y="542925"/>
            <a:ext cx="2079625" cy="57943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Picture Placeholder 2"/>
          <p:cNvSpPr>
            <a:spLocks noGrp="1"/>
          </p:cNvSpPr>
          <p:nvPr>
            <p:ph type="pic" idx="10"/>
          </p:nvPr>
        </p:nvSpPr>
        <p:spPr>
          <a:xfrm>
            <a:off x="-6857" y="-9144"/>
            <a:ext cx="9157713" cy="6876287"/>
          </a:xfrm>
          <a:custGeom>
            <a:avLst/>
            <a:gdLst/>
            <a:ahLst/>
            <a:cxnLst/>
            <a:rect l="l" t="t" r="r" b="b"/>
            <a:pathLst>
              <a:path w="12213464" h="6876287">
                <a:moveTo>
                  <a:pt x="8914174" y="552067"/>
                </a:moveTo>
                <a:lnTo>
                  <a:pt x="8914174" y="6336919"/>
                </a:lnTo>
                <a:lnTo>
                  <a:pt x="11672508" y="6336919"/>
                </a:lnTo>
                <a:lnTo>
                  <a:pt x="11672508" y="552067"/>
                </a:lnTo>
                <a:close/>
                <a:moveTo>
                  <a:pt x="0" y="0"/>
                </a:moveTo>
                <a:lnTo>
                  <a:pt x="12213464" y="0"/>
                </a:lnTo>
                <a:lnTo>
                  <a:pt x="12213464" y="6876287"/>
                </a:lnTo>
                <a:lnTo>
                  <a:pt x="0" y="6876287"/>
                </a:lnTo>
                <a:close/>
              </a:path>
            </a:pathLst>
          </a:custGeom>
        </p:spPr>
        <p:txBody>
          <a:bodyPr wrap="none" tIns="2880000" rtlCol="0">
            <a:normAutofit/>
          </a:bodyPr>
          <a:lstStyle>
            <a:lvl1pPr marL="0" marR="0" indent="0" algn="ctr" defTabSz="685617" rtl="0" eaLnBrk="1" fontAlgn="base" latinLnBrk="0" hangingPunct="1">
              <a:lnSpc>
                <a:spcPct val="105000"/>
              </a:lnSpc>
              <a:spcBef>
                <a:spcPts val="891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 sz="1500"/>
            </a:lvl1pPr>
            <a:lvl2pPr marL="342809" indent="0">
              <a:buNone/>
              <a:defRPr sz="2099"/>
            </a:lvl2pPr>
            <a:lvl3pPr marL="685617" indent="0">
              <a:buNone/>
              <a:defRPr sz="1800"/>
            </a:lvl3pPr>
            <a:lvl4pPr marL="1028426" indent="0">
              <a:buNone/>
              <a:defRPr sz="1500"/>
            </a:lvl4pPr>
            <a:lvl5pPr marL="1371234" indent="0">
              <a:buNone/>
              <a:defRPr sz="1500"/>
            </a:lvl5pPr>
            <a:lvl6pPr marL="1714043" indent="0">
              <a:buNone/>
              <a:defRPr sz="1500"/>
            </a:lvl6pPr>
            <a:lvl7pPr marL="2056851" indent="0">
              <a:buNone/>
              <a:defRPr sz="1500"/>
            </a:lvl7pPr>
            <a:lvl8pPr marL="2399660" indent="0">
              <a:buNone/>
              <a:defRPr sz="1500"/>
            </a:lvl8pPr>
            <a:lvl9pPr marL="2742468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6894862" y="699924"/>
            <a:ext cx="1634039" cy="1818063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6894862" y="2831797"/>
            <a:ext cx="1634039" cy="2068819"/>
          </a:xfrm>
        </p:spPr>
        <p:txBody>
          <a:bodyPr lIns="0" tIns="0" rIns="0" bIns="0"/>
          <a:lstStyle>
            <a:lvl1pPr marL="0" indent="0" algn="l">
              <a:lnSpc>
                <a:spcPct val="120000"/>
              </a:lnSpc>
              <a:spcBef>
                <a:spcPts val="600"/>
              </a:spcBef>
              <a:buNone/>
              <a:defRPr sz="1050" b="0" baseline="0">
                <a:solidFill>
                  <a:schemeClr val="bg1"/>
                </a:solidFill>
              </a:defRPr>
            </a:lvl1pPr>
            <a:lvl2pPr marL="342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6482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64AE81-167D-1AED-7311-3A1C1ADDE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638" y="412750"/>
            <a:ext cx="8343900" cy="523875"/>
          </a:xfrm>
          <a:prstGeom prst="rect">
            <a:avLst/>
          </a:prstGeom>
        </p:spPr>
        <p:txBody>
          <a:bodyPr vert="horz" wrap="square" lIns="0" tIns="46800" rIns="0" bIns="4680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DA05FD0-6259-05EA-DC54-19CF7455B4B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01638" y="1514475"/>
            <a:ext cx="8343900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572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358C3-D22B-41E0-2D35-9849895BDB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flipH="1">
            <a:off x="401638" y="6337300"/>
            <a:ext cx="363537" cy="92075"/>
          </a:xfrm>
          <a:prstGeom prst="rect">
            <a:avLst/>
          </a:prstGeom>
        </p:spPr>
        <p:txBody>
          <a:bodyPr vert="horz" wrap="none" lIns="0" tIns="0" rIns="360000" bIns="0" rtlCol="0" anchor="ctr">
            <a:spAutoFit/>
          </a:bodyPr>
          <a:lstStyle>
            <a:lvl1pPr algn="l" eaLnBrk="1" hangingPunct="1">
              <a:defRPr sz="600">
                <a:solidFill>
                  <a:schemeClr val="accent2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9E592-F45F-03F0-75EF-88F3C71EEA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flipH="1">
            <a:off x="401638" y="6459538"/>
            <a:ext cx="363537" cy="92075"/>
          </a:xfrm>
          <a:prstGeom prst="rect">
            <a:avLst/>
          </a:prstGeom>
        </p:spPr>
        <p:txBody>
          <a:bodyPr vert="horz" wrap="none" lIns="0" tIns="0" rIns="360000" bIns="0" rtlCol="0" anchor="ctr">
            <a:spAutoFit/>
          </a:bodyPr>
          <a:lstStyle>
            <a:lvl1pPr algn="l" eaLnBrk="1" hangingPunct="1">
              <a:defRPr sz="600">
                <a:solidFill>
                  <a:schemeClr val="accent2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10E22-96DB-791A-3224-5D951F20A4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16975" y="144463"/>
            <a:ext cx="247650" cy="138112"/>
          </a:xfrm>
          <a:prstGeom prst="rect">
            <a:avLst/>
          </a:prstGeom>
        </p:spPr>
        <p:txBody>
          <a:bodyPr vert="horz" wrap="none" lIns="54000" tIns="0" rIns="54000" bIns="0" numCol="1" anchor="ctr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defRPr sz="900" b="1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3DD15703-90A5-4ACE-A30D-6F44B6D18D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Picture 2">
            <a:extLst>
              <a:ext uri="{FF2B5EF4-FFF2-40B4-BE49-F238E27FC236}">
                <a16:creationId xmlns:a16="http://schemas.microsoft.com/office/drawing/2014/main" id="{95EBB590-E978-8DA3-CF77-21951F7B7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225" y="6227763"/>
            <a:ext cx="601663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9788" r:id="rId1"/>
    <p:sldLayoutId id="2147499789" r:id="rId2"/>
    <p:sldLayoutId id="2147499790" r:id="rId3"/>
    <p:sldLayoutId id="2147499791" r:id="rId4"/>
    <p:sldLayoutId id="2147499792" r:id="rId5"/>
    <p:sldLayoutId id="2147499793" r:id="rId6"/>
    <p:sldLayoutId id="2147499794" r:id="rId7"/>
    <p:sldLayoutId id="2147499795" r:id="rId8"/>
    <p:sldLayoutId id="2147499796" r:id="rId9"/>
    <p:sldLayoutId id="2147499797" r:id="rId10"/>
    <p:sldLayoutId id="2147499798" r:id="rId11"/>
    <p:sldLayoutId id="2147499799" r:id="rId12"/>
    <p:sldLayoutId id="2147499800" r:id="rId13"/>
    <p:sldLayoutId id="2147499801" r:id="rId14"/>
    <p:sldLayoutId id="2147499763" r:id="rId15"/>
    <p:sldLayoutId id="2147499764" r:id="rId16"/>
    <p:sldLayoutId id="2147499765" r:id="rId17"/>
    <p:sldLayoutId id="2147499766" r:id="rId18"/>
    <p:sldLayoutId id="2147499767" r:id="rId19"/>
    <p:sldLayoutId id="2147499768" r:id="rId20"/>
    <p:sldLayoutId id="2147499769" r:id="rId21"/>
    <p:sldLayoutId id="2147499770" r:id="rId22"/>
    <p:sldLayoutId id="2147499771" r:id="rId23"/>
    <p:sldLayoutId id="2147499772" r:id="rId24"/>
    <p:sldLayoutId id="2147499773" r:id="rId25"/>
    <p:sldLayoutId id="2147499774" r:id="rId26"/>
    <p:sldLayoutId id="2147499775" r:id="rId27"/>
    <p:sldLayoutId id="2147499776" r:id="rId28"/>
    <p:sldLayoutId id="2147499777" r:id="rId29"/>
    <p:sldLayoutId id="2147499778" r:id="rId30"/>
    <p:sldLayoutId id="2147499779" r:id="rId31"/>
    <p:sldLayoutId id="2147499802" r:id="rId32"/>
    <p:sldLayoutId id="2147499780" r:id="rId33"/>
    <p:sldLayoutId id="2147499781" r:id="rId34"/>
    <p:sldLayoutId id="2147499803" r:id="rId35"/>
    <p:sldLayoutId id="2147499804" r:id="rId36"/>
    <p:sldLayoutId id="2147499782" r:id="rId37"/>
    <p:sldLayoutId id="2147499783" r:id="rId38"/>
    <p:sldLayoutId id="2147499784" r:id="rId39"/>
    <p:sldLayoutId id="2147499785" r:id="rId40"/>
    <p:sldLayoutId id="2147499786" r:id="rId41"/>
    <p:sldLayoutId id="2147499787" r:id="rId42"/>
    <p:sldLayoutId id="2147499805" r:id="rId43"/>
    <p:sldLayoutId id="2147499806" r:id="rId44"/>
    <p:sldLayoutId id="2147499807" r:id="rId45"/>
    <p:sldLayoutId id="2147499808" r:id="rId46"/>
    <p:sldLayoutId id="2147499809" r:id="rId47"/>
  </p:sldLayoutIdLst>
  <p:hf hdr="0" ftr="0" dt="0"/>
  <p:txStyles>
    <p:titleStyle>
      <a:lvl1pPr algn="l" defTabSz="684213" rtl="0" eaLnBrk="0" fontAlgn="base" hangingPunct="0">
        <a:spcBef>
          <a:spcPct val="0"/>
        </a:spcBef>
        <a:spcAft>
          <a:spcPct val="0"/>
        </a:spcAft>
        <a:defRPr sz="2000" b="1" i="1" kern="1200" cap="all">
          <a:solidFill>
            <a:schemeClr val="tx2"/>
          </a:solidFill>
          <a:latin typeface="+mj-lt"/>
          <a:ea typeface="+mj-ea"/>
          <a:cs typeface="+mj-cs"/>
        </a:defRPr>
      </a:lvl1pPr>
      <a:lvl2pPr algn="l" defTabSz="684213" rtl="0" eaLnBrk="0" fontAlgn="base" hangingPunct="0">
        <a:spcBef>
          <a:spcPct val="0"/>
        </a:spcBef>
        <a:spcAft>
          <a:spcPct val="0"/>
        </a:spcAft>
        <a:defRPr sz="2000" b="1" i="1">
          <a:solidFill>
            <a:schemeClr val="tx2"/>
          </a:solidFill>
          <a:latin typeface="Arial" pitchFamily="34" charset="0"/>
        </a:defRPr>
      </a:lvl2pPr>
      <a:lvl3pPr algn="l" defTabSz="684213" rtl="0" eaLnBrk="0" fontAlgn="base" hangingPunct="0">
        <a:spcBef>
          <a:spcPct val="0"/>
        </a:spcBef>
        <a:spcAft>
          <a:spcPct val="0"/>
        </a:spcAft>
        <a:defRPr sz="2000" b="1" i="1">
          <a:solidFill>
            <a:schemeClr val="tx2"/>
          </a:solidFill>
          <a:latin typeface="Arial" pitchFamily="34" charset="0"/>
        </a:defRPr>
      </a:lvl3pPr>
      <a:lvl4pPr algn="l" defTabSz="684213" rtl="0" eaLnBrk="0" fontAlgn="base" hangingPunct="0">
        <a:spcBef>
          <a:spcPct val="0"/>
        </a:spcBef>
        <a:spcAft>
          <a:spcPct val="0"/>
        </a:spcAft>
        <a:defRPr sz="2000" b="1" i="1">
          <a:solidFill>
            <a:schemeClr val="tx2"/>
          </a:solidFill>
          <a:latin typeface="Arial" pitchFamily="34" charset="0"/>
        </a:defRPr>
      </a:lvl4pPr>
      <a:lvl5pPr algn="l" defTabSz="684213" rtl="0" eaLnBrk="0" fontAlgn="base" hangingPunct="0">
        <a:spcBef>
          <a:spcPct val="0"/>
        </a:spcBef>
        <a:spcAft>
          <a:spcPct val="0"/>
        </a:spcAft>
        <a:defRPr sz="2000" b="1" i="1">
          <a:solidFill>
            <a:schemeClr val="tx2"/>
          </a:solidFill>
          <a:latin typeface="Arial" pitchFamily="34" charset="0"/>
        </a:defRPr>
      </a:lvl5pPr>
      <a:lvl6pPr marL="457200" algn="l" defTabSz="684213" rtl="0" fontAlgn="base">
        <a:spcBef>
          <a:spcPct val="0"/>
        </a:spcBef>
        <a:spcAft>
          <a:spcPct val="0"/>
        </a:spcAft>
        <a:defRPr sz="2000" b="1" i="1">
          <a:solidFill>
            <a:schemeClr val="tx2"/>
          </a:solidFill>
          <a:latin typeface="Arial" pitchFamily="34" charset="0"/>
        </a:defRPr>
      </a:lvl6pPr>
      <a:lvl7pPr marL="914400" algn="l" defTabSz="684213" rtl="0" fontAlgn="base">
        <a:spcBef>
          <a:spcPct val="0"/>
        </a:spcBef>
        <a:spcAft>
          <a:spcPct val="0"/>
        </a:spcAft>
        <a:defRPr sz="2000" b="1" i="1">
          <a:solidFill>
            <a:schemeClr val="tx2"/>
          </a:solidFill>
          <a:latin typeface="Arial" pitchFamily="34" charset="0"/>
        </a:defRPr>
      </a:lvl7pPr>
      <a:lvl8pPr marL="1371600" algn="l" defTabSz="684213" rtl="0" fontAlgn="base">
        <a:spcBef>
          <a:spcPct val="0"/>
        </a:spcBef>
        <a:spcAft>
          <a:spcPct val="0"/>
        </a:spcAft>
        <a:defRPr sz="2000" b="1" i="1">
          <a:solidFill>
            <a:schemeClr val="tx2"/>
          </a:solidFill>
          <a:latin typeface="Arial" pitchFamily="34" charset="0"/>
        </a:defRPr>
      </a:lvl8pPr>
      <a:lvl9pPr marL="1828800" algn="l" defTabSz="684213" rtl="0" fontAlgn="base">
        <a:spcBef>
          <a:spcPct val="0"/>
        </a:spcBef>
        <a:spcAft>
          <a:spcPct val="0"/>
        </a:spcAft>
        <a:defRPr sz="2000" b="1" i="1">
          <a:solidFill>
            <a:schemeClr val="tx2"/>
          </a:solidFill>
          <a:latin typeface="Arial" pitchFamily="34" charset="0"/>
        </a:defRPr>
      </a:lvl9pPr>
    </p:titleStyle>
    <p:bodyStyle>
      <a:lvl1pPr marL="192088" indent="-192088" algn="l" defTabSz="684213" rtl="0" eaLnBrk="0" fontAlgn="base" hangingPunct="0">
        <a:lnSpc>
          <a:spcPct val="105000"/>
        </a:lnSpc>
        <a:spcBef>
          <a:spcPts val="888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98463" indent="-206375" algn="l" defTabSz="684213" rtl="0" eaLnBrk="0" fontAlgn="base" hangingPunct="0">
        <a:lnSpc>
          <a:spcPct val="105000"/>
        </a:lnSpc>
        <a:spcBef>
          <a:spcPts val="213"/>
        </a:spcBef>
        <a:spcAft>
          <a:spcPts val="213"/>
        </a:spcAft>
        <a:buFont typeface="Arial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563563" indent="-155575" algn="l" defTabSz="684213" rtl="0" eaLnBrk="0" fontAlgn="base" hangingPunct="0">
        <a:lnSpc>
          <a:spcPct val="105000"/>
        </a:lnSpc>
        <a:spcBef>
          <a:spcPts val="125"/>
        </a:spcBef>
        <a:spcAft>
          <a:spcPts val="188"/>
        </a:spcAft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35013" indent="-169863" algn="l" defTabSz="684213" rtl="0" eaLnBrk="0" fontAlgn="base" hangingPunct="0">
        <a:lnSpc>
          <a:spcPct val="105000"/>
        </a:lnSpc>
        <a:spcBef>
          <a:spcPts val="113"/>
        </a:spcBef>
        <a:spcAft>
          <a:spcPts val="113"/>
        </a:spcAft>
        <a:buFont typeface="Arial" panose="020B060402020202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906463" indent="-163513" algn="l" defTabSz="684213" rtl="0" eaLnBrk="0" fontAlgn="base" hangingPunct="0">
        <a:lnSpc>
          <a:spcPct val="105000"/>
        </a:lnSpc>
        <a:spcBef>
          <a:spcPts val="100"/>
        </a:spcBef>
        <a:spcAft>
          <a:spcPts val="100"/>
        </a:spcAft>
        <a:buFont typeface="Arial" panose="020B0604020202020204" pitchFamily="34" charset="0"/>
        <a:buChar char="‒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447" indent="-171404" algn="l" defTabSz="685617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56" indent="-171404" algn="l" defTabSz="685617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064" indent="-171404" algn="l" defTabSz="685617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873" indent="-171404" algn="l" defTabSz="685617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09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17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26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34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43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51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60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468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1381A-AEAD-7F05-7B00-07E61D272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025" y="2157413"/>
            <a:ext cx="8343900" cy="2678112"/>
          </a:xfrm>
        </p:spPr>
        <p:txBody>
          <a:bodyPr/>
          <a:lstStyle/>
          <a:p>
            <a:pPr algn="ctr" defTabSz="685617" eaLnBrk="1" fontAlgn="auto" hangingPunct="1">
              <a:spcAft>
                <a:spcPts val="0"/>
              </a:spcAft>
              <a:defRPr/>
            </a:pPr>
            <a:r>
              <a:rPr lang="en-ZA" sz="4800" i="0" dirty="0">
                <a:solidFill>
                  <a:schemeClr val="bg1">
                    <a:lumMod val="50000"/>
                  </a:schemeClr>
                </a:solidFill>
              </a:rPr>
              <a:t>Client Name</a:t>
            </a:r>
            <a:br>
              <a:rPr lang="en-ZA" sz="3200" i="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ZA" sz="3200" i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br>
              <a:rPr lang="en-ZA" sz="3200" i="0" dirty="0">
                <a:solidFill>
                  <a:schemeClr val="bg1">
                    <a:lumMod val="50000"/>
                  </a:schemeClr>
                </a:solidFill>
              </a:rPr>
            </a:br>
            <a:br>
              <a:rPr lang="en-ZA" sz="3200" i="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ZA" sz="3200" i="0" dirty="0">
                <a:solidFill>
                  <a:schemeClr val="bg1">
                    <a:lumMod val="50000"/>
                  </a:schemeClr>
                </a:solidFill>
              </a:rPr>
              <a:t>Performance Report </a:t>
            </a:r>
            <a:br>
              <a:rPr lang="en-ZA" sz="3200" i="0" dirty="0">
                <a:solidFill>
                  <a:schemeClr val="bg1">
                    <a:lumMod val="50000"/>
                  </a:schemeClr>
                </a:solidFill>
              </a:rPr>
            </a:br>
            <a:br>
              <a:rPr lang="en-ZA" sz="3200" i="0" dirty="0">
                <a:solidFill>
                  <a:schemeClr val="bg1">
                    <a:lumMod val="50000"/>
                  </a:schemeClr>
                </a:solidFill>
              </a:rPr>
            </a:br>
            <a:br>
              <a:rPr lang="en-ZA" sz="3200" i="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ZA" sz="3200" i="0" dirty="0">
                <a:solidFill>
                  <a:schemeClr val="bg1">
                    <a:lumMod val="50000"/>
                  </a:schemeClr>
                </a:solidFill>
              </a:rPr>
              <a:t>JANUARY 2022 – JANUARY 2023</a:t>
            </a:r>
            <a:br>
              <a:rPr lang="en-ZA" sz="2099" dirty="0"/>
            </a:br>
            <a:endParaRPr lang="en-ZA" sz="2099" dirty="0"/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AADA998B-4747-C3CA-09CB-CCB09CDD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9pPr>
          </a:lstStyle>
          <a:p>
            <a:fld id="{D411639E-8EA5-474E-848C-D69E7CED4D79}" type="slidenum">
              <a:rPr lang="en-US" altLang="en-US" smtClean="0">
                <a:solidFill>
                  <a:schemeClr val="accent2"/>
                </a:solidFill>
              </a:rPr>
              <a:pPr/>
              <a:t>1</a:t>
            </a:fld>
            <a:endParaRPr lang="en-US" altLang="en-US">
              <a:solidFill>
                <a:schemeClr val="accent2"/>
              </a:solidFill>
            </a:endParaRPr>
          </a:p>
        </p:txBody>
      </p:sp>
      <p:pic>
        <p:nvPicPr>
          <p:cNvPr id="26628" name="Picture 4" descr="namlogBanner">
            <a:extLst>
              <a:ext uri="{FF2B5EF4-FFF2-40B4-BE49-F238E27FC236}">
                <a16:creationId xmlns:a16="http://schemas.microsoft.com/office/drawing/2014/main" id="{50BAE32A-6F09-95DC-C715-455C42C46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144463"/>
            <a:ext cx="834390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7316F275-09E7-6083-6001-471799A4D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9pPr>
          </a:lstStyle>
          <a:p>
            <a:fld id="{7E989E4B-109B-4998-A984-A3F2427EC7B3}" type="slidenum">
              <a:rPr lang="en-US" altLang="en-US" smtClean="0">
                <a:solidFill>
                  <a:schemeClr val="accent2"/>
                </a:solidFill>
              </a:rPr>
              <a:pPr/>
              <a:t>2</a:t>
            </a:fld>
            <a:endParaRPr lang="en-US" altLang="en-US" dirty="0">
              <a:solidFill>
                <a:schemeClr val="accent2"/>
              </a:solidFill>
            </a:endParaRPr>
          </a:p>
        </p:txBody>
      </p:sp>
      <p:pic>
        <p:nvPicPr>
          <p:cNvPr id="28676" name="Picture 4" descr="namlogBanner">
            <a:extLst>
              <a:ext uri="{FF2B5EF4-FFF2-40B4-BE49-F238E27FC236}">
                <a16:creationId xmlns:a16="http://schemas.microsoft.com/office/drawing/2014/main" id="{9ECB5584-2261-CDFA-C046-9FD5B4920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144463"/>
            <a:ext cx="834390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AE54F278-BBE0-1409-773E-134C8B9669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0369919"/>
              </p:ext>
            </p:extLst>
          </p:nvPr>
        </p:nvGraphicFramePr>
        <p:xfrm>
          <a:off x="0" y="1014412"/>
          <a:ext cx="9144000" cy="54840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79547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7316F275-09E7-6083-6001-471799A4D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9pPr>
          </a:lstStyle>
          <a:p>
            <a:fld id="{7E989E4B-109B-4998-A984-A3F2427EC7B3}" type="slidenum">
              <a:rPr lang="en-US" altLang="en-US" smtClean="0">
                <a:solidFill>
                  <a:schemeClr val="accent2"/>
                </a:solidFill>
              </a:rPr>
              <a:pPr/>
              <a:t>3</a:t>
            </a:fld>
            <a:endParaRPr lang="en-US" altLang="en-US">
              <a:solidFill>
                <a:schemeClr val="accent2"/>
              </a:solidFill>
            </a:endParaRPr>
          </a:p>
        </p:txBody>
      </p:sp>
      <p:pic>
        <p:nvPicPr>
          <p:cNvPr id="28676" name="Picture 4" descr="namlogBanner">
            <a:extLst>
              <a:ext uri="{FF2B5EF4-FFF2-40B4-BE49-F238E27FC236}">
                <a16:creationId xmlns:a16="http://schemas.microsoft.com/office/drawing/2014/main" id="{9ECB5584-2261-CDFA-C046-9FD5B4920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144463"/>
            <a:ext cx="834390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604E112-69AF-1862-E3A6-66FC4422E9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3536742"/>
              </p:ext>
            </p:extLst>
          </p:nvPr>
        </p:nvGraphicFramePr>
        <p:xfrm>
          <a:off x="39687" y="1014413"/>
          <a:ext cx="9064625" cy="1982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30CF0F0-3336-5C37-9E97-C775C372A3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6916375"/>
              </p:ext>
            </p:extLst>
          </p:nvPr>
        </p:nvGraphicFramePr>
        <p:xfrm>
          <a:off x="-39688" y="1088542"/>
          <a:ext cx="9104313" cy="2529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7F407B0C-AF5F-F6B8-5005-435D65EEB7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321792"/>
              </p:ext>
            </p:extLst>
          </p:nvPr>
        </p:nvGraphicFramePr>
        <p:xfrm>
          <a:off x="-39688" y="3965929"/>
          <a:ext cx="9183688" cy="2404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653700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7316F275-09E7-6083-6001-471799A4D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9pPr>
          </a:lstStyle>
          <a:p>
            <a:fld id="{7E989E4B-109B-4998-A984-A3F2427EC7B3}" type="slidenum">
              <a:rPr lang="en-US" altLang="en-US" smtClean="0">
                <a:solidFill>
                  <a:schemeClr val="accent2"/>
                </a:solidFill>
              </a:rPr>
              <a:pPr/>
              <a:t>4</a:t>
            </a:fld>
            <a:endParaRPr lang="en-US" altLang="en-US">
              <a:solidFill>
                <a:schemeClr val="accent2"/>
              </a:solidFill>
            </a:endParaRPr>
          </a:p>
        </p:txBody>
      </p:sp>
      <p:pic>
        <p:nvPicPr>
          <p:cNvPr id="28676" name="Picture 4" descr="namlogBanner">
            <a:extLst>
              <a:ext uri="{FF2B5EF4-FFF2-40B4-BE49-F238E27FC236}">
                <a16:creationId xmlns:a16="http://schemas.microsoft.com/office/drawing/2014/main" id="{9ECB5584-2261-CDFA-C046-9FD5B4920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144463"/>
            <a:ext cx="834390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53E84E8-4F63-EEDC-42D0-3D65772AD2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8819311"/>
              </p:ext>
            </p:extLst>
          </p:nvPr>
        </p:nvGraphicFramePr>
        <p:xfrm>
          <a:off x="167981" y="1014413"/>
          <a:ext cx="8896644" cy="2583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1FF7F6A-A939-91EF-DD51-637869D47B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4848260"/>
              </p:ext>
            </p:extLst>
          </p:nvPr>
        </p:nvGraphicFramePr>
        <p:xfrm>
          <a:off x="167981" y="3845632"/>
          <a:ext cx="8896644" cy="2495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83271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7316F275-09E7-6083-6001-471799A4D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9pPr>
          </a:lstStyle>
          <a:p>
            <a:fld id="{7E989E4B-109B-4998-A984-A3F2427EC7B3}" type="slidenum">
              <a:rPr lang="en-US" altLang="en-US" smtClean="0">
                <a:solidFill>
                  <a:schemeClr val="accent2"/>
                </a:solidFill>
              </a:rPr>
              <a:pPr/>
              <a:t>5</a:t>
            </a:fld>
            <a:endParaRPr lang="en-US" altLang="en-US">
              <a:solidFill>
                <a:schemeClr val="accent2"/>
              </a:solidFill>
            </a:endParaRPr>
          </a:p>
        </p:txBody>
      </p:sp>
      <p:pic>
        <p:nvPicPr>
          <p:cNvPr id="28676" name="Picture 4" descr="namlogBanner">
            <a:extLst>
              <a:ext uri="{FF2B5EF4-FFF2-40B4-BE49-F238E27FC236}">
                <a16:creationId xmlns:a16="http://schemas.microsoft.com/office/drawing/2014/main" id="{9ECB5584-2261-CDFA-C046-9FD5B4920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144463"/>
            <a:ext cx="834390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0384C42-109C-461A-9601-D231BA73C6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2087158"/>
              </p:ext>
            </p:extLst>
          </p:nvPr>
        </p:nvGraphicFramePr>
        <p:xfrm>
          <a:off x="119270" y="1014414"/>
          <a:ext cx="8945355" cy="2400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6AAB6C3-BAA2-5A90-96E0-B7068BCF4E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1917247"/>
              </p:ext>
            </p:extLst>
          </p:nvPr>
        </p:nvGraphicFramePr>
        <p:xfrm>
          <a:off x="119270" y="3756991"/>
          <a:ext cx="8945354" cy="2584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78020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7316F275-09E7-6083-6001-471799A4D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9pPr>
          </a:lstStyle>
          <a:p>
            <a:fld id="{7E989E4B-109B-4998-A984-A3F2427EC7B3}" type="slidenum">
              <a:rPr lang="en-US" altLang="en-US" smtClean="0">
                <a:solidFill>
                  <a:schemeClr val="accent2"/>
                </a:solidFill>
              </a:rPr>
              <a:pPr/>
              <a:t>6</a:t>
            </a:fld>
            <a:endParaRPr lang="en-US" altLang="en-US">
              <a:solidFill>
                <a:schemeClr val="accent2"/>
              </a:solidFill>
            </a:endParaRPr>
          </a:p>
        </p:txBody>
      </p:sp>
      <p:pic>
        <p:nvPicPr>
          <p:cNvPr id="28676" name="Picture 4" descr="namlogBanner">
            <a:extLst>
              <a:ext uri="{FF2B5EF4-FFF2-40B4-BE49-F238E27FC236}">
                <a16:creationId xmlns:a16="http://schemas.microsoft.com/office/drawing/2014/main" id="{9ECB5584-2261-CDFA-C046-9FD5B4920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144463"/>
            <a:ext cx="834390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4100079-BB95-E18F-5B04-F29C19FF5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1436802"/>
              </p:ext>
            </p:extLst>
          </p:nvPr>
        </p:nvGraphicFramePr>
        <p:xfrm>
          <a:off x="0" y="1014413"/>
          <a:ext cx="8875644" cy="5316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9330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7316F275-09E7-6083-6001-471799A4D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9pPr>
          </a:lstStyle>
          <a:p>
            <a:fld id="{7E989E4B-109B-4998-A984-A3F2427EC7B3}" type="slidenum">
              <a:rPr lang="en-US" altLang="en-US" smtClean="0">
                <a:solidFill>
                  <a:schemeClr val="accent2"/>
                </a:solidFill>
              </a:rPr>
              <a:pPr/>
              <a:t>7</a:t>
            </a:fld>
            <a:endParaRPr lang="en-US" altLang="en-US">
              <a:solidFill>
                <a:schemeClr val="accent2"/>
              </a:solidFill>
            </a:endParaRPr>
          </a:p>
        </p:txBody>
      </p:sp>
      <p:pic>
        <p:nvPicPr>
          <p:cNvPr id="28676" name="Picture 4" descr="namlogBanner">
            <a:extLst>
              <a:ext uri="{FF2B5EF4-FFF2-40B4-BE49-F238E27FC236}">
                <a16:creationId xmlns:a16="http://schemas.microsoft.com/office/drawing/2014/main" id="{9ECB5584-2261-CDFA-C046-9FD5B4920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144463"/>
            <a:ext cx="834390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AF9C444A-AA6C-F3A8-68D9-E6189B0A4D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0736907"/>
              </p:ext>
            </p:extLst>
          </p:nvPr>
        </p:nvGraphicFramePr>
        <p:xfrm>
          <a:off x="0" y="1014414"/>
          <a:ext cx="9064625" cy="2749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E237C21-EF0D-9D3A-D43B-2C03BA8FBC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3021456"/>
              </p:ext>
            </p:extLst>
          </p:nvPr>
        </p:nvGraphicFramePr>
        <p:xfrm>
          <a:off x="178904" y="3568148"/>
          <a:ext cx="8965096" cy="2896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4378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7316F275-09E7-6083-6001-471799A4D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9pPr>
          </a:lstStyle>
          <a:p>
            <a:fld id="{7E989E4B-109B-4998-A984-A3F2427EC7B3}" type="slidenum">
              <a:rPr lang="en-US" altLang="en-US" smtClean="0">
                <a:solidFill>
                  <a:schemeClr val="accent2"/>
                </a:solidFill>
              </a:rPr>
              <a:pPr/>
              <a:t>8</a:t>
            </a:fld>
            <a:endParaRPr lang="en-US" altLang="en-US">
              <a:solidFill>
                <a:schemeClr val="accent2"/>
              </a:solidFill>
            </a:endParaRPr>
          </a:p>
        </p:txBody>
      </p:sp>
      <p:pic>
        <p:nvPicPr>
          <p:cNvPr id="28676" name="Picture 4" descr="namlogBanner">
            <a:extLst>
              <a:ext uri="{FF2B5EF4-FFF2-40B4-BE49-F238E27FC236}">
                <a16:creationId xmlns:a16="http://schemas.microsoft.com/office/drawing/2014/main" id="{9ECB5584-2261-CDFA-C046-9FD5B4920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144463"/>
            <a:ext cx="834390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CF9EE03D-54CB-7059-D818-2937CBC32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7584814"/>
              </p:ext>
            </p:extLst>
          </p:nvPr>
        </p:nvGraphicFramePr>
        <p:xfrm>
          <a:off x="109330" y="1212573"/>
          <a:ext cx="9034669" cy="51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96481241"/>
      </p:ext>
    </p:extLst>
  </p:cSld>
  <p:clrMapOvr>
    <a:masterClrMapping/>
  </p:clrMapOvr>
</p:sld>
</file>

<file path=ppt/theme/theme1.xml><?xml version="1.0" encoding="utf-8"?>
<a:theme xmlns:a="http://schemas.openxmlformats.org/drawingml/2006/main" name="20150112-PPT-Atlas Copco template">
  <a:themeElements>
    <a:clrScheme name="Atlas Copco 2014">
      <a:dk1>
        <a:srgbClr val="000000"/>
      </a:dk1>
      <a:lt1>
        <a:sysClr val="window" lastClr="FFFFFF"/>
      </a:lt1>
      <a:dk2>
        <a:srgbClr val="0099CC"/>
      </a:dk2>
      <a:lt2>
        <a:srgbClr val="D2D2D2"/>
      </a:lt2>
      <a:accent1>
        <a:srgbClr val="0099CC"/>
      </a:accent1>
      <a:accent2>
        <a:srgbClr val="A1A1A1"/>
      </a:accent2>
      <a:accent3>
        <a:srgbClr val="E8927C"/>
      </a:accent3>
      <a:accent4>
        <a:srgbClr val="BF233D"/>
      </a:accent4>
      <a:accent5>
        <a:srgbClr val="8DC8E8"/>
      </a:accent5>
      <a:accent6>
        <a:srgbClr val="56AC42"/>
      </a:accent6>
      <a:hlink>
        <a:srgbClr val="0099CC"/>
      </a:hlink>
      <a:folHlink>
        <a:srgbClr val="6E6E78"/>
      </a:folHlink>
    </a:clrScheme>
    <a:fontScheme name="Atlascopc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5000"/>
          </a:lnSpc>
          <a:spcBef>
            <a:spcPts val="400"/>
          </a:spcBef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none" rtlCol="0">
        <a:spAutoFit/>
      </a:bodyPr>
      <a:lstStyle>
        <a:defPPr>
          <a:lnSpc>
            <a:spcPct val="95000"/>
          </a:lnSpc>
          <a:spcBef>
            <a:spcPts val="400"/>
          </a:spcBef>
          <a:defRPr sz="1600" dirty="0" err="1" smtClean="0"/>
        </a:defPPr>
      </a:lstStyle>
    </a:txDef>
  </a:objectDefaults>
  <a:extraClrSchemeLst/>
  <a:custClrLst>
    <a:custClr name="Petrol">
      <a:srgbClr val="047A6C"/>
    </a:custClr>
    <a:custClr name="Violet">
      <a:srgbClr val="6A3771"/>
    </a:custClr>
    <a:custClr name="Dark Grey">
      <a:srgbClr val="6E6E78"/>
    </a:custClr>
    <a:custClr name="Yellow">
      <a:srgbClr val="FFC20E"/>
    </a:custClr>
  </a:custClrLst>
  <a:extLst>
    <a:ext uri="{05A4C25C-085E-4340-85A3-A5531E510DB2}">
      <thm15:themeFamily xmlns:thm15="http://schemas.microsoft.com/office/thememl/2012/main" name="Atlas Copco Aug 2014 Widescreen.potx" id="{07AC9A38-E7E9-4B55-8F02-9ACF2332C11F}" vid="{48B0FFD9-E030-477E-BCD2-75D32EB967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4C52AEF07E884681B7BB5E215AE02C" ma:contentTypeVersion="4" ma:contentTypeDescription="Create a new document." ma:contentTypeScope="" ma:versionID="56443ec44b7ba820c70e6f6930419478">
  <xsd:schema xmlns:xsd="http://www.w3.org/2001/XMLSchema" xmlns:xs="http://www.w3.org/2001/XMLSchema" xmlns:p="http://schemas.microsoft.com/office/2006/metadata/properties" xmlns:ns2="cb0c98f6-1623-41d3-8e43-f7843193e04e" xmlns:ns3="be7ca44e-8df0-4ba7-8b5b-66f96763c314" targetNamespace="http://schemas.microsoft.com/office/2006/metadata/properties" ma:root="true" ma:fieldsID="68ff900c637f0bc45526b70591718fd9" ns2:_="" ns3:_="">
    <xsd:import namespace="cb0c98f6-1623-41d3-8e43-f7843193e04e"/>
    <xsd:import namespace="be7ca44e-8df0-4ba7-8b5b-66f96763c31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0c98f6-1623-41d3-8e43-f7843193e0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7ca44e-8df0-4ba7-8b5b-66f96763c31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7D49BDA-379F-46DB-9898-FCA522B72E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b0c98f6-1623-41d3-8e43-f7843193e04e"/>
    <ds:schemaRef ds:uri="be7ca44e-8df0-4ba7-8b5b-66f96763c31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F4025B7-28BF-4B6B-9004-48410585D95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20150112-PPT-Atlas Copco template</Template>
  <TotalTime>42343</TotalTime>
  <Words>61</Words>
  <Application>Microsoft Office PowerPoint</Application>
  <PresentationFormat>On-screen Show (4:3)</PresentationFormat>
  <Paragraphs>21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Wingdings</vt:lpstr>
      <vt:lpstr>20150112-PPT-Atlas Copco template</vt:lpstr>
      <vt:lpstr>Client Name    Performance Report    JANUARY 2022 – JANUARY 2023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Reynolds &amp; Associates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 M. Shaver</dc:creator>
  <cp:lastModifiedBy>Zerelde Gouws</cp:lastModifiedBy>
  <cp:revision>1056</cp:revision>
  <cp:lastPrinted>2016-10-21T13:58:09Z</cp:lastPrinted>
  <dcterms:created xsi:type="dcterms:W3CDTF">2011-05-18T18:29:13Z</dcterms:created>
  <dcterms:modified xsi:type="dcterms:W3CDTF">2023-04-28T08:04:06Z</dcterms:modified>
</cp:coreProperties>
</file>