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1F"/>
    <a:srgbClr val="374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739CF-1D4A-4CE4-87C0-62C69867DCE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</a:t>
              </a:r>
              <a:r>
                <a:rPr lang="en-US" sz="700" dirty="0" smtClean="0">
                  <a:solidFill>
                    <a:schemeClr val="bg1"/>
                  </a:solidFill>
                </a:rPr>
                <a:t>.“</a:t>
              </a:r>
              <a:r>
                <a:rPr lang="ar-SA" sz="700" dirty="0" smtClean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4" descr="d:\Data\DesktopFiles\Strategy 2021\SMSA STRATEGY LOGO Landscape colored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42114" y="6143946"/>
              <a:ext cx="2059772" cy="532885"/>
            </a:xfrm>
            <a:prstGeom prst="rect">
              <a:avLst/>
            </a:prstGeom>
            <a:noFill/>
          </p:spPr>
        </p:pic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Top Level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2800" y="106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Managing Director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352800" y="2514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Management Representative (QRM Director)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9050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Healthcare NUPCO, Riyadh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6019800" y="3276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QRM Dept.</a:t>
            </a:r>
          </a:p>
          <a:p>
            <a:pPr algn="ctr"/>
            <a:r>
              <a:rPr lang="en-US" sz="1600" dirty="0" smtClean="0"/>
              <a:t>Auditors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7338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KFIA Warehouse, </a:t>
            </a:r>
            <a:r>
              <a:rPr lang="en-US" sz="1200" dirty="0"/>
              <a:t>Dammam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IBU-Dubai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62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Headquarters, Riyadh</a:t>
            </a:r>
            <a:endParaRPr lang="en-US" sz="1200" dirty="0"/>
          </a:p>
        </p:txBody>
      </p:sp>
      <p:cxnSp>
        <p:nvCxnSpPr>
          <p:cNvPr id="23" name="Straight Arrow Connector 22"/>
          <p:cNvCxnSpPr>
            <a:stCxn id="13" idx="0"/>
            <a:endCxn id="12" idx="2"/>
          </p:cNvCxnSpPr>
          <p:nvPr/>
        </p:nvCxnSpPr>
        <p:spPr>
          <a:xfrm flipV="1">
            <a:off x="4191000" y="1981200"/>
            <a:ext cx="0" cy="53340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15" idx="0"/>
            <a:endCxn id="13" idx="3"/>
          </p:cNvCxnSpPr>
          <p:nvPr/>
        </p:nvCxnSpPr>
        <p:spPr>
          <a:xfrm rot="16200000" flipV="1">
            <a:off x="5791200" y="2209800"/>
            <a:ext cx="304800" cy="1828800"/>
          </a:xfrm>
          <a:prstGeom prst="bentConnector2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391400" y="4876801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IBU-EGY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914400" y="3429000"/>
            <a:ext cx="7315201" cy="1447801"/>
            <a:chOff x="914400" y="3429000"/>
            <a:chExt cx="7315201" cy="1447801"/>
          </a:xfrm>
        </p:grpSpPr>
        <p:cxnSp>
          <p:nvCxnSpPr>
            <p:cNvPr id="28" name="Elbow Connector 27"/>
            <p:cNvCxnSpPr>
              <a:stCxn id="21" idx="0"/>
              <a:endCxn id="13" idx="2"/>
            </p:cNvCxnSpPr>
            <p:nvPr/>
          </p:nvCxnSpPr>
          <p:spPr>
            <a:xfrm rot="5400000" flipH="1" flipV="1">
              <a:off x="1828800" y="2514600"/>
              <a:ext cx="1447800" cy="3276600"/>
            </a:xfrm>
            <a:prstGeom prst="bentConnector3">
              <a:avLst>
                <a:gd name="adj1" fmla="val 25258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14" idx="0"/>
              <a:endCxn id="13" idx="2"/>
            </p:cNvCxnSpPr>
            <p:nvPr/>
          </p:nvCxnSpPr>
          <p:spPr>
            <a:xfrm rot="5400000" flipH="1" flipV="1">
              <a:off x="2743200" y="3429000"/>
              <a:ext cx="1447800" cy="14478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19" idx="0"/>
              <a:endCxn id="13" idx="2"/>
            </p:cNvCxnSpPr>
            <p:nvPr/>
          </p:nvCxnSpPr>
          <p:spPr>
            <a:xfrm rot="16200000" flipV="1">
              <a:off x="3657600" y="3962400"/>
              <a:ext cx="1447800" cy="3810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>
              <a:stCxn id="20" idx="0"/>
              <a:endCxn id="13" idx="2"/>
            </p:cNvCxnSpPr>
            <p:nvPr/>
          </p:nvCxnSpPr>
          <p:spPr>
            <a:xfrm rot="16200000" flipV="1">
              <a:off x="4572000" y="3048000"/>
              <a:ext cx="1447800" cy="22098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24" idx="0"/>
              <a:endCxn id="13" idx="2"/>
            </p:cNvCxnSpPr>
            <p:nvPr/>
          </p:nvCxnSpPr>
          <p:spPr>
            <a:xfrm rot="16200000" flipV="1">
              <a:off x="5486400" y="2133601"/>
              <a:ext cx="1447801" cy="4038600"/>
            </a:xfrm>
            <a:prstGeom prst="bentConnector3">
              <a:avLst>
                <a:gd name="adj1" fmla="val 2587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4BFDBCBC-819E-A84F-9281-5914CFD405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36686"/>
          <a:stretch/>
        </p:blipFill>
        <p:spPr>
          <a:xfrm>
            <a:off x="234950" y="305130"/>
            <a:ext cx="1244600" cy="3317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</a:t>
              </a:r>
              <a:r>
                <a:rPr lang="en-US" sz="700" dirty="0" smtClean="0">
                  <a:solidFill>
                    <a:schemeClr val="bg1"/>
                  </a:solidFill>
                </a:rPr>
                <a:t>.“</a:t>
              </a:r>
              <a:r>
                <a:rPr lang="ar-SA" sz="700" dirty="0" smtClean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4" descr="d:\Data\DesktopFiles\Strategy 2021\SMSA STRATEGY LOGO Landscape colored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42114" y="6143946"/>
              <a:ext cx="2059772" cy="532885"/>
            </a:xfrm>
            <a:prstGeom prst="rect">
              <a:avLst/>
            </a:prstGeom>
            <a:noFill/>
          </p:spPr>
        </p:pic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IBU DXB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3800" y="8382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Managing Director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733800" y="3581653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Section Head</a:t>
            </a:r>
          </a:p>
          <a:p>
            <a:pPr algn="ctr"/>
            <a:r>
              <a:rPr lang="en-US" sz="1200" dirty="0" smtClean="0"/>
              <a:t>Country </a:t>
            </a:r>
            <a:r>
              <a:rPr lang="en-US" sz="1200" dirty="0"/>
              <a:t>General Manage</a:t>
            </a:r>
            <a:r>
              <a:rPr lang="en-US" sz="1600" dirty="0"/>
              <a:t>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27703" y="4913377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GB" sz="1200" dirty="0" smtClean="0"/>
              <a:t>Fattan Plaza,</a:t>
            </a:r>
          </a:p>
          <a:p>
            <a:pPr algn="ctr"/>
            <a:r>
              <a:rPr lang="en-GB" sz="1200" dirty="0" smtClean="0"/>
              <a:t>Dubai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6989064" y="2209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QRM Dept.</a:t>
            </a:r>
          </a:p>
          <a:p>
            <a:pPr algn="ctr"/>
            <a:r>
              <a:rPr lang="en-US" sz="1600" dirty="0" smtClean="0"/>
              <a:t>Auditors</a:t>
            </a:r>
            <a:endParaRPr lang="en-US" sz="1600" dirty="0"/>
          </a:p>
        </p:txBody>
      </p:sp>
      <p:cxnSp>
        <p:nvCxnSpPr>
          <p:cNvPr id="23" name="Straight Arrow Connector 22"/>
          <p:cNvCxnSpPr>
            <a:stCxn id="13" idx="0"/>
            <a:endCxn id="48" idx="2"/>
          </p:cNvCxnSpPr>
          <p:nvPr/>
        </p:nvCxnSpPr>
        <p:spPr>
          <a:xfrm flipH="1" flipV="1">
            <a:off x="4571999" y="3124200"/>
            <a:ext cx="1" cy="457453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733799" y="2209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Management Representative (QRM Director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cxnSp>
        <p:nvCxnSpPr>
          <p:cNvPr id="57" name="Straight Arrow Connector 56"/>
          <p:cNvCxnSpPr>
            <a:stCxn id="48" idx="0"/>
            <a:endCxn id="12" idx="2"/>
          </p:cNvCxnSpPr>
          <p:nvPr/>
        </p:nvCxnSpPr>
        <p:spPr>
          <a:xfrm flipV="1">
            <a:off x="4571999" y="1752600"/>
            <a:ext cx="1" cy="45720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0"/>
            <a:endCxn id="13" idx="2"/>
          </p:cNvCxnSpPr>
          <p:nvPr/>
        </p:nvCxnSpPr>
        <p:spPr>
          <a:xfrm flipV="1">
            <a:off x="4565903" y="4496053"/>
            <a:ext cx="6097" cy="417324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1"/>
          </p:cNvCxnSpPr>
          <p:nvPr/>
        </p:nvCxnSpPr>
        <p:spPr>
          <a:xfrm flipH="1">
            <a:off x="5410200" y="2667000"/>
            <a:ext cx="1578864" cy="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4BFDBCBC-819E-A84F-9281-5914CFD405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36686"/>
          <a:stretch/>
        </p:blipFill>
        <p:spPr>
          <a:xfrm>
            <a:off x="220662" y="213802"/>
            <a:ext cx="1244600" cy="3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4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4BFDBCBC-819E-A84F-9281-5914CFD405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b="36686"/>
            <a:stretch/>
          </p:blipFill>
          <p:spPr>
            <a:xfrm>
              <a:off x="234950" y="305130"/>
              <a:ext cx="1244600" cy="33179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4" descr="d:\Data\DesktopFiles\Strategy 2021\SMSA STRATEGY LOGO Landscape colored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42114" y="6143946"/>
              <a:ext cx="2059772" cy="532885"/>
            </a:xfrm>
            <a:prstGeom prst="rect">
              <a:avLst/>
            </a:prstGeom>
            <a:noFill/>
          </p:spPr>
        </p:pic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IBU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EGY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4600" y="2843507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Representative</a:t>
            </a:r>
          </a:p>
          <a:p>
            <a:pPr algn="ctr"/>
            <a:r>
              <a:rPr lang="en-US" sz="1600" dirty="0"/>
              <a:t>Admin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08503" y="4175231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Cairo HO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1202" y="2843507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QRM Dept.</a:t>
            </a:r>
          </a:p>
          <a:p>
            <a:pPr algn="ctr"/>
            <a:r>
              <a:rPr lang="en-US" sz="1600" dirty="0"/>
              <a:t>Auditors</a:t>
            </a:r>
          </a:p>
        </p:txBody>
      </p:sp>
      <p:cxnSp>
        <p:nvCxnSpPr>
          <p:cNvPr id="23" name="Straight Arrow Connector 22"/>
          <p:cNvCxnSpPr>
            <a:stCxn id="13" idx="0"/>
            <a:endCxn id="48" idx="2"/>
          </p:cNvCxnSpPr>
          <p:nvPr/>
        </p:nvCxnSpPr>
        <p:spPr>
          <a:xfrm flipH="1" flipV="1">
            <a:off x="3352799" y="2386054"/>
            <a:ext cx="1" cy="457453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514599" y="1471654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Section Head</a:t>
            </a:r>
          </a:p>
          <a:p>
            <a:pPr algn="ctr"/>
            <a:r>
              <a:rPr lang="en-US" sz="1600" dirty="0" smtClean="0"/>
              <a:t>(CGM</a:t>
            </a:r>
            <a:r>
              <a:rPr lang="en-US" sz="1600" dirty="0"/>
              <a:t>)</a:t>
            </a:r>
          </a:p>
        </p:txBody>
      </p:sp>
      <p:cxnSp>
        <p:nvCxnSpPr>
          <p:cNvPr id="28" name="Straight Arrow Connector 27"/>
          <p:cNvCxnSpPr>
            <a:stCxn id="14" idx="0"/>
            <a:endCxn id="13" idx="2"/>
          </p:cNvCxnSpPr>
          <p:nvPr/>
        </p:nvCxnSpPr>
        <p:spPr>
          <a:xfrm flipV="1">
            <a:off x="3346703" y="3757907"/>
            <a:ext cx="6097" cy="417324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1"/>
            <a:endCxn id="13" idx="3"/>
          </p:cNvCxnSpPr>
          <p:nvPr/>
        </p:nvCxnSpPr>
        <p:spPr>
          <a:xfrm flipH="1">
            <a:off x="4191000" y="3300707"/>
            <a:ext cx="1600202" cy="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4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190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edwin.ramos</dc:creator>
  <cp:lastModifiedBy>Bashayr Al Sharidi</cp:lastModifiedBy>
  <cp:revision>22</cp:revision>
  <dcterms:created xsi:type="dcterms:W3CDTF">2014-12-17T14:46:58Z</dcterms:created>
  <dcterms:modified xsi:type="dcterms:W3CDTF">2022-05-08T09:05:37Z</dcterms:modified>
</cp:coreProperties>
</file>