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0098"/>
    <a:srgbClr val="3E00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744" y="-96"/>
      </p:cViewPr>
      <p:guideLst>
        <p:guide orient="horz" pos="461"/>
        <p:guide pos="2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8212290502793338E-2"/>
          <c:y val="4.2424242424242399E-2"/>
          <c:w val="0.9068901303538186"/>
          <c:h val="0.8515151515151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accent2"/>
            </a:solidFill>
            <a:ln w="25413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79646">
                  <a:lumMod val="75000"/>
                </a:srgbClr>
              </a:solidFill>
              <a:ln w="25413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F79646">
                  <a:lumMod val="75000"/>
                </a:srgbClr>
              </a:solidFill>
              <a:ln w="25413">
                <a:noFill/>
              </a:ln>
            </c:spPr>
          </c:dPt>
          <c:dPt>
            <c:idx val="2"/>
            <c:invertIfNegative val="0"/>
            <c:bubble3D val="0"/>
            <c:spPr>
              <a:solidFill>
                <a:srgbClr val="F79646">
                  <a:lumMod val="75000"/>
                </a:srgbClr>
              </a:solidFill>
              <a:ln w="25413">
                <a:noFill/>
              </a:ln>
            </c:spPr>
          </c:dPt>
          <c:dPt>
            <c:idx val="3"/>
            <c:invertIfNegative val="0"/>
            <c:bubble3D val="0"/>
            <c:spPr>
              <a:solidFill>
                <a:srgbClr val="F79646">
                  <a:lumMod val="75000"/>
                </a:srgbClr>
              </a:solidFill>
              <a:ln w="25413">
                <a:noFill/>
              </a:ln>
            </c:spPr>
          </c:dPt>
          <c:dLbls>
            <c:delete val="1"/>
          </c:dLbls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25.4</c:v>
                </c:pt>
                <c:pt idx="1">
                  <c:v>17.600000000000001</c:v>
                </c:pt>
                <c:pt idx="2">
                  <c:v>15</c:v>
                </c:pt>
                <c:pt idx="3">
                  <c:v>21.2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South </c:v>
                </c:pt>
              </c:strCache>
            </c:strRef>
          </c:tx>
          <c:spPr>
            <a:solidFill>
              <a:schemeClr val="accent3"/>
            </a:solidFill>
            <a:ln w="25413">
              <a:solidFill>
                <a:sysClr val="window" lastClr="FFFFFF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BACC6">
                  <a:lumMod val="75000"/>
                </a:srgbClr>
              </a:solidFill>
              <a:ln w="25413">
                <a:solidFill>
                  <a:sysClr val="window" lastClr="FFFFFF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4BACC6">
                  <a:lumMod val="75000"/>
                </a:srgbClr>
              </a:solidFill>
              <a:ln w="25413">
                <a:solidFill>
                  <a:sysClr val="window" lastClr="FFFFFF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4BACC6">
                  <a:lumMod val="75000"/>
                </a:srgbClr>
              </a:solidFill>
              <a:ln w="25413">
                <a:solidFill>
                  <a:sysClr val="window" lastClr="FFFFFF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4BACC6">
                  <a:lumMod val="75000"/>
                </a:srgbClr>
              </a:solidFill>
              <a:ln w="25413">
                <a:solidFill>
                  <a:sysClr val="window" lastClr="FFFFFF"/>
                </a:solidFill>
              </a:ln>
            </c:spPr>
          </c:dPt>
          <c:dLbls>
            <c:delete val="1"/>
          </c:dLbls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27.8</c:v>
                </c:pt>
                <c:pt idx="1">
                  <c:v>21.2</c:v>
                </c:pt>
                <c:pt idx="2">
                  <c:v>23.7</c:v>
                </c:pt>
                <c:pt idx="3">
                  <c:v>24.1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45021056"/>
        <c:axId val="45022592"/>
      </c:barChart>
      <c:catAx>
        <c:axId val="4502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02259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45022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021056"/>
        <c:crosses val="autoZero"/>
        <c:crossBetween val="between"/>
      </c:valAx>
      <c:spPr>
        <a:noFill/>
        <a:ln w="2541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0373831775700899E-2"/>
          <c:y val="4.8338368580060374E-2"/>
          <c:w val="0.91028037383177596"/>
          <c:h val="0.8398791540785506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Client</c:v>
                </c:pt>
              </c:strCache>
            </c:strRef>
          </c:tx>
          <c:spPr>
            <a:ln w="25461">
              <a:solidFill>
                <a:schemeClr val="accent3"/>
              </a:solidFill>
              <a:prstDash val="solid"/>
            </a:ln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20</c:v>
                </c:pt>
                <c:pt idx="1">
                  <c:v>27</c:v>
                </c:pt>
                <c:pt idx="2">
                  <c:v>30</c:v>
                </c:pt>
                <c:pt idx="3">
                  <c:v>20</c:v>
                </c:pt>
                <c:pt idx="4">
                  <c:v>25</c:v>
                </c:pt>
                <c:pt idx="5">
                  <c:v>28</c:v>
                </c:pt>
                <c:pt idx="6">
                  <c:v>32</c:v>
                </c:pt>
                <c:pt idx="7">
                  <c:v>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Competitor</c:v>
                </c:pt>
              </c:strCache>
            </c:strRef>
          </c:tx>
          <c:spPr>
            <a:ln w="25461">
              <a:solidFill>
                <a:srgbClr val="041E42"/>
              </a:solidFill>
              <a:prstDash val="solid"/>
            </a:ln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26.5</c:v>
                </c:pt>
                <c:pt idx="1">
                  <c:v>32</c:v>
                </c:pt>
                <c:pt idx="2">
                  <c:v>33</c:v>
                </c:pt>
                <c:pt idx="3">
                  <c:v>24</c:v>
                </c:pt>
                <c:pt idx="4">
                  <c:v>23</c:v>
                </c:pt>
                <c:pt idx="5">
                  <c:v>26</c:v>
                </c:pt>
                <c:pt idx="6">
                  <c:v>30</c:v>
                </c:pt>
                <c:pt idx="7">
                  <c:v>32.5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Competitor</c:v>
                </c:pt>
              </c:strCache>
            </c:strRef>
          </c:tx>
          <c:spPr>
            <a:ln w="25461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</c:strCache>
            </c:strRef>
          </c:cat>
          <c:val>
            <c:numRef>
              <c:f>Sheet1!$B$4:$I$4</c:f>
              <c:numCache>
                <c:formatCode>General</c:formatCode>
                <c:ptCount val="8"/>
                <c:pt idx="0">
                  <c:v>18</c:v>
                </c:pt>
                <c:pt idx="1">
                  <c:v>20</c:v>
                </c:pt>
                <c:pt idx="2">
                  <c:v>22</c:v>
                </c:pt>
                <c:pt idx="3">
                  <c:v>17</c:v>
                </c:pt>
                <c:pt idx="4">
                  <c:v>23</c:v>
                </c:pt>
                <c:pt idx="5">
                  <c:v>23</c:v>
                </c:pt>
                <c:pt idx="6">
                  <c:v>26</c:v>
                </c:pt>
                <c:pt idx="7">
                  <c:v>29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Competitor</c:v>
                </c:pt>
              </c:strCache>
            </c:strRef>
          </c:tx>
          <c:spPr>
            <a:ln w="25461">
              <a:solidFill>
                <a:schemeClr val="accent2"/>
              </a:solidFill>
              <a:prstDash val="solid"/>
            </a:ln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</c:strCache>
            </c:strRef>
          </c:cat>
          <c:val>
            <c:numRef>
              <c:f>Sheet1!$B$5:$I$5</c:f>
              <c:numCache>
                <c:formatCode>General</c:formatCode>
                <c:ptCount val="8"/>
                <c:pt idx="0">
                  <c:v>22</c:v>
                </c:pt>
                <c:pt idx="1">
                  <c:v>17</c:v>
                </c:pt>
                <c:pt idx="2">
                  <c:v>24.3</c:v>
                </c:pt>
                <c:pt idx="3">
                  <c:v>23</c:v>
                </c:pt>
                <c:pt idx="4">
                  <c:v>17.899999999999999</c:v>
                </c:pt>
                <c:pt idx="5">
                  <c:v>19.5</c:v>
                </c:pt>
                <c:pt idx="6">
                  <c:v>18</c:v>
                </c:pt>
                <c:pt idx="7">
                  <c:v>16.899999999999999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712704"/>
        <c:axId val="44714240"/>
      </c:lineChart>
      <c:catAx>
        <c:axId val="44712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71424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4471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712704"/>
        <c:crosses val="autoZero"/>
        <c:crossBetween val="between"/>
      </c:valAx>
      <c:spPr>
        <a:noFill/>
        <a:ln w="2546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4.2424242424242399E-2"/>
          <c:w val="1"/>
          <c:h val="0.7634667996529434"/>
        </c:manualLayout>
      </c:layout>
      <c:doughnut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accent2"/>
            </a:solidFill>
            <a:ln w="25413">
              <a:noFill/>
            </a:ln>
          </c:spPr>
          <c:dPt>
            <c:idx val="0"/>
            <c:bubble3D val="0"/>
            <c:spPr>
              <a:solidFill>
                <a:srgbClr val="4BACC6">
                  <a:lumMod val="75000"/>
                </a:srgbClr>
              </a:solidFill>
              <a:ln w="25413">
                <a:noFill/>
              </a:ln>
            </c:spPr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25413">
                <a:noFill/>
              </a:ln>
            </c:spPr>
          </c:dPt>
          <c:dPt>
            <c:idx val="2"/>
            <c:bubble3D val="0"/>
            <c:spPr>
              <a:solidFill>
                <a:srgbClr val="F79646">
                  <a:lumMod val="75000"/>
                </a:srgbClr>
              </a:solidFill>
              <a:ln w="25413">
                <a:noFill/>
              </a:ln>
            </c:spPr>
          </c:dPt>
          <c:dPt>
            <c:idx val="3"/>
            <c:bubble3D val="0"/>
            <c:spPr>
              <a:solidFill>
                <a:srgbClr val="4BACC6">
                  <a:lumMod val="75000"/>
                </a:srgbClr>
              </a:solidFill>
              <a:ln w="25413">
                <a:noFill/>
              </a:ln>
            </c:spPr>
          </c:dPt>
          <c:dPt>
            <c:idx val="4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13">
                <a:noFill/>
              </a:ln>
            </c:spPr>
          </c:dPt>
          <c:dPt>
            <c:idx val="5"/>
            <c:bubble3D val="0"/>
            <c:spPr>
              <a:solidFill>
                <a:srgbClr val="F79646">
                  <a:lumMod val="75000"/>
                </a:srgbClr>
              </a:solidFill>
              <a:ln w="25413">
                <a:noFill/>
              </a:ln>
            </c:spPr>
          </c:dPt>
          <c:dPt>
            <c:idx val="6"/>
            <c:bubble3D val="0"/>
            <c:spPr>
              <a:solidFill>
                <a:schemeClr val="tx1">
                  <a:lumMod val="20000"/>
                  <a:lumOff val="80000"/>
                </a:schemeClr>
              </a:solidFill>
              <a:ln w="25413">
                <a:noFill/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accent6">
                          <a:lumMod val="50000"/>
                        </a:schemeClr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Sheet1!$B$1:$H$1</c:f>
              <c:strCache>
                <c:ptCount val="7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2nd Qtr</c:v>
                </c:pt>
                <c:pt idx="5">
                  <c:v>3rd Qtr</c:v>
                </c:pt>
                <c:pt idx="6">
                  <c:v>4th Qtr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25.4</c:v>
                </c:pt>
                <c:pt idx="1">
                  <c:v>17.600000000000001</c:v>
                </c:pt>
                <c:pt idx="2">
                  <c:v>15</c:v>
                </c:pt>
                <c:pt idx="3">
                  <c:v>21.2</c:v>
                </c:pt>
                <c:pt idx="4">
                  <c:v>17.600000000000001</c:v>
                </c:pt>
                <c:pt idx="5">
                  <c:v>15</c:v>
                </c:pt>
                <c:pt idx="6">
                  <c:v>21.2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8"/>
      </c:doughnutChart>
      <c:spPr>
        <a:noFill/>
        <a:ln w="2541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20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6079FD-4EF0-4BCD-9544-DC34AB94B9C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5C014D-E04A-4E98-9403-FCF96A0F2CDC}">
      <dgm:prSet phldrT="[Text]" custT="1"/>
      <dgm:spPr>
        <a:xfrm>
          <a:off x="2671919" y="1375"/>
          <a:ext cx="1451679" cy="1451679"/>
        </a:xfrm>
        <a:solidFill>
          <a:schemeClr val="accent5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96508D12-CDCC-47CD-ABFC-647845BA55A8}" type="parTrans" cxnId="{A8888ED6-C5A8-45DB-B2F4-71E82C4376B2}">
      <dgm:prSet/>
      <dgm:spPr/>
      <dgm:t>
        <a:bodyPr/>
        <a:lstStyle/>
        <a:p>
          <a:endParaRPr lang="en-US" sz="1600"/>
        </a:p>
      </dgm:t>
    </dgm:pt>
    <dgm:pt modelId="{96F2AC55-D1A2-4982-B948-E1AA0E1D5091}" type="sibTrans" cxnId="{A8888ED6-C5A8-45DB-B2F4-71E82C4376B2}">
      <dgm:prSet custT="1"/>
      <dgm:spPr>
        <a:xfrm rot="2160000">
          <a:off x="4077445" y="1115841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433EF29A-5E38-4610-B500-E1D8DB9A9BB4}">
      <dgm:prSet phldrT="[Text]" custT="1"/>
      <dgm:spPr>
        <a:xfrm>
          <a:off x="4433681" y="1281371"/>
          <a:ext cx="1451679" cy="1451679"/>
        </a:xfrm>
        <a:solidFill>
          <a:srgbClr val="ED7D31">
            <a:lumMod val="40000"/>
            <a:lumOff val="6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9A49211B-8415-4A53-B235-32DF43BC9293}" type="parTrans" cxnId="{18A71ED9-1282-4051-B567-CE8D75EB66A0}">
      <dgm:prSet/>
      <dgm:spPr/>
      <dgm:t>
        <a:bodyPr/>
        <a:lstStyle/>
        <a:p>
          <a:endParaRPr lang="en-US" sz="1600"/>
        </a:p>
      </dgm:t>
    </dgm:pt>
    <dgm:pt modelId="{D01634D8-B425-49B8-8C35-1CB888D74A9A}" type="sibTrans" cxnId="{18A71ED9-1282-4051-B567-CE8D75EB66A0}">
      <dgm:prSet custT="1"/>
      <dgm:spPr>
        <a:xfrm rot="6480000">
          <a:off x="4634035" y="2787421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54A11967-2400-4A46-8E71-98387A6213D5}">
      <dgm:prSet phldrT="[Text]" custT="1"/>
      <dgm:spPr>
        <a:xfrm>
          <a:off x="3760748" y="3352447"/>
          <a:ext cx="1451679" cy="1451679"/>
        </a:xfrm>
        <a:solidFill>
          <a:srgbClr val="E7E6E6">
            <a:lumMod val="75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609D01D-6826-438E-9C7C-4C5730FA5E9C}" type="parTrans" cxnId="{92504527-C724-418D-A791-E9D8DAD34AC8}">
      <dgm:prSet/>
      <dgm:spPr/>
      <dgm:t>
        <a:bodyPr/>
        <a:lstStyle/>
        <a:p>
          <a:endParaRPr lang="en-US" sz="1600"/>
        </a:p>
      </dgm:t>
    </dgm:pt>
    <dgm:pt modelId="{4629ACC0-8CBA-4401-B003-36860B1A483C}" type="sibTrans" cxnId="{92504527-C724-418D-A791-E9D8DAD34AC8}">
      <dgm:prSet custT="1"/>
      <dgm:spPr>
        <a:xfrm rot="10800000">
          <a:off x="3216264" y="3833315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05F4699D-8A49-45DC-BD1F-F96D0075BE5A}">
      <dgm:prSet phldrT="[Text]" custT="1"/>
      <dgm:spPr>
        <a:xfrm>
          <a:off x="1583090" y="3352447"/>
          <a:ext cx="1451679" cy="1451679"/>
        </a:xfrm>
        <a:solidFill>
          <a:schemeClr val="accent6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0792E42-674C-4173-A799-4589D1293304}" type="parTrans" cxnId="{935F585B-B3D3-4AF5-9360-73AE25658150}">
      <dgm:prSet/>
      <dgm:spPr/>
      <dgm:t>
        <a:bodyPr/>
        <a:lstStyle/>
        <a:p>
          <a:endParaRPr lang="en-US" sz="1600"/>
        </a:p>
      </dgm:t>
    </dgm:pt>
    <dgm:pt modelId="{DE020E2A-97F3-4275-BA72-A5483521CB35}" type="sibTrans" cxnId="{935F585B-B3D3-4AF5-9360-73AE25658150}">
      <dgm:prSet custT="1"/>
      <dgm:spPr>
        <a:xfrm rot="15120000">
          <a:off x="1783443" y="2808134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366FC085-628B-4D0C-929F-087D087AE2D8}">
      <dgm:prSet phldrT="[Text]" custT="1"/>
      <dgm:spPr>
        <a:xfrm>
          <a:off x="910156" y="1281371"/>
          <a:ext cx="1451679" cy="1451679"/>
        </a:xfrm>
        <a:solidFill>
          <a:srgbClr val="4472C4">
            <a:lumMod val="40000"/>
            <a:lumOff val="6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390A74D-EC00-41B5-8ABD-650BADC1517F}" type="parTrans" cxnId="{2EB7CEB6-A747-46C6-99F8-0CA51FE38D5F}">
      <dgm:prSet/>
      <dgm:spPr/>
      <dgm:t>
        <a:bodyPr/>
        <a:lstStyle/>
        <a:p>
          <a:endParaRPr lang="en-US" sz="1600"/>
        </a:p>
      </dgm:t>
    </dgm:pt>
    <dgm:pt modelId="{86842E62-4EF2-4A17-95F0-BFEF4E911F4B}" type="sibTrans" cxnId="{2EB7CEB6-A747-46C6-99F8-0CA51FE38D5F}">
      <dgm:prSet custT="1"/>
      <dgm:spPr>
        <a:xfrm rot="19440000">
          <a:off x="2315683" y="1128642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4DC606DB-3B7C-4556-950A-6FD0316FE548}" type="pres">
      <dgm:prSet presAssocID="{DA6079FD-4EF0-4BCD-9544-DC34AB94B9C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219664-C908-457C-8B73-AB2AE741B2CE}" type="pres">
      <dgm:prSet presAssocID="{E25C014D-E04A-4E98-9403-FCF96A0F2CDC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249E5D07-46A5-4609-8C55-507E93BC9EC1}" type="pres">
      <dgm:prSet presAssocID="{96F2AC55-D1A2-4982-B948-E1AA0E1D5091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D1476940-76F6-4977-BCEB-6D47F72BACA7}" type="pres">
      <dgm:prSet presAssocID="{96F2AC55-D1A2-4982-B948-E1AA0E1D5091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A2F9F5B-2256-4BEF-B59B-339C278BF766}" type="pres">
      <dgm:prSet presAssocID="{433EF29A-5E38-4610-B500-E1D8DB9A9BB4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B9D8A5CA-27B5-41EA-BE0A-1913ACFE6296}" type="pres">
      <dgm:prSet presAssocID="{D01634D8-B425-49B8-8C35-1CB888D74A9A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84D6CCE4-9DB6-4A73-9A3E-25CC921FF1EA}" type="pres">
      <dgm:prSet presAssocID="{D01634D8-B425-49B8-8C35-1CB888D74A9A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C8FD9C30-BCF4-4754-A64A-9C7FF1F28A5C}" type="pres">
      <dgm:prSet presAssocID="{54A11967-2400-4A46-8E71-98387A6213D5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37B5323E-6019-496F-8638-F4FA96ABE72A}" type="pres">
      <dgm:prSet presAssocID="{4629ACC0-8CBA-4401-B003-36860B1A483C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AB51F0E5-0AAE-47AF-A55D-2A1F5E5A2A72}" type="pres">
      <dgm:prSet presAssocID="{4629ACC0-8CBA-4401-B003-36860B1A483C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DF6D1031-1A06-4191-B9CC-9793FF8737AB}" type="pres">
      <dgm:prSet presAssocID="{05F4699D-8A49-45DC-BD1F-F96D0075BE5A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D08F71AC-6F58-4DE3-9690-9D997FBFC282}" type="pres">
      <dgm:prSet presAssocID="{DE020E2A-97F3-4275-BA72-A5483521CB35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91087FAD-6BB6-4443-B2CD-A197D161BBD1}" type="pres">
      <dgm:prSet presAssocID="{DE020E2A-97F3-4275-BA72-A5483521CB35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86E36643-F7BB-4F1E-995D-BFAB98E3302B}" type="pres">
      <dgm:prSet presAssocID="{366FC085-628B-4D0C-929F-087D087AE2D8}" presName="node" presStyleLbl="node1" presStyleIdx="4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62AEB2E2-848F-4926-9C66-887B85AA0F60}" type="pres">
      <dgm:prSet presAssocID="{86842E62-4EF2-4A17-95F0-BFEF4E911F4B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46F2592A-E193-4F09-8BE7-27D7F1CED7EA}" type="pres">
      <dgm:prSet presAssocID="{86842E62-4EF2-4A17-95F0-BFEF4E911F4B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935F585B-B3D3-4AF5-9360-73AE25658150}" srcId="{DA6079FD-4EF0-4BCD-9544-DC34AB94B9C7}" destId="{05F4699D-8A49-45DC-BD1F-F96D0075BE5A}" srcOrd="3" destOrd="0" parTransId="{70792E42-674C-4173-A799-4589D1293304}" sibTransId="{DE020E2A-97F3-4275-BA72-A5483521CB35}"/>
    <dgm:cxn modelId="{CF48BBD4-5FFE-455F-BCAA-79790438BE60}" type="presOf" srcId="{DA6079FD-4EF0-4BCD-9544-DC34AB94B9C7}" destId="{4DC606DB-3B7C-4556-950A-6FD0316FE548}" srcOrd="0" destOrd="0" presId="urn:microsoft.com/office/officeart/2005/8/layout/cycle2"/>
    <dgm:cxn modelId="{0304CBF9-29E3-4D7F-B41C-5ABF73EAC5E1}" type="presOf" srcId="{4629ACC0-8CBA-4401-B003-36860B1A483C}" destId="{AB51F0E5-0AAE-47AF-A55D-2A1F5E5A2A72}" srcOrd="1" destOrd="0" presId="urn:microsoft.com/office/officeart/2005/8/layout/cycle2"/>
    <dgm:cxn modelId="{92504527-C724-418D-A791-E9D8DAD34AC8}" srcId="{DA6079FD-4EF0-4BCD-9544-DC34AB94B9C7}" destId="{54A11967-2400-4A46-8E71-98387A6213D5}" srcOrd="2" destOrd="0" parTransId="{8609D01D-6826-438E-9C7C-4C5730FA5E9C}" sibTransId="{4629ACC0-8CBA-4401-B003-36860B1A483C}"/>
    <dgm:cxn modelId="{18A71ED9-1282-4051-B567-CE8D75EB66A0}" srcId="{DA6079FD-4EF0-4BCD-9544-DC34AB94B9C7}" destId="{433EF29A-5E38-4610-B500-E1D8DB9A9BB4}" srcOrd="1" destOrd="0" parTransId="{9A49211B-8415-4A53-B235-32DF43BC9293}" sibTransId="{D01634D8-B425-49B8-8C35-1CB888D74A9A}"/>
    <dgm:cxn modelId="{12A568E3-F091-4634-BEB8-178387EA0487}" type="presOf" srcId="{96F2AC55-D1A2-4982-B948-E1AA0E1D5091}" destId="{249E5D07-46A5-4609-8C55-507E93BC9EC1}" srcOrd="0" destOrd="0" presId="urn:microsoft.com/office/officeart/2005/8/layout/cycle2"/>
    <dgm:cxn modelId="{DF2BF4AB-B6F8-4CB6-888A-C7EE8F14506D}" type="presOf" srcId="{366FC085-628B-4D0C-929F-087D087AE2D8}" destId="{86E36643-F7BB-4F1E-995D-BFAB98E3302B}" srcOrd="0" destOrd="0" presId="urn:microsoft.com/office/officeart/2005/8/layout/cycle2"/>
    <dgm:cxn modelId="{DF2E2446-A5C6-4CC2-80A8-8C7041570FEF}" type="presOf" srcId="{DE020E2A-97F3-4275-BA72-A5483521CB35}" destId="{91087FAD-6BB6-4443-B2CD-A197D161BBD1}" srcOrd="1" destOrd="0" presId="urn:microsoft.com/office/officeart/2005/8/layout/cycle2"/>
    <dgm:cxn modelId="{A0DBB8EF-110F-4447-AC97-22839BEDF65E}" type="presOf" srcId="{DE020E2A-97F3-4275-BA72-A5483521CB35}" destId="{D08F71AC-6F58-4DE3-9690-9D997FBFC282}" srcOrd="0" destOrd="0" presId="urn:microsoft.com/office/officeart/2005/8/layout/cycle2"/>
    <dgm:cxn modelId="{99E329FB-FDBA-43CD-9ECD-D8A0651D83A4}" type="presOf" srcId="{86842E62-4EF2-4A17-95F0-BFEF4E911F4B}" destId="{46F2592A-E193-4F09-8BE7-27D7F1CED7EA}" srcOrd="1" destOrd="0" presId="urn:microsoft.com/office/officeart/2005/8/layout/cycle2"/>
    <dgm:cxn modelId="{7241C938-25E4-4948-8605-D6E39EEC0774}" type="presOf" srcId="{433EF29A-5E38-4610-B500-E1D8DB9A9BB4}" destId="{6A2F9F5B-2256-4BEF-B59B-339C278BF766}" srcOrd="0" destOrd="0" presId="urn:microsoft.com/office/officeart/2005/8/layout/cycle2"/>
    <dgm:cxn modelId="{2EB7CEB6-A747-46C6-99F8-0CA51FE38D5F}" srcId="{DA6079FD-4EF0-4BCD-9544-DC34AB94B9C7}" destId="{366FC085-628B-4D0C-929F-087D087AE2D8}" srcOrd="4" destOrd="0" parTransId="{1390A74D-EC00-41B5-8ABD-650BADC1517F}" sibTransId="{86842E62-4EF2-4A17-95F0-BFEF4E911F4B}"/>
    <dgm:cxn modelId="{82E9D092-B50E-4D44-B7B3-5E436FD4A297}" type="presOf" srcId="{05F4699D-8A49-45DC-BD1F-F96D0075BE5A}" destId="{DF6D1031-1A06-4191-B9CC-9793FF8737AB}" srcOrd="0" destOrd="0" presId="urn:microsoft.com/office/officeart/2005/8/layout/cycle2"/>
    <dgm:cxn modelId="{EF7AA972-D20F-42D6-8DC5-72031839A285}" type="presOf" srcId="{D01634D8-B425-49B8-8C35-1CB888D74A9A}" destId="{B9D8A5CA-27B5-41EA-BE0A-1913ACFE6296}" srcOrd="0" destOrd="0" presId="urn:microsoft.com/office/officeart/2005/8/layout/cycle2"/>
    <dgm:cxn modelId="{9C7E2324-B19D-4598-8257-6E67DE2AE08D}" type="presOf" srcId="{4629ACC0-8CBA-4401-B003-36860B1A483C}" destId="{37B5323E-6019-496F-8638-F4FA96ABE72A}" srcOrd="0" destOrd="0" presId="urn:microsoft.com/office/officeart/2005/8/layout/cycle2"/>
    <dgm:cxn modelId="{1208D8F4-5709-46CB-8852-CFF2639DDFFA}" type="presOf" srcId="{96F2AC55-D1A2-4982-B948-E1AA0E1D5091}" destId="{D1476940-76F6-4977-BCEB-6D47F72BACA7}" srcOrd="1" destOrd="0" presId="urn:microsoft.com/office/officeart/2005/8/layout/cycle2"/>
    <dgm:cxn modelId="{90C07489-C79B-49D6-AE6A-5982A6E1C155}" type="presOf" srcId="{86842E62-4EF2-4A17-95F0-BFEF4E911F4B}" destId="{62AEB2E2-848F-4926-9C66-887B85AA0F60}" srcOrd="0" destOrd="0" presId="urn:microsoft.com/office/officeart/2005/8/layout/cycle2"/>
    <dgm:cxn modelId="{6D660AFF-C6C1-4F21-B785-B593D6956902}" type="presOf" srcId="{E25C014D-E04A-4E98-9403-FCF96A0F2CDC}" destId="{3B219664-C908-457C-8B73-AB2AE741B2CE}" srcOrd="0" destOrd="0" presId="urn:microsoft.com/office/officeart/2005/8/layout/cycle2"/>
    <dgm:cxn modelId="{F7D9EF08-1F3F-43A8-B27C-2298110B9B4E}" type="presOf" srcId="{54A11967-2400-4A46-8E71-98387A6213D5}" destId="{C8FD9C30-BCF4-4754-A64A-9C7FF1F28A5C}" srcOrd="0" destOrd="0" presId="urn:microsoft.com/office/officeart/2005/8/layout/cycle2"/>
    <dgm:cxn modelId="{4660363F-6F55-4AA5-A3AA-3B1628B66503}" type="presOf" srcId="{D01634D8-B425-49B8-8C35-1CB888D74A9A}" destId="{84D6CCE4-9DB6-4A73-9A3E-25CC921FF1EA}" srcOrd="1" destOrd="0" presId="urn:microsoft.com/office/officeart/2005/8/layout/cycle2"/>
    <dgm:cxn modelId="{A8888ED6-C5A8-45DB-B2F4-71E82C4376B2}" srcId="{DA6079FD-4EF0-4BCD-9544-DC34AB94B9C7}" destId="{E25C014D-E04A-4E98-9403-FCF96A0F2CDC}" srcOrd="0" destOrd="0" parTransId="{96508D12-CDCC-47CD-ABFC-647845BA55A8}" sibTransId="{96F2AC55-D1A2-4982-B948-E1AA0E1D5091}"/>
    <dgm:cxn modelId="{B230505A-6066-4792-96A6-AF8002ADBF15}" type="presParOf" srcId="{4DC606DB-3B7C-4556-950A-6FD0316FE548}" destId="{3B219664-C908-457C-8B73-AB2AE741B2CE}" srcOrd="0" destOrd="0" presId="urn:microsoft.com/office/officeart/2005/8/layout/cycle2"/>
    <dgm:cxn modelId="{0E5D2937-AAF4-456C-B641-DAA5282DB685}" type="presParOf" srcId="{4DC606DB-3B7C-4556-950A-6FD0316FE548}" destId="{249E5D07-46A5-4609-8C55-507E93BC9EC1}" srcOrd="1" destOrd="0" presId="urn:microsoft.com/office/officeart/2005/8/layout/cycle2"/>
    <dgm:cxn modelId="{AF881516-AA9B-411A-9796-E7A5C50CC9B0}" type="presParOf" srcId="{249E5D07-46A5-4609-8C55-507E93BC9EC1}" destId="{D1476940-76F6-4977-BCEB-6D47F72BACA7}" srcOrd="0" destOrd="0" presId="urn:microsoft.com/office/officeart/2005/8/layout/cycle2"/>
    <dgm:cxn modelId="{8153A9BF-DAA3-42D1-9566-85A6D03A4F94}" type="presParOf" srcId="{4DC606DB-3B7C-4556-950A-6FD0316FE548}" destId="{6A2F9F5B-2256-4BEF-B59B-339C278BF766}" srcOrd="2" destOrd="0" presId="urn:microsoft.com/office/officeart/2005/8/layout/cycle2"/>
    <dgm:cxn modelId="{6600F332-5A55-4275-8E32-190BF33CB407}" type="presParOf" srcId="{4DC606DB-3B7C-4556-950A-6FD0316FE548}" destId="{B9D8A5CA-27B5-41EA-BE0A-1913ACFE6296}" srcOrd="3" destOrd="0" presId="urn:microsoft.com/office/officeart/2005/8/layout/cycle2"/>
    <dgm:cxn modelId="{35BAC240-0875-4634-8F65-7B77671A5507}" type="presParOf" srcId="{B9D8A5CA-27B5-41EA-BE0A-1913ACFE6296}" destId="{84D6CCE4-9DB6-4A73-9A3E-25CC921FF1EA}" srcOrd="0" destOrd="0" presId="urn:microsoft.com/office/officeart/2005/8/layout/cycle2"/>
    <dgm:cxn modelId="{2D9911D9-105D-48A4-977B-139D5600ACEC}" type="presParOf" srcId="{4DC606DB-3B7C-4556-950A-6FD0316FE548}" destId="{C8FD9C30-BCF4-4754-A64A-9C7FF1F28A5C}" srcOrd="4" destOrd="0" presId="urn:microsoft.com/office/officeart/2005/8/layout/cycle2"/>
    <dgm:cxn modelId="{5D4CDB30-4CBF-4DBF-A2E8-B9679E8875E7}" type="presParOf" srcId="{4DC606DB-3B7C-4556-950A-6FD0316FE548}" destId="{37B5323E-6019-496F-8638-F4FA96ABE72A}" srcOrd="5" destOrd="0" presId="urn:microsoft.com/office/officeart/2005/8/layout/cycle2"/>
    <dgm:cxn modelId="{5C20750F-8567-4B17-9C83-2979ACC190F4}" type="presParOf" srcId="{37B5323E-6019-496F-8638-F4FA96ABE72A}" destId="{AB51F0E5-0AAE-47AF-A55D-2A1F5E5A2A72}" srcOrd="0" destOrd="0" presId="urn:microsoft.com/office/officeart/2005/8/layout/cycle2"/>
    <dgm:cxn modelId="{6943C0A0-3EC8-4A37-85D1-6E67A0E34642}" type="presParOf" srcId="{4DC606DB-3B7C-4556-950A-6FD0316FE548}" destId="{DF6D1031-1A06-4191-B9CC-9793FF8737AB}" srcOrd="6" destOrd="0" presId="urn:microsoft.com/office/officeart/2005/8/layout/cycle2"/>
    <dgm:cxn modelId="{DCAD57C5-8404-4BDE-97E1-A8C643225E24}" type="presParOf" srcId="{4DC606DB-3B7C-4556-950A-6FD0316FE548}" destId="{D08F71AC-6F58-4DE3-9690-9D997FBFC282}" srcOrd="7" destOrd="0" presId="urn:microsoft.com/office/officeart/2005/8/layout/cycle2"/>
    <dgm:cxn modelId="{905AA58F-BC73-423F-B360-1D95AFD90A71}" type="presParOf" srcId="{D08F71AC-6F58-4DE3-9690-9D997FBFC282}" destId="{91087FAD-6BB6-4443-B2CD-A197D161BBD1}" srcOrd="0" destOrd="0" presId="urn:microsoft.com/office/officeart/2005/8/layout/cycle2"/>
    <dgm:cxn modelId="{334AB9CF-A351-493F-BE06-AA83DCCB67D1}" type="presParOf" srcId="{4DC606DB-3B7C-4556-950A-6FD0316FE548}" destId="{86E36643-F7BB-4F1E-995D-BFAB98E3302B}" srcOrd="8" destOrd="0" presId="urn:microsoft.com/office/officeart/2005/8/layout/cycle2"/>
    <dgm:cxn modelId="{0ED6801A-9924-46CC-957E-DA9CA18771BC}" type="presParOf" srcId="{4DC606DB-3B7C-4556-950A-6FD0316FE548}" destId="{62AEB2E2-848F-4926-9C66-887B85AA0F60}" srcOrd="9" destOrd="0" presId="urn:microsoft.com/office/officeart/2005/8/layout/cycle2"/>
    <dgm:cxn modelId="{3AC77B0F-2B8D-48EC-87BE-18A7EACA5FA0}" type="presParOf" srcId="{62AEB2E2-848F-4926-9C66-887B85AA0F60}" destId="{46F2592A-E193-4F09-8BE7-27D7F1CED7E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19664-C908-457C-8B73-AB2AE741B2CE}">
      <dsp:nvSpPr>
        <dsp:cNvPr id="0" name=""/>
        <dsp:cNvSpPr/>
      </dsp:nvSpPr>
      <dsp:spPr>
        <a:xfrm>
          <a:off x="2215593" y="947"/>
          <a:ext cx="1184575" cy="1184575"/>
        </a:xfrm>
        <a:prstGeom prst="ellipse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389070" y="174424"/>
        <a:ext cx="837621" cy="837621"/>
      </dsp:txXfrm>
    </dsp:sp>
    <dsp:sp modelId="{249E5D07-46A5-4609-8C55-507E93BC9EC1}">
      <dsp:nvSpPr>
        <dsp:cNvPr id="0" name=""/>
        <dsp:cNvSpPr/>
      </dsp:nvSpPr>
      <dsp:spPr>
        <a:xfrm rot="2160000">
          <a:off x="3362832" y="911080"/>
          <a:ext cx="315320" cy="399794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371865" y="963238"/>
        <a:ext cx="220724" cy="239876"/>
      </dsp:txXfrm>
    </dsp:sp>
    <dsp:sp modelId="{6A2F9F5B-2256-4BEF-B59B-339C278BF766}">
      <dsp:nvSpPr>
        <dsp:cNvPr id="0" name=""/>
        <dsp:cNvSpPr/>
      </dsp:nvSpPr>
      <dsp:spPr>
        <a:xfrm>
          <a:off x="3655256" y="1046923"/>
          <a:ext cx="1184575" cy="1184575"/>
        </a:xfrm>
        <a:prstGeom prst="ellipse">
          <a:avLst/>
        </a:prstGeom>
        <a:solidFill>
          <a:srgbClr val="ED7D31">
            <a:lumMod val="40000"/>
            <a:lumOff val="6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828733" y="1220400"/>
        <a:ext cx="837621" cy="837621"/>
      </dsp:txXfrm>
    </dsp:sp>
    <dsp:sp modelId="{B9D8A5CA-27B5-41EA-BE0A-1913ACFE6296}">
      <dsp:nvSpPr>
        <dsp:cNvPr id="0" name=""/>
        <dsp:cNvSpPr/>
      </dsp:nvSpPr>
      <dsp:spPr>
        <a:xfrm rot="6480000">
          <a:off x="3817689" y="2277038"/>
          <a:ext cx="315320" cy="399794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3879603" y="2312014"/>
        <a:ext cx="220724" cy="239876"/>
      </dsp:txXfrm>
    </dsp:sp>
    <dsp:sp modelId="{C8FD9C30-BCF4-4754-A64A-9C7FF1F28A5C}">
      <dsp:nvSpPr>
        <dsp:cNvPr id="0" name=""/>
        <dsp:cNvSpPr/>
      </dsp:nvSpPr>
      <dsp:spPr>
        <a:xfrm>
          <a:off x="3105354" y="2739348"/>
          <a:ext cx="1184575" cy="1184575"/>
        </a:xfrm>
        <a:prstGeom prst="ellipse">
          <a:avLst/>
        </a:prstGeom>
        <a:solidFill>
          <a:srgbClr val="E7E6E6">
            <a:lumMod val="75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278831" y="2912825"/>
        <a:ext cx="837621" cy="837621"/>
      </dsp:txXfrm>
    </dsp:sp>
    <dsp:sp modelId="{37B5323E-6019-496F-8638-F4FA96ABE72A}">
      <dsp:nvSpPr>
        <dsp:cNvPr id="0" name=""/>
        <dsp:cNvSpPr/>
      </dsp:nvSpPr>
      <dsp:spPr>
        <a:xfrm rot="10800000">
          <a:off x="2659145" y="3131738"/>
          <a:ext cx="315320" cy="399794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2753741" y="3211697"/>
        <a:ext cx="220724" cy="239876"/>
      </dsp:txXfrm>
    </dsp:sp>
    <dsp:sp modelId="{DF6D1031-1A06-4191-B9CC-9793FF8737AB}">
      <dsp:nvSpPr>
        <dsp:cNvPr id="0" name=""/>
        <dsp:cNvSpPr/>
      </dsp:nvSpPr>
      <dsp:spPr>
        <a:xfrm>
          <a:off x="1325833" y="2739348"/>
          <a:ext cx="1184575" cy="1184575"/>
        </a:xfrm>
        <a:prstGeom prst="ellips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499310" y="2912825"/>
        <a:ext cx="837621" cy="837621"/>
      </dsp:txXfrm>
    </dsp:sp>
    <dsp:sp modelId="{D08F71AC-6F58-4DE3-9690-9D997FBFC282}">
      <dsp:nvSpPr>
        <dsp:cNvPr id="0" name=""/>
        <dsp:cNvSpPr/>
      </dsp:nvSpPr>
      <dsp:spPr>
        <a:xfrm rot="15120000">
          <a:off x="1488267" y="2294013"/>
          <a:ext cx="315320" cy="399794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1550181" y="2418955"/>
        <a:ext cx="220724" cy="239876"/>
      </dsp:txXfrm>
    </dsp:sp>
    <dsp:sp modelId="{86E36643-F7BB-4F1E-995D-BFAB98E3302B}">
      <dsp:nvSpPr>
        <dsp:cNvPr id="0" name=""/>
        <dsp:cNvSpPr/>
      </dsp:nvSpPr>
      <dsp:spPr>
        <a:xfrm>
          <a:off x="775931" y="1046923"/>
          <a:ext cx="1184575" cy="1184575"/>
        </a:xfrm>
        <a:prstGeom prst="ellipse">
          <a:avLst/>
        </a:prstGeom>
        <a:solidFill>
          <a:srgbClr val="4472C4">
            <a:lumMod val="40000"/>
            <a:lumOff val="6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949408" y="1220400"/>
        <a:ext cx="837621" cy="837621"/>
      </dsp:txXfrm>
    </dsp:sp>
    <dsp:sp modelId="{62AEB2E2-848F-4926-9C66-887B85AA0F60}">
      <dsp:nvSpPr>
        <dsp:cNvPr id="0" name=""/>
        <dsp:cNvSpPr/>
      </dsp:nvSpPr>
      <dsp:spPr>
        <a:xfrm rot="19440000">
          <a:off x="1923170" y="921571"/>
          <a:ext cx="315320" cy="399794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932203" y="1029331"/>
        <a:ext cx="220724" cy="239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6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5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6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1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88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71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8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4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98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5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515" y="1340427"/>
            <a:ext cx="42746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SMSA POWERPOINT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paul.kerbage\AppData\Local\Microsoft\Windows\Temporary Internet Files\Content.Outlook\H5CBZ0DA\Store2Door Presentation templates-01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"/>
            <a:ext cx="9144000" cy="5142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73950" y="1357689"/>
            <a:ext cx="29899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</a:p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14054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561" y="15761"/>
            <a:ext cx="697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Cycle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Diagram 29"/>
          <p:cNvGraphicFramePr/>
          <p:nvPr>
            <p:extLst>
              <p:ext uri="{D42A27DB-BD31-4B8C-83A1-F6EECF244321}">
                <p14:modId xmlns:p14="http://schemas.microsoft.com/office/powerpoint/2010/main" val="913793773"/>
              </p:ext>
            </p:extLst>
          </p:nvPr>
        </p:nvGraphicFramePr>
        <p:xfrm>
          <a:off x="1398104" y="644229"/>
          <a:ext cx="5615763" cy="3924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343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561" y="15761"/>
            <a:ext cx="697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06844" y="572533"/>
            <a:ext cx="3960001" cy="3960000"/>
            <a:chOff x="2314706" y="1760656"/>
            <a:chExt cx="4202045" cy="4128293"/>
          </a:xfrm>
        </p:grpSpPr>
        <p:sp>
          <p:nvSpPr>
            <p:cNvPr id="8" name="PubPieSlice"/>
            <p:cNvSpPr>
              <a:spLocks noEditPoints="1" noChangeArrowheads="1"/>
            </p:cNvSpPr>
            <p:nvPr/>
          </p:nvSpPr>
          <p:spPr bwMode="auto">
            <a:xfrm>
              <a:off x="2321589" y="1760657"/>
              <a:ext cx="4101406" cy="4030000"/>
            </a:xfrm>
            <a:custGeom>
              <a:avLst/>
              <a:gdLst>
                <a:gd name="T0" fmla="*/ 36 w 21600"/>
                <a:gd name="T1" fmla="*/ 0 h 21600"/>
                <a:gd name="T2" fmla="*/ 36 w 21600"/>
                <a:gd name="T3" fmla="*/ 36 h 21600"/>
                <a:gd name="T4" fmla="*/ 0 w 21600"/>
                <a:gd name="T5" fmla="*/ 36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-1" y="10812"/>
                    <a:pt x="0" y="10824"/>
                    <a:pt x="0" y="10836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lIns="95759" tIns="47879" rIns="95759" bIns="47879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 rot="18643484">
              <a:off x="2694911" y="2650799"/>
              <a:ext cx="1314206" cy="3207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42972" tIns="42972" rIns="42972" bIns="42972" anchor="ctr">
              <a:spAutoFit/>
            </a:bodyPr>
            <a:lstStyle>
              <a:lvl1pPr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1pPr>
              <a:lvl2pPr marL="742950" indent="-28575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2pPr>
              <a:lvl3pPr marL="11430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3pPr>
              <a:lvl4pPr marL="16002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4pPr>
              <a:lvl5pPr marL="20574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5pPr>
              <a:lvl6pPr marL="25146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6pPr>
              <a:lvl7pPr marL="29718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7pPr>
              <a:lvl8pPr marL="34290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8pPr>
              <a:lvl9pPr marL="38862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9pPr>
            </a:lstStyle>
            <a:p>
              <a:pPr marL="0" marR="0" lvl="0" indent="0" defTabSz="858838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</a:rPr>
                <a:t>Your Text Here</a:t>
              </a:r>
            </a:p>
          </p:txBody>
        </p:sp>
        <p:sp>
          <p:nvSpPr>
            <p:cNvPr id="10" name="PubPieSlice"/>
            <p:cNvSpPr>
              <a:spLocks noEditPoints="1" noChangeArrowheads="1"/>
            </p:cNvSpPr>
            <p:nvPr/>
          </p:nvSpPr>
          <p:spPr bwMode="auto">
            <a:xfrm flipH="1">
              <a:off x="2406565" y="1760656"/>
              <a:ext cx="4099672" cy="4030000"/>
            </a:xfrm>
            <a:custGeom>
              <a:avLst/>
              <a:gdLst>
                <a:gd name="T0" fmla="*/ 14 w 21600"/>
                <a:gd name="T1" fmla="*/ 0 h 21600"/>
                <a:gd name="T2" fmla="*/ 14 w 21600"/>
                <a:gd name="T3" fmla="*/ 13 h 21600"/>
                <a:gd name="T4" fmla="*/ 0 w 21600"/>
                <a:gd name="T5" fmla="*/ 13 h 21600"/>
                <a:gd name="T6" fmla="*/ 0 60000 65536"/>
                <a:gd name="T7" fmla="*/ 0 60000 65536"/>
                <a:gd name="T8" fmla="*/ 0 60000 65536"/>
                <a:gd name="T9" fmla="*/ 3161 w 21600"/>
                <a:gd name="T10" fmla="*/ 3161 h 21600"/>
                <a:gd name="T11" fmla="*/ 18439 w 21600"/>
                <a:gd name="T12" fmla="*/ 18439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-1" y="10812"/>
                    <a:pt x="0" y="10824"/>
                    <a:pt x="0" y="10836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  <a:effectLst/>
          </p:spPr>
          <p:txBody>
            <a:bodyPr wrap="none" lIns="95759" tIns="47879" rIns="95759" bIns="47879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 rot="2443484">
              <a:off x="4831745" y="2688130"/>
              <a:ext cx="1264464" cy="30222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42972" tIns="42972" rIns="42972" bIns="42972" anchor="ctr">
              <a:spAutoFit/>
            </a:bodyPr>
            <a:lstStyle>
              <a:lvl1pPr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1pPr>
              <a:lvl2pPr marL="742950" indent="-28575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2pPr>
              <a:lvl3pPr marL="11430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3pPr>
              <a:lvl4pPr marL="16002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4pPr>
              <a:lvl5pPr marL="20574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5pPr>
              <a:lvl6pPr marL="25146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6pPr>
              <a:lvl7pPr marL="29718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7pPr>
              <a:lvl8pPr marL="34290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8pPr>
              <a:lvl9pPr marL="38862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9pPr>
            </a:lstStyle>
            <a:p>
              <a:pPr marL="0" marR="0" lvl="0" indent="0" defTabSz="858838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</a:rPr>
                <a:t>Your Text Here</a:t>
              </a:r>
            </a:p>
          </p:txBody>
        </p:sp>
        <p:sp>
          <p:nvSpPr>
            <p:cNvPr id="12" name="PubPieSlice"/>
            <p:cNvSpPr>
              <a:spLocks noEditPoints="1" noChangeArrowheads="1"/>
            </p:cNvSpPr>
            <p:nvPr/>
          </p:nvSpPr>
          <p:spPr bwMode="auto">
            <a:xfrm flipV="1">
              <a:off x="2314706" y="1860704"/>
              <a:ext cx="4101406" cy="4028245"/>
            </a:xfrm>
            <a:custGeom>
              <a:avLst/>
              <a:gdLst>
                <a:gd name="T0" fmla="*/ 36 w 21600"/>
                <a:gd name="T1" fmla="*/ 0 h 21600"/>
                <a:gd name="T2" fmla="*/ 36 w 21600"/>
                <a:gd name="T3" fmla="*/ 36 h 21600"/>
                <a:gd name="T4" fmla="*/ 0 w 21600"/>
                <a:gd name="T5" fmla="*/ 36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-1" y="10812"/>
                    <a:pt x="0" y="10824"/>
                    <a:pt x="0" y="10836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rgbClr val="4472C4">
                <a:lumMod val="40000"/>
                <a:lumOff val="60000"/>
              </a:srgbClr>
            </a:solidFill>
            <a:ln>
              <a:noFill/>
            </a:ln>
            <a:effectLst/>
          </p:spPr>
          <p:txBody>
            <a:bodyPr wrap="none" lIns="101882" tIns="50941" rIns="101882" bIns="50941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 rot="2443484">
              <a:off x="2620847" y="4713142"/>
              <a:ext cx="1337684" cy="31507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42972" tIns="42972" rIns="42972" bIns="42972" anchor="ctr">
              <a:spAutoFit/>
            </a:bodyPr>
            <a:lstStyle>
              <a:lvl1pPr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1pPr>
              <a:lvl2pPr marL="742950" indent="-28575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2pPr>
              <a:lvl3pPr marL="11430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3pPr>
              <a:lvl4pPr marL="16002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4pPr>
              <a:lvl5pPr marL="20574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5pPr>
              <a:lvl6pPr marL="25146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6pPr>
              <a:lvl7pPr marL="29718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7pPr>
              <a:lvl8pPr marL="34290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8pPr>
              <a:lvl9pPr marL="38862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9pPr>
            </a:lstStyle>
            <a:p>
              <a:pPr marL="0" marR="0" lvl="0" indent="0" defTabSz="858838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</a:rPr>
                <a:t>Your Text Here</a:t>
              </a:r>
            </a:p>
          </p:txBody>
        </p:sp>
        <p:sp>
          <p:nvSpPr>
            <p:cNvPr id="14" name="PubPieSlice"/>
            <p:cNvSpPr>
              <a:spLocks noEditPoints="1" noChangeArrowheads="1"/>
            </p:cNvSpPr>
            <p:nvPr/>
          </p:nvSpPr>
          <p:spPr bwMode="auto">
            <a:xfrm flipH="1" flipV="1">
              <a:off x="2415345" y="1860704"/>
              <a:ext cx="4101406" cy="4028245"/>
            </a:xfrm>
            <a:custGeom>
              <a:avLst/>
              <a:gdLst>
                <a:gd name="T0" fmla="*/ 36 w 21600"/>
                <a:gd name="T1" fmla="*/ 0 h 21600"/>
                <a:gd name="T2" fmla="*/ 36 w 21600"/>
                <a:gd name="T3" fmla="*/ 36 h 21600"/>
                <a:gd name="T4" fmla="*/ 0 w 21600"/>
                <a:gd name="T5" fmla="*/ 36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-1" y="10812"/>
                    <a:pt x="0" y="10824"/>
                    <a:pt x="0" y="10836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lIns="101882" tIns="50941" rIns="101882" bIns="50941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 rot="18643484">
              <a:off x="4835015" y="4725897"/>
              <a:ext cx="1314205" cy="3207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42972" tIns="42972" rIns="42972" bIns="42972" anchor="ctr">
              <a:spAutoFit/>
            </a:bodyPr>
            <a:lstStyle>
              <a:lvl1pPr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1pPr>
              <a:lvl2pPr marL="742950" indent="-28575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2pPr>
              <a:lvl3pPr marL="11430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3pPr>
              <a:lvl4pPr marL="16002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4pPr>
              <a:lvl5pPr marL="20574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5pPr>
              <a:lvl6pPr marL="25146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6pPr>
              <a:lvl7pPr marL="29718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7pPr>
              <a:lvl8pPr marL="34290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8pPr>
              <a:lvl9pPr marL="38862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9pPr>
            </a:lstStyle>
            <a:p>
              <a:pPr marL="0" marR="0" lvl="0" indent="0" defTabSz="858838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</a:rPr>
                <a:t>Your Text Here</a:t>
              </a: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3412407" y="2880492"/>
              <a:ext cx="1976999" cy="1943036"/>
            </a:xfrm>
            <a:prstGeom prst="ellipse">
              <a:avLst/>
            </a:prstGeom>
            <a:solidFill>
              <a:srgbClr val="E7E6E6"/>
            </a:solidFill>
            <a:ln>
              <a:noFill/>
            </a:ln>
            <a:effectLst/>
          </p:spPr>
          <p:txBody>
            <a:bodyPr wrap="none" lIns="95759" tIns="47879" rIns="95759" bIns="47879" anchor="ctr"/>
            <a:lstStyle/>
            <a:p>
              <a:pPr marL="0" marR="0" lvl="0" indent="0" algn="ctr" defTabSz="957263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TEXT</a:t>
              </a:r>
            </a:p>
          </p:txBody>
        </p:sp>
      </p:grpSp>
      <p:sp>
        <p:nvSpPr>
          <p:cNvPr id="17" name="Freeform 5"/>
          <p:cNvSpPr>
            <a:spLocks/>
          </p:cNvSpPr>
          <p:nvPr/>
        </p:nvSpPr>
        <p:spPr bwMode="auto">
          <a:xfrm>
            <a:off x="6804711" y="591740"/>
            <a:ext cx="1568317" cy="1859595"/>
          </a:xfrm>
          <a:custGeom>
            <a:avLst/>
            <a:gdLst>
              <a:gd name="T0" fmla="*/ 25920 w 120"/>
              <a:gd name="T1" fmla="*/ 14688 h 139"/>
              <a:gd name="T2" fmla="*/ 0 w 120"/>
              <a:gd name="T3" fmla="*/ 0 h 139"/>
              <a:gd name="T4" fmla="*/ 0 w 120"/>
              <a:gd name="T5" fmla="*/ 30024 h 139"/>
              <a:gd name="T6" fmla="*/ 25920 w 120"/>
              <a:gd name="T7" fmla="*/ 14688 h 1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0" h="139">
                <a:moveTo>
                  <a:pt x="120" y="68"/>
                </a:moveTo>
                <a:cubicBezTo>
                  <a:pt x="95" y="26"/>
                  <a:pt x="49" y="0"/>
                  <a:pt x="0" y="0"/>
                </a:cubicBezTo>
                <a:lnTo>
                  <a:pt x="0" y="139"/>
                </a:lnTo>
                <a:lnTo>
                  <a:pt x="120" y="68"/>
                </a:lnTo>
                <a:close/>
              </a:path>
            </a:pathLst>
          </a:custGeom>
          <a:solidFill>
            <a:srgbClr val="44546A">
              <a:lumMod val="60000"/>
              <a:lumOff val="40000"/>
            </a:srgbClr>
          </a:solidFill>
          <a:ln>
            <a:noFill/>
          </a:ln>
          <a:ex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Freeform 6"/>
          <p:cNvSpPr>
            <a:spLocks/>
          </p:cNvSpPr>
          <p:nvPr/>
        </p:nvSpPr>
        <p:spPr bwMode="auto">
          <a:xfrm>
            <a:off x="6889661" y="1621875"/>
            <a:ext cx="1816634" cy="1886351"/>
          </a:xfrm>
          <a:custGeom>
            <a:avLst/>
            <a:gdLst>
              <a:gd name="T0" fmla="*/ 25920 w 139"/>
              <a:gd name="T1" fmla="*/ 30456 h 141"/>
              <a:gd name="T2" fmla="*/ 30024 w 139"/>
              <a:gd name="T3" fmla="*/ 15336 h 141"/>
              <a:gd name="T4" fmla="*/ 25920 w 139"/>
              <a:gd name="T5" fmla="*/ 0 h 141"/>
              <a:gd name="T6" fmla="*/ 0 w 139"/>
              <a:gd name="T7" fmla="*/ 15336 h 141"/>
              <a:gd name="T8" fmla="*/ 25920 w 139"/>
              <a:gd name="T9" fmla="*/ 30456 h 1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" h="141">
                <a:moveTo>
                  <a:pt x="120" y="141"/>
                </a:moveTo>
                <a:cubicBezTo>
                  <a:pt x="132" y="119"/>
                  <a:pt x="139" y="95"/>
                  <a:pt x="139" y="71"/>
                </a:cubicBezTo>
                <a:cubicBezTo>
                  <a:pt x="139" y="46"/>
                  <a:pt x="132" y="22"/>
                  <a:pt x="120" y="0"/>
                </a:cubicBezTo>
                <a:lnTo>
                  <a:pt x="0" y="71"/>
                </a:lnTo>
                <a:lnTo>
                  <a:pt x="120" y="141"/>
                </a:lnTo>
                <a:close/>
              </a:path>
            </a:pathLst>
          </a:custGeom>
          <a:solidFill>
            <a:srgbClr val="A5A5A5">
              <a:lumMod val="75000"/>
            </a:srgbClr>
          </a:solidFill>
          <a:ln>
            <a:noFill/>
          </a:ln>
          <a:effectLst/>
          <a:ex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9" name="Freeform 7"/>
          <p:cNvSpPr>
            <a:spLocks/>
          </p:cNvSpPr>
          <p:nvPr/>
        </p:nvSpPr>
        <p:spPr bwMode="auto">
          <a:xfrm>
            <a:off x="6804711" y="2705524"/>
            <a:ext cx="1568317" cy="1846216"/>
          </a:xfrm>
          <a:custGeom>
            <a:avLst/>
            <a:gdLst>
              <a:gd name="T0" fmla="*/ 0 w 120"/>
              <a:gd name="T1" fmla="*/ 29808 h 138"/>
              <a:gd name="T2" fmla="*/ 25920 w 120"/>
              <a:gd name="T3" fmla="*/ 15120 h 138"/>
              <a:gd name="T4" fmla="*/ 0 w 120"/>
              <a:gd name="T5" fmla="*/ 0 h 138"/>
              <a:gd name="T6" fmla="*/ 0 w 120"/>
              <a:gd name="T7" fmla="*/ 29808 h 13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0" h="138">
                <a:moveTo>
                  <a:pt x="0" y="138"/>
                </a:moveTo>
                <a:cubicBezTo>
                  <a:pt x="49" y="138"/>
                  <a:pt x="95" y="112"/>
                  <a:pt x="120" y="70"/>
                </a:cubicBezTo>
                <a:lnTo>
                  <a:pt x="0" y="0"/>
                </a:lnTo>
                <a:lnTo>
                  <a:pt x="0" y="138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Freeform 8"/>
          <p:cNvSpPr>
            <a:spLocks/>
          </p:cNvSpPr>
          <p:nvPr/>
        </p:nvSpPr>
        <p:spPr bwMode="auto">
          <a:xfrm>
            <a:off x="5079562" y="2705524"/>
            <a:ext cx="1581386" cy="1846216"/>
          </a:xfrm>
          <a:custGeom>
            <a:avLst/>
            <a:gdLst>
              <a:gd name="T0" fmla="*/ 0 w 121"/>
              <a:gd name="T1" fmla="*/ 15120 h 138"/>
              <a:gd name="T2" fmla="*/ 26136 w 121"/>
              <a:gd name="T3" fmla="*/ 29808 h 138"/>
              <a:gd name="T4" fmla="*/ 26136 w 121"/>
              <a:gd name="T5" fmla="*/ 0 h 138"/>
              <a:gd name="T6" fmla="*/ 0 w 121"/>
              <a:gd name="T7" fmla="*/ 15120 h 13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1" h="138">
                <a:moveTo>
                  <a:pt x="0" y="70"/>
                </a:moveTo>
                <a:cubicBezTo>
                  <a:pt x="25" y="112"/>
                  <a:pt x="71" y="138"/>
                  <a:pt x="121" y="138"/>
                </a:cubicBezTo>
                <a:lnTo>
                  <a:pt x="121" y="0"/>
                </a:lnTo>
                <a:lnTo>
                  <a:pt x="0" y="7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Freeform 9"/>
          <p:cNvSpPr>
            <a:spLocks/>
          </p:cNvSpPr>
          <p:nvPr/>
        </p:nvSpPr>
        <p:spPr bwMode="auto">
          <a:xfrm>
            <a:off x="4746295" y="1635254"/>
            <a:ext cx="1829703" cy="1886351"/>
          </a:xfrm>
          <a:custGeom>
            <a:avLst/>
            <a:gdLst>
              <a:gd name="T0" fmla="*/ 4104 w 140"/>
              <a:gd name="T1" fmla="*/ 0 h 141"/>
              <a:gd name="T2" fmla="*/ 216 w 140"/>
              <a:gd name="T3" fmla="*/ 15120 h 141"/>
              <a:gd name="T4" fmla="*/ 4104 w 140"/>
              <a:gd name="T5" fmla="*/ 30456 h 141"/>
              <a:gd name="T6" fmla="*/ 30240 w 140"/>
              <a:gd name="T7" fmla="*/ 15336 h 141"/>
              <a:gd name="T8" fmla="*/ 4104 w 140"/>
              <a:gd name="T9" fmla="*/ 0 h 1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0" h="141">
                <a:moveTo>
                  <a:pt x="19" y="0"/>
                </a:moveTo>
                <a:cubicBezTo>
                  <a:pt x="7" y="22"/>
                  <a:pt x="1" y="46"/>
                  <a:pt x="1" y="70"/>
                </a:cubicBezTo>
                <a:cubicBezTo>
                  <a:pt x="0" y="95"/>
                  <a:pt x="7" y="119"/>
                  <a:pt x="19" y="141"/>
                </a:cubicBezTo>
                <a:lnTo>
                  <a:pt x="140" y="71"/>
                </a:lnTo>
                <a:lnTo>
                  <a:pt x="19" y="0"/>
                </a:lnTo>
                <a:close/>
              </a:path>
            </a:pathLst>
          </a:custGeom>
          <a:solidFill>
            <a:srgbClr val="A7A8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2" name="Freeform 10"/>
          <p:cNvSpPr>
            <a:spLocks/>
          </p:cNvSpPr>
          <p:nvPr/>
        </p:nvSpPr>
        <p:spPr bwMode="auto">
          <a:xfrm>
            <a:off x="5079562" y="591740"/>
            <a:ext cx="1581386" cy="1859595"/>
          </a:xfrm>
          <a:custGeom>
            <a:avLst/>
            <a:gdLst>
              <a:gd name="T0" fmla="*/ 25920 w 121"/>
              <a:gd name="T1" fmla="*/ 0 h 139"/>
              <a:gd name="T2" fmla="*/ 0 w 121"/>
              <a:gd name="T3" fmla="*/ 14688 h 139"/>
              <a:gd name="T4" fmla="*/ 26136 w 121"/>
              <a:gd name="T5" fmla="*/ 30024 h 139"/>
              <a:gd name="T6" fmla="*/ 25920 w 121"/>
              <a:gd name="T7" fmla="*/ 0 h 1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1" h="139">
                <a:moveTo>
                  <a:pt x="120" y="0"/>
                </a:moveTo>
                <a:cubicBezTo>
                  <a:pt x="71" y="0"/>
                  <a:pt x="25" y="26"/>
                  <a:pt x="0" y="68"/>
                </a:cubicBezTo>
                <a:lnTo>
                  <a:pt x="121" y="139"/>
                </a:lnTo>
                <a:lnTo>
                  <a:pt x="12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5613475" y="1192693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912385" y="1192693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7653955" y="2481342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4837479" y="2481342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5648832" y="3639643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6870515" y="3639643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</a:p>
        </p:txBody>
      </p:sp>
      <p:sp>
        <p:nvSpPr>
          <p:cNvPr id="29" name="Oval 17"/>
          <p:cNvSpPr>
            <a:spLocks noChangeArrowheads="1"/>
          </p:cNvSpPr>
          <p:nvPr/>
        </p:nvSpPr>
        <p:spPr bwMode="gray">
          <a:xfrm>
            <a:off x="5884237" y="1924940"/>
            <a:ext cx="1684117" cy="1293599"/>
          </a:xfrm>
          <a:prstGeom prst="ellipse">
            <a:avLst/>
          </a:prstGeom>
          <a:solidFill>
            <a:sysClr val="window" lastClr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61780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561" y="15761"/>
            <a:ext cx="697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+ IMAGE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469885" y="959419"/>
            <a:ext cx="3990973" cy="360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Text</a:t>
            </a:r>
          </a:p>
          <a:p>
            <a:pPr marL="323850" marR="0" lvl="1" indent="-1968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/>
              </a:rPr>
              <a:t>Text</a:t>
            </a:r>
          </a:p>
          <a:p>
            <a:pPr marL="323850" marR="0" lvl="1" indent="-1968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/>
              </a:rPr>
              <a:t>Text</a:t>
            </a: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31" name="Content Placeholder 35"/>
          <p:cNvSpPr txBox="1">
            <a:spLocks/>
          </p:cNvSpPr>
          <p:nvPr/>
        </p:nvSpPr>
        <p:spPr bwMode="auto">
          <a:xfrm>
            <a:off x="469885" y="540319"/>
            <a:ext cx="39909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Title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437" y="768189"/>
            <a:ext cx="3421380" cy="392850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221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paul.kerbage\AppData\Local\Microsoft\Windows\Temporary Internet Files\Content.Outlook\H5CBZ0DA\Store2Door Presentation templates-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3950" y="1357689"/>
            <a:ext cx="4914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SEPERATOR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09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6102" y="113627"/>
            <a:ext cx="4359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104208" y="1237065"/>
            <a:ext cx="8485599" cy="309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this type of page you can use bullets at the first text level	1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Second item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Third item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Fourth item 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Fifth item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Sixth item 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altLang="zh-TW" dirty="0" smtClean="0">
                <a:latin typeface="Arial" panose="020B0604020202020204" pitchFamily="34" charset="0"/>
                <a:ea typeface="PMingLiU" pitchFamily="18" charset="-120"/>
                <a:cs typeface="Arial" panose="020B0604020202020204" pitchFamily="34" charset="0"/>
              </a:rPr>
              <a:t>[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Right </a:t>
            </a:r>
            <a:r>
              <a:rPr lang="en-US" altLang="zh-TW" dirty="0" smtClean="0">
                <a:latin typeface="Arial" panose="020B0604020202020204" pitchFamily="34" charset="0"/>
                <a:ea typeface="PMingLiU" pitchFamily="18" charset="-120"/>
                <a:cs typeface="Arial" panose="020B0604020202020204" pitchFamily="34" charset="0"/>
              </a:rPr>
              <a:t>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altLang="zh-TW" dirty="0" smtClean="0">
                <a:latin typeface="Arial" panose="020B0604020202020204" pitchFamily="34" charset="0"/>
                <a:ea typeface="PMingLiU" pitchFamily="18" charset="-120"/>
                <a:cs typeface="Arial" panose="020B0604020202020204" pitchFamily="34" charset="0"/>
              </a:rPr>
              <a:t>]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Tab to page number position 	XXX</a:t>
            </a:r>
          </a:p>
          <a:p>
            <a:pPr algn="l">
              <a:tabLst>
                <a:tab pos="7535863" algn="r"/>
              </a:tabLs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36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9179" y="-31173"/>
            <a:ext cx="4359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Column Table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77033" y="666888"/>
            <a:ext cx="8293100" cy="4040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Table description text goes here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680479"/>
              </p:ext>
            </p:extLst>
          </p:nvPr>
        </p:nvGraphicFramePr>
        <p:xfrm>
          <a:off x="390960" y="998675"/>
          <a:ext cx="8406681" cy="3041206"/>
        </p:xfrm>
        <a:graphic>
          <a:graphicData uri="http://schemas.openxmlformats.org/drawingml/2006/table">
            <a:tbl>
              <a:tblPr/>
              <a:tblGrid>
                <a:gridCol w="1095407"/>
                <a:gridCol w="3655637"/>
                <a:gridCol w="3655637"/>
              </a:tblGrid>
              <a:tr h="350838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Column heading, keep it concise!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Column heading goes here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Placeholder</a:t>
                      </a:r>
                    </a:p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L="0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Your paragraph of descriptive text goes here. Don’t forget to keep it short!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Your paragraph of descriptive text goes here. Don’t forget to keep it short!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1252"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Placeholder</a:t>
                      </a:r>
                    </a:p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L="0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point style for lists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2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3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4 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5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1, short text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2, short text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3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4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Placeholder</a:t>
                      </a:r>
                    </a:p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L="0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Quis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nostrud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exerci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tation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ullamo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corper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suscipit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lex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obortis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nisl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ut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aliquip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ea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commodo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wisi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sit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Quis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nostrud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exerci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tation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ullamo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corper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suscipit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lex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obortis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nisl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ut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aliquip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ea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commodo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wisi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sit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Content Placeholder 49"/>
          <p:cNvSpPr txBox="1">
            <a:spLocks/>
          </p:cNvSpPr>
          <p:nvPr/>
        </p:nvSpPr>
        <p:spPr bwMode="auto">
          <a:xfrm>
            <a:off x="721160" y="4040592"/>
            <a:ext cx="7978776" cy="349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9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Kicker 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395667" y="3945567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49"/>
          <p:cNvSpPr txBox="1">
            <a:spLocks/>
          </p:cNvSpPr>
          <p:nvPr/>
        </p:nvSpPr>
        <p:spPr bwMode="auto">
          <a:xfrm>
            <a:off x="721160" y="4040592"/>
            <a:ext cx="7978776" cy="349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9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Kicker 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395667" y="3945567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9561" y="15761"/>
            <a:ext cx="697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–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Column Table</a:t>
            </a:r>
          </a:p>
        </p:txBody>
      </p:sp>
      <p:graphicFrame>
        <p:nvGraphicFramePr>
          <p:cNvPr id="1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086721"/>
              </p:ext>
            </p:extLst>
          </p:nvPr>
        </p:nvGraphicFramePr>
        <p:xfrm>
          <a:off x="400050" y="679822"/>
          <a:ext cx="8314460" cy="3041375"/>
        </p:xfrm>
        <a:graphic>
          <a:graphicData uri="http://schemas.openxmlformats.org/drawingml/2006/table">
            <a:tbl>
              <a:tblPr/>
              <a:tblGrid>
                <a:gridCol w="2505886"/>
                <a:gridCol w="2904287"/>
                <a:gridCol w="2904287"/>
              </a:tblGrid>
              <a:tr h="35713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Short header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Short header (one line)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Short header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529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Single text message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Single text message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</a:tr>
              <a:tr h="59228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When more than one message in the box, use the bullet points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</a:tr>
              <a:tr h="52598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</a:tr>
              <a:tr h="53034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</a:tr>
              <a:tr h="5191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96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561" y="15761"/>
            <a:ext cx="697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goes here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42"/>
          <p:cNvSpPr/>
          <p:nvPr/>
        </p:nvSpPr>
        <p:spPr bwMode="auto">
          <a:xfrm>
            <a:off x="3954296" y="725873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rgbClr val="ED7D3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4457930" y="860810"/>
            <a:ext cx="142082" cy="269876"/>
          </a:xfrm>
          <a:custGeom>
            <a:avLst/>
            <a:gdLst/>
            <a:ahLst/>
            <a:cxnLst/>
            <a:rect l="0" t="0" r="0" b="0"/>
            <a:pathLst>
              <a:path w="142082" h="269876">
                <a:moveTo>
                  <a:pt x="0" y="0"/>
                </a:moveTo>
                <a:lnTo>
                  <a:pt x="0" y="66675"/>
                </a:lnTo>
                <a:lnTo>
                  <a:pt x="69056" y="134938"/>
                </a:lnTo>
                <a:lnTo>
                  <a:pt x="0" y="206375"/>
                </a:lnTo>
                <a:lnTo>
                  <a:pt x="0" y="269875"/>
                </a:lnTo>
                <a:lnTo>
                  <a:pt x="142081" y="134938"/>
                </a:lnTo>
                <a:close/>
              </a:path>
            </a:pathLst>
          </a:custGeom>
          <a:solidFill>
            <a:srgbClr val="ED7D3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1008751" y="1715724"/>
            <a:ext cx="140419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Comment text goes here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46" name="Line 19"/>
          <p:cNvSpPr>
            <a:spLocks noChangeShapeType="1"/>
          </p:cNvSpPr>
          <p:nvPr/>
        </p:nvSpPr>
        <p:spPr bwMode="auto">
          <a:xfrm flipH="1" flipV="1">
            <a:off x="604263" y="1792668"/>
            <a:ext cx="247650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 type="oval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7" name="Donut 46"/>
          <p:cNvSpPr/>
          <p:nvPr/>
        </p:nvSpPr>
        <p:spPr bwMode="auto">
          <a:xfrm>
            <a:off x="7647669" y="586986"/>
            <a:ext cx="986175" cy="985323"/>
          </a:xfrm>
          <a:prstGeom prst="donut">
            <a:avLst>
              <a:gd name="adj" fmla="val 5824"/>
            </a:avLst>
          </a:prstGeom>
          <a:solidFill>
            <a:schemeClr val="accent5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defTabSz="914400" eaLnBrk="0" hangingPunct="0">
              <a:defRPr/>
            </a:pPr>
            <a:endParaRPr lang="en-US" sz="2400">
              <a:solidFill>
                <a:srgbClr val="000000"/>
              </a:solidFill>
              <a:latin typeface="Arial" charset="0"/>
              <a:ea typeface="Geneva" charset="0"/>
            </a:endParaRPr>
          </a:p>
        </p:txBody>
      </p:sp>
      <p:sp>
        <p:nvSpPr>
          <p:cNvPr id="48" name="Donut 47"/>
          <p:cNvSpPr/>
          <p:nvPr/>
        </p:nvSpPr>
        <p:spPr bwMode="auto">
          <a:xfrm>
            <a:off x="6164670" y="586985"/>
            <a:ext cx="985323" cy="985324"/>
          </a:xfrm>
          <a:prstGeom prst="donut">
            <a:avLst>
              <a:gd name="adj" fmla="val 5824"/>
            </a:avLst>
          </a:prstGeom>
          <a:solidFill>
            <a:schemeClr val="accent6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49" name="Donut 48"/>
          <p:cNvSpPr/>
          <p:nvPr/>
        </p:nvSpPr>
        <p:spPr bwMode="auto">
          <a:xfrm>
            <a:off x="6830007" y="2275972"/>
            <a:ext cx="1266509" cy="1267695"/>
          </a:xfrm>
          <a:prstGeom prst="donut">
            <a:avLst>
              <a:gd name="adj" fmla="val 2829"/>
            </a:avLst>
          </a:prstGeom>
          <a:solidFill>
            <a:schemeClr val="accent5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defTabSz="914400" eaLnBrk="0" hangingPunct="0"/>
            <a:endParaRPr lang="en-US" sz="2400">
              <a:solidFill>
                <a:srgbClr val="000000"/>
              </a:solidFill>
              <a:latin typeface="Arial" charset="0"/>
              <a:ea typeface="Geneva" charset="0"/>
            </a:endParaRPr>
          </a:p>
        </p:txBody>
      </p:sp>
      <p:sp>
        <p:nvSpPr>
          <p:cNvPr id="50" name="Donut 49"/>
          <p:cNvSpPr/>
          <p:nvPr/>
        </p:nvSpPr>
        <p:spPr bwMode="auto">
          <a:xfrm>
            <a:off x="6536199" y="1839943"/>
            <a:ext cx="1267695" cy="1267695"/>
          </a:xfrm>
          <a:prstGeom prst="donut">
            <a:avLst>
              <a:gd name="adj" fmla="val 2828"/>
            </a:avLst>
          </a:prstGeom>
          <a:solidFill>
            <a:schemeClr val="accent6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51" name="Donut 50"/>
          <p:cNvSpPr/>
          <p:nvPr/>
        </p:nvSpPr>
        <p:spPr bwMode="auto">
          <a:xfrm>
            <a:off x="7111893" y="1839943"/>
            <a:ext cx="1267695" cy="1267695"/>
          </a:xfrm>
          <a:prstGeom prst="donut">
            <a:avLst>
              <a:gd name="adj" fmla="val 2441"/>
            </a:avLst>
          </a:prstGeom>
          <a:solidFill>
            <a:srgbClr val="A7A8A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defTabSz="914400" eaLnBrk="0" hangingPunct="0">
              <a:defRPr/>
            </a:pPr>
            <a:endParaRPr lang="en-US" sz="2400">
              <a:solidFill>
                <a:srgbClr val="000000"/>
              </a:solidFill>
              <a:latin typeface="Arial" charset="0"/>
              <a:ea typeface="Geneva" charset="0"/>
            </a:endParaRPr>
          </a:p>
        </p:txBody>
      </p:sp>
      <p:sp>
        <p:nvSpPr>
          <p:cNvPr id="52" name="Isosceles Triangle 1"/>
          <p:cNvSpPr>
            <a:spLocks noChangeArrowheads="1"/>
          </p:cNvSpPr>
          <p:nvPr/>
        </p:nvSpPr>
        <p:spPr bwMode="auto">
          <a:xfrm flipH="1">
            <a:off x="6078345" y="3619194"/>
            <a:ext cx="1165867" cy="1004911"/>
          </a:xfrm>
          <a:prstGeom prst="triangle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53" name="Isosceles Triangle 48"/>
          <p:cNvSpPr>
            <a:spLocks noChangeArrowheads="1"/>
          </p:cNvSpPr>
          <p:nvPr/>
        </p:nvSpPr>
        <p:spPr bwMode="auto">
          <a:xfrm flipH="1">
            <a:off x="7695034" y="3619194"/>
            <a:ext cx="1165015" cy="1004911"/>
          </a:xfrm>
          <a:prstGeom prst="triangle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endParaRPr lang="en-US">
              <a:solidFill>
                <a:schemeClr val="accent5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54" name="Rounded Rectangular Callout 53"/>
          <p:cNvSpPr/>
          <p:nvPr/>
        </p:nvSpPr>
        <p:spPr bwMode="auto">
          <a:xfrm>
            <a:off x="604263" y="2742430"/>
            <a:ext cx="1584325" cy="777600"/>
          </a:xfrm>
          <a:prstGeom prst="wedgeRoundRectCallout">
            <a:avLst>
              <a:gd name="adj1" fmla="val 69948"/>
              <a:gd name="adj2" fmla="val 14536"/>
              <a:gd name="adj3" fmla="val 16667"/>
            </a:avLst>
          </a:prstGeom>
          <a:solidFill>
            <a:sysClr val="window" lastClr="FFFFFF"/>
          </a:solidFill>
          <a:ln w="9525" cap="flat" cmpd="sng" algn="ctr">
            <a:solidFill>
              <a:srgbClr val="FF671B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Comment </a:t>
            </a:r>
            <a:b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or quote</a:t>
            </a:r>
          </a:p>
        </p:txBody>
      </p:sp>
      <p:sp>
        <p:nvSpPr>
          <p:cNvPr id="55" name="Right Arrow 27"/>
          <p:cNvSpPr>
            <a:spLocks noChangeArrowheads="1"/>
          </p:cNvSpPr>
          <p:nvPr/>
        </p:nvSpPr>
        <p:spPr bwMode="auto">
          <a:xfrm>
            <a:off x="3682029" y="2874391"/>
            <a:ext cx="931862" cy="615950"/>
          </a:xfrm>
          <a:prstGeom prst="rightArrow">
            <a:avLst>
              <a:gd name="adj1" fmla="val 50000"/>
              <a:gd name="adj2" fmla="val 4996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defTabSz="914400" eaLnBrk="0" hangingPunct="0"/>
            <a:endParaRPr lang="en-US" sz="2400">
              <a:solidFill>
                <a:srgbClr val="000000"/>
              </a:solidFill>
              <a:latin typeface="Arial" charset="0"/>
              <a:ea typeface="Geneva" charset="0"/>
            </a:endParaRPr>
          </a:p>
        </p:txBody>
      </p:sp>
      <p:sp>
        <p:nvSpPr>
          <p:cNvPr id="56" name="Right Arrow 28"/>
          <p:cNvSpPr>
            <a:spLocks noChangeArrowheads="1"/>
          </p:cNvSpPr>
          <p:nvPr/>
        </p:nvSpPr>
        <p:spPr bwMode="auto">
          <a:xfrm>
            <a:off x="3682029" y="3541501"/>
            <a:ext cx="931862" cy="617537"/>
          </a:xfrm>
          <a:prstGeom prst="rightArrow">
            <a:avLst>
              <a:gd name="adj1" fmla="val 50000"/>
              <a:gd name="adj2" fmla="val 50027"/>
            </a:avLst>
          </a:prstGeom>
          <a:solidFill>
            <a:schemeClr val="accent6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57" name="Right Arrow 29"/>
          <p:cNvSpPr>
            <a:spLocks noChangeArrowheads="1"/>
          </p:cNvSpPr>
          <p:nvPr/>
        </p:nvSpPr>
        <p:spPr bwMode="auto">
          <a:xfrm>
            <a:off x="3682029" y="4285100"/>
            <a:ext cx="931862" cy="615950"/>
          </a:xfrm>
          <a:prstGeom prst="rightArrow">
            <a:avLst>
              <a:gd name="adj1" fmla="val 50000"/>
              <a:gd name="adj2" fmla="val 49960"/>
            </a:avLst>
          </a:prstGeom>
          <a:solidFill>
            <a:srgbClr val="C00000"/>
          </a:solidFill>
          <a:ln>
            <a:noFill/>
          </a:ln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Geneva" charset="-128"/>
            </a:endParaRPr>
          </a:p>
        </p:txBody>
      </p:sp>
      <p:sp>
        <p:nvSpPr>
          <p:cNvPr id="58" name="AutoShape 7"/>
          <p:cNvSpPr>
            <a:spLocks noChangeArrowheads="1"/>
          </p:cNvSpPr>
          <p:nvPr/>
        </p:nvSpPr>
        <p:spPr bwMode="gray">
          <a:xfrm>
            <a:off x="604263" y="3588044"/>
            <a:ext cx="1721193" cy="782842"/>
          </a:xfrm>
          <a:prstGeom prst="roundRect">
            <a:avLst>
              <a:gd name="adj" fmla="val 13082"/>
            </a:avLst>
          </a:prstGeom>
          <a:solidFill>
            <a:sysClr val="window" lastClr="FFFFFF"/>
          </a:solidFill>
          <a:ln w="9525" cap="flat" cmpd="sng" algn="ctr">
            <a:solidFill>
              <a:srgbClr val="430098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Message </a:t>
            </a:r>
            <a:b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highlight box</a:t>
            </a:r>
          </a:p>
        </p:txBody>
      </p:sp>
      <p:sp>
        <p:nvSpPr>
          <p:cNvPr id="59" name="Text Box 6"/>
          <p:cNvSpPr txBox="1">
            <a:spLocks noChangeAspect="1" noChangeArrowheads="1"/>
          </p:cNvSpPr>
          <p:nvPr/>
        </p:nvSpPr>
        <p:spPr bwMode="gray">
          <a:xfrm>
            <a:off x="604263" y="956713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60" name="Rectangle 3"/>
          <p:cNvSpPr txBox="1">
            <a:spLocks noChangeArrowheads="1"/>
          </p:cNvSpPr>
          <p:nvPr/>
        </p:nvSpPr>
        <p:spPr bwMode="auto">
          <a:xfrm>
            <a:off x="604262" y="2061027"/>
            <a:ext cx="1917129" cy="678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4613" indent="-74613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charset="0"/>
              <a:buChar char=" 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914400">
              <a:buClr>
                <a:prstClr val="white"/>
              </a:buClr>
              <a:buFont typeface="Arial" charset="0"/>
              <a:buNone/>
            </a:pPr>
            <a:r>
              <a:rPr lang="en-US" sz="1000" b="1" dirty="0" smtClean="0">
                <a:solidFill>
                  <a:srgbClr val="ED7D3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NOTE </a:t>
            </a:r>
            <a:br>
              <a:rPr lang="en-US" sz="1000" b="1" dirty="0" smtClean="0">
                <a:solidFill>
                  <a:srgbClr val="ED7D3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ED7D3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Small notes can be placed at the bottom of slides to provide additional information</a:t>
            </a:r>
            <a:endParaRPr lang="en-GB" sz="1000" dirty="0">
              <a:solidFill>
                <a:srgbClr val="ED7D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06834" y="611572"/>
            <a:ext cx="1745898" cy="246976"/>
          </a:xfrm>
          <a:prstGeom prst="rect">
            <a:avLst/>
          </a:prstGeom>
          <a:noFill/>
        </p:spPr>
        <p:txBody>
          <a:bodyPr wrap="square" lIns="0" tIns="0" rIns="36000" bIns="0" rtlCol="0">
            <a:noAutofit/>
          </a:bodyPr>
          <a:lstStyle/>
          <a:p>
            <a:pPr defTabSz="914400"/>
            <a:r>
              <a:rPr lang="en-GB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Default text box</a:t>
            </a:r>
            <a:endParaRPr lang="en-GB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3572808" y="1696429"/>
            <a:ext cx="162939" cy="600459"/>
            <a:chOff x="3560679" y="2384641"/>
            <a:chExt cx="162939" cy="600459"/>
          </a:xfrm>
        </p:grpSpPr>
        <p:sp>
          <p:nvSpPr>
            <p:cNvPr id="63" name="Oval 62"/>
            <p:cNvSpPr/>
            <p:nvPr/>
          </p:nvSpPr>
          <p:spPr bwMode="auto">
            <a:xfrm>
              <a:off x="3560679" y="238464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3560679" y="260340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3560679" y="2822161"/>
              <a:ext cx="162939" cy="162939"/>
            </a:xfrm>
            <a:prstGeom prst="ellipse">
              <a:avLst/>
            </a:prstGeom>
            <a:solidFill>
              <a:srgbClr val="7BBE4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001672" y="1696429"/>
            <a:ext cx="162939" cy="600459"/>
            <a:chOff x="3972264" y="2390161"/>
            <a:chExt cx="162939" cy="600459"/>
          </a:xfrm>
        </p:grpSpPr>
        <p:sp>
          <p:nvSpPr>
            <p:cNvPr id="67" name="Oval 66"/>
            <p:cNvSpPr/>
            <p:nvPr/>
          </p:nvSpPr>
          <p:spPr bwMode="auto">
            <a:xfrm>
              <a:off x="3972264" y="239016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3972264" y="2608921"/>
              <a:ext cx="162939" cy="162939"/>
            </a:xfrm>
            <a:prstGeom prst="ellipse">
              <a:avLst/>
            </a:prstGeom>
            <a:solidFill>
              <a:srgbClr val="FFCD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3972264" y="282768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430536" y="1696429"/>
            <a:ext cx="162939" cy="600459"/>
            <a:chOff x="4418407" y="2369761"/>
            <a:chExt cx="162939" cy="600459"/>
          </a:xfrm>
        </p:grpSpPr>
        <p:sp>
          <p:nvSpPr>
            <p:cNvPr id="71" name="Oval 70"/>
            <p:cNvSpPr/>
            <p:nvPr/>
          </p:nvSpPr>
          <p:spPr bwMode="auto">
            <a:xfrm>
              <a:off x="4418407" y="2369761"/>
              <a:ext cx="162939" cy="162939"/>
            </a:xfrm>
            <a:prstGeom prst="ellipse">
              <a:avLst/>
            </a:prstGeom>
            <a:solidFill>
              <a:srgbClr val="E3520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4418407" y="258852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4418407" y="280728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910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561" y="15761"/>
            <a:ext cx="697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 Graph- Opt 1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07972" y="435094"/>
            <a:ext cx="8293100" cy="650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pPr algn="l"/>
            <a:r>
              <a:rPr lang="en-GB" sz="1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GB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373337"/>
              </p:ext>
            </p:extLst>
          </p:nvPr>
        </p:nvGraphicFramePr>
        <p:xfrm>
          <a:off x="1580857" y="882224"/>
          <a:ext cx="4653695" cy="2854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 rot="-5400000">
            <a:off x="75114" y="1972847"/>
            <a:ext cx="26416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pPr defTabSz="914400" eaLnBrk="0" hangingPunct="0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 title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217505" y="2258590"/>
            <a:ext cx="261778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/>
            <a:r>
              <a:rPr lang="en-GB" sz="1000" b="1" dirty="0" smtClean="0">
                <a:solidFill>
                  <a:prstClr val="black"/>
                </a:solidFill>
                <a:ea typeface="ヒラギノ角ゴ Pro W3" charset="-128"/>
              </a:rPr>
              <a:t>Caption header in 10pt</a:t>
            </a:r>
          </a:p>
          <a:p>
            <a:pPr defTabSz="914400"/>
            <a:r>
              <a:rPr lang="en-GB" sz="1000" dirty="0" smtClean="0">
                <a:solidFill>
                  <a:prstClr val="black"/>
                </a:solidFill>
                <a:ea typeface="ヒラギノ角ゴ Pro W3" charset="-128"/>
              </a:rPr>
              <a:t>Detail the source of information to give credibility </a:t>
            </a:r>
            <a:r>
              <a:rPr lang="en-GB" sz="1000" dirty="0">
                <a:solidFill>
                  <a:prstClr val="black"/>
                </a:solidFill>
                <a:ea typeface="ヒラギノ角ゴ Pro W3" charset="-128"/>
              </a:rPr>
              <a:t>to the </a:t>
            </a:r>
            <a:r>
              <a:rPr lang="en-GB" sz="1000" dirty="0" smtClean="0">
                <a:solidFill>
                  <a:prstClr val="black"/>
                </a:solidFill>
                <a:ea typeface="ヒラギノ角ゴ Pro W3" charset="-128"/>
              </a:rPr>
              <a:t>data. Use small text, which can be read on print outs, and will not interfere with your presentation.</a:t>
            </a:r>
            <a:endParaRPr lang="en-GB" sz="1000" dirty="0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998370" y="3828893"/>
            <a:ext cx="46228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 defTabSz="914400" eaLnBrk="0" hangingPunct="0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 title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U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49"/>
          <p:cNvSpPr txBox="1">
            <a:spLocks/>
          </p:cNvSpPr>
          <p:nvPr/>
        </p:nvSpPr>
        <p:spPr bwMode="auto">
          <a:xfrm>
            <a:off x="721160" y="4040592"/>
            <a:ext cx="7978776" cy="349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9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Kicker 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395667" y="3945567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42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561" y="15761"/>
            <a:ext cx="697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 graph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874540"/>
              </p:ext>
            </p:extLst>
          </p:nvPr>
        </p:nvGraphicFramePr>
        <p:xfrm>
          <a:off x="787532" y="1129859"/>
          <a:ext cx="6290267" cy="3154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7276879" y="2838703"/>
            <a:ext cx="174242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Tips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Double-click on graphs to open them and display the data sheet. Overtype or copy and paste your data from Excel. Use direct labelling instead of a legend whenever possible.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1193933" y="4368359"/>
            <a:ext cx="46228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914400" eaLnBrk="0" hangingPunct="0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 title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U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 rot="16200000">
            <a:off x="-700748" y="2502788"/>
            <a:ext cx="26416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pPr defTabSz="914400" eaLnBrk="0" hangingPunct="0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 title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253920" y="463712"/>
            <a:ext cx="8293100" cy="650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Subtitle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945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tore2Door Presentation templates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" y="0"/>
            <a:ext cx="91404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561" y="15761"/>
            <a:ext cx="697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Donut Chart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2"/>
          <p:cNvSpPr>
            <a:spLocks noChangeShapeType="1"/>
          </p:cNvSpPr>
          <p:nvPr/>
        </p:nvSpPr>
        <p:spPr bwMode="gray">
          <a:xfrm flipH="1">
            <a:off x="5928700" y="2245897"/>
            <a:ext cx="2668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" name="Text Box 6"/>
          <p:cNvSpPr txBox="1">
            <a:spLocks noChangeAspect="1" noChangeArrowheads="1"/>
          </p:cNvSpPr>
          <p:nvPr/>
        </p:nvSpPr>
        <p:spPr bwMode="gray">
          <a:xfrm flipH="1">
            <a:off x="7241641" y="2024430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1" name="Line 2"/>
          <p:cNvSpPr>
            <a:spLocks noChangeShapeType="1"/>
          </p:cNvSpPr>
          <p:nvPr/>
        </p:nvSpPr>
        <p:spPr bwMode="gray">
          <a:xfrm>
            <a:off x="942611" y="911331"/>
            <a:ext cx="2926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Text Box 6"/>
          <p:cNvSpPr txBox="1">
            <a:spLocks noChangeAspect="1" noChangeArrowheads="1"/>
          </p:cNvSpPr>
          <p:nvPr/>
        </p:nvSpPr>
        <p:spPr bwMode="gray">
          <a:xfrm>
            <a:off x="942611" y="689864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1225186" y="3712118"/>
            <a:ext cx="3190875" cy="590550"/>
          </a:xfrm>
          <a:custGeom>
            <a:avLst/>
            <a:gdLst>
              <a:gd name="connsiteX0" fmla="*/ 3190875 w 3190875"/>
              <a:gd name="connsiteY0" fmla="*/ 0 h 590550"/>
              <a:gd name="connsiteX1" fmla="*/ 2876550 w 3190875"/>
              <a:gd name="connsiteY1" fmla="*/ 590550 h 590550"/>
              <a:gd name="connsiteX2" fmla="*/ 0 w 3190875"/>
              <a:gd name="connsiteY2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0875" h="590550">
                <a:moveTo>
                  <a:pt x="3190875" y="0"/>
                </a:moveTo>
                <a:lnTo>
                  <a:pt x="2876550" y="590550"/>
                </a:lnTo>
                <a:lnTo>
                  <a:pt x="0" y="590550"/>
                </a:lnTo>
              </a:path>
            </a:pathLst>
          </a:custGeom>
          <a:noFill/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4" name="Line 2"/>
          <p:cNvSpPr>
            <a:spLocks noChangeShapeType="1"/>
          </p:cNvSpPr>
          <p:nvPr/>
        </p:nvSpPr>
        <p:spPr bwMode="gray">
          <a:xfrm>
            <a:off x="504291" y="1911456"/>
            <a:ext cx="2926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" name="Line 3"/>
          <p:cNvSpPr>
            <a:spLocks noChangeShapeType="1"/>
          </p:cNvSpPr>
          <p:nvPr/>
        </p:nvSpPr>
        <p:spPr bwMode="gray">
          <a:xfrm>
            <a:off x="396511" y="3032071"/>
            <a:ext cx="2926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Text Box 6"/>
          <p:cNvSpPr txBox="1">
            <a:spLocks noChangeAspect="1" noChangeArrowheads="1"/>
          </p:cNvSpPr>
          <p:nvPr/>
        </p:nvSpPr>
        <p:spPr bwMode="gray">
          <a:xfrm>
            <a:off x="504291" y="1689989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2" name="Text Box 8"/>
          <p:cNvSpPr txBox="1">
            <a:spLocks noChangeAspect="1" noChangeArrowheads="1"/>
          </p:cNvSpPr>
          <p:nvPr/>
        </p:nvSpPr>
        <p:spPr bwMode="gray">
          <a:xfrm>
            <a:off x="396511" y="2804698"/>
            <a:ext cx="1358332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3" name="Line 2"/>
          <p:cNvSpPr>
            <a:spLocks noChangeShapeType="1"/>
          </p:cNvSpPr>
          <p:nvPr/>
        </p:nvSpPr>
        <p:spPr bwMode="gray">
          <a:xfrm flipH="1">
            <a:off x="5613551" y="1131472"/>
            <a:ext cx="2926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4" name="Text Box 6"/>
          <p:cNvSpPr txBox="1">
            <a:spLocks noChangeAspect="1" noChangeArrowheads="1"/>
          </p:cNvSpPr>
          <p:nvPr/>
        </p:nvSpPr>
        <p:spPr bwMode="gray">
          <a:xfrm flipH="1">
            <a:off x="7184491" y="910005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5" name="Text Box 8"/>
          <p:cNvSpPr txBox="1">
            <a:spLocks noChangeAspect="1" noChangeArrowheads="1"/>
          </p:cNvSpPr>
          <p:nvPr/>
        </p:nvSpPr>
        <p:spPr bwMode="gray">
          <a:xfrm>
            <a:off x="1227561" y="4075940"/>
            <a:ext cx="1358332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 flipH="1">
            <a:off x="5481272" y="3294354"/>
            <a:ext cx="3122614" cy="590550"/>
          </a:xfrm>
          <a:custGeom>
            <a:avLst/>
            <a:gdLst>
              <a:gd name="connsiteX0" fmla="*/ 3190875 w 3190875"/>
              <a:gd name="connsiteY0" fmla="*/ 0 h 590550"/>
              <a:gd name="connsiteX1" fmla="*/ 2876550 w 3190875"/>
              <a:gd name="connsiteY1" fmla="*/ 590550 h 590550"/>
              <a:gd name="connsiteX2" fmla="*/ 0 w 3190875"/>
              <a:gd name="connsiteY2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0875" h="590550">
                <a:moveTo>
                  <a:pt x="3190875" y="0"/>
                </a:moveTo>
                <a:lnTo>
                  <a:pt x="2876550" y="590550"/>
                </a:lnTo>
                <a:lnTo>
                  <a:pt x="0" y="590550"/>
                </a:lnTo>
              </a:path>
            </a:pathLst>
          </a:custGeom>
          <a:noFill/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7" name="Text Box 8"/>
          <p:cNvSpPr txBox="1">
            <a:spLocks noChangeAspect="1" noChangeArrowheads="1"/>
          </p:cNvSpPr>
          <p:nvPr/>
        </p:nvSpPr>
        <p:spPr bwMode="gray">
          <a:xfrm flipH="1">
            <a:off x="6151986" y="3644838"/>
            <a:ext cx="24519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005393"/>
              </p:ext>
            </p:extLst>
          </p:nvPr>
        </p:nvGraphicFramePr>
        <p:xfrm>
          <a:off x="2892504" y="405616"/>
          <a:ext cx="3469831" cy="4268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Text Box 6"/>
          <p:cNvSpPr txBox="1">
            <a:spLocks noChangeAspect="1" noChangeArrowheads="1"/>
          </p:cNvSpPr>
          <p:nvPr/>
        </p:nvSpPr>
        <p:spPr bwMode="gray">
          <a:xfrm>
            <a:off x="4200568" y="1872366"/>
            <a:ext cx="86171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DONUT CHART TITLE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38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364</Words>
  <Application>Microsoft Office PowerPoint</Application>
  <PresentationFormat>On-screen Show (16:9)</PresentationFormat>
  <Paragraphs>126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khaled</dc:creator>
  <cp:lastModifiedBy>Paul Kerbage</cp:lastModifiedBy>
  <cp:revision>14</cp:revision>
  <dcterms:created xsi:type="dcterms:W3CDTF">2018-02-06T13:21:09Z</dcterms:created>
  <dcterms:modified xsi:type="dcterms:W3CDTF">2018-07-30T13:41:21Z</dcterms:modified>
</cp:coreProperties>
</file>