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71F"/>
    <a:srgbClr val="374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739CF-1D4A-4CE4-87C0-62C69867DCE6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08084-0509-4FEF-A35F-96ED6AB219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76886"/>
            <a:chOff x="0" y="0"/>
            <a:chExt cx="9144000" cy="6876886"/>
          </a:xfrm>
        </p:grpSpPr>
        <p:pic>
          <p:nvPicPr>
            <p:cNvPr id="3" name="Picture 2">
              <a:extLst>
                <a:ext uri="{FF2B5EF4-FFF2-40B4-BE49-F238E27FC236}">
                  <a16:creationId xmlns="" xmlns:a16="http://schemas.microsoft.com/office/drawing/2014/main" id="{B6CDDDE4-CCF0-534B-8F81-6A78FA738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0" y="6676831"/>
              <a:ext cx="75866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700" dirty="0">
                  <a:solidFill>
                    <a:schemeClr val="bg1"/>
                  </a:solidFill>
                </a:rPr>
                <a:t>“Copyrights: All rights are reserved, no part of this presentation can be reproduced or copied by any means except with written permission from SMSA Express Transportation Co. Ltd</a:t>
              </a:r>
              <a:r>
                <a:rPr lang="en-US" sz="700" dirty="0" smtClean="0">
                  <a:solidFill>
                    <a:schemeClr val="bg1"/>
                  </a:solidFill>
                </a:rPr>
                <a:t>.“</a:t>
              </a:r>
              <a:r>
                <a:rPr lang="ar-SA" sz="700" dirty="0" smtClean="0">
                  <a:solidFill>
                    <a:schemeClr val="bg1"/>
                  </a:solidFill>
                </a:rPr>
                <a:t> 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4" descr="d:\Data\DesktopFiles\Strategy 2021\SMSA STRATEGY LOGO Landscape colored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42114" y="6143946"/>
              <a:ext cx="2059772" cy="532885"/>
            </a:xfrm>
            <a:prstGeom prst="rect">
              <a:avLst/>
            </a:prstGeom>
            <a:noFill/>
          </p:spPr>
        </p:pic>
      </p:grpSp>
      <p:sp>
        <p:nvSpPr>
          <p:cNvPr id="7" name="Title 1"/>
          <p:cNvSpPr txBox="1">
            <a:spLocks/>
          </p:cNvSpPr>
          <p:nvPr/>
        </p:nvSpPr>
        <p:spPr>
          <a:xfrm>
            <a:off x="2391508" y="1"/>
            <a:ext cx="6752492" cy="72259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EHS Structure – Top Level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52800" y="106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Managing Director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3352800" y="25146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Management Representative (QRM Director)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9050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Healthcare NUPCO, Riyadh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6019800" y="32766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QRM Dept.</a:t>
            </a:r>
          </a:p>
          <a:p>
            <a:pPr algn="ctr"/>
            <a:r>
              <a:rPr lang="en-US" sz="1600" dirty="0" smtClean="0"/>
              <a:t>Auditors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37338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KFIA Warehouse, </a:t>
            </a:r>
            <a:r>
              <a:rPr lang="en-US" sz="1200" dirty="0"/>
              <a:t>Dammam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626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IBU-Dubai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76200" y="4876800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Headquarters, Riyadh</a:t>
            </a:r>
            <a:endParaRPr lang="en-US" sz="1200" dirty="0"/>
          </a:p>
        </p:txBody>
      </p:sp>
      <p:cxnSp>
        <p:nvCxnSpPr>
          <p:cNvPr id="23" name="Straight Arrow Connector 22"/>
          <p:cNvCxnSpPr>
            <a:stCxn id="13" idx="0"/>
            <a:endCxn id="12" idx="2"/>
          </p:cNvCxnSpPr>
          <p:nvPr/>
        </p:nvCxnSpPr>
        <p:spPr>
          <a:xfrm flipV="1">
            <a:off x="4191000" y="1981200"/>
            <a:ext cx="0" cy="533400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15" idx="0"/>
            <a:endCxn id="13" idx="3"/>
          </p:cNvCxnSpPr>
          <p:nvPr/>
        </p:nvCxnSpPr>
        <p:spPr>
          <a:xfrm rot="16200000" flipV="1">
            <a:off x="5791200" y="2209800"/>
            <a:ext cx="304800" cy="1828800"/>
          </a:xfrm>
          <a:prstGeom prst="bentConnector2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391400" y="4876801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Committee</a:t>
            </a:r>
          </a:p>
          <a:p>
            <a:pPr algn="ctr"/>
            <a:r>
              <a:rPr lang="en-US" sz="1200" dirty="0" smtClean="0"/>
              <a:t>IBU-EGY</a:t>
            </a:r>
            <a:endParaRPr lang="en-US" sz="12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914400" y="3429000"/>
            <a:ext cx="7315201" cy="1447801"/>
            <a:chOff x="914400" y="3429000"/>
            <a:chExt cx="7315201" cy="1447801"/>
          </a:xfrm>
        </p:grpSpPr>
        <p:cxnSp>
          <p:nvCxnSpPr>
            <p:cNvPr id="28" name="Elbow Connector 27"/>
            <p:cNvCxnSpPr>
              <a:stCxn id="21" idx="0"/>
              <a:endCxn id="13" idx="2"/>
            </p:cNvCxnSpPr>
            <p:nvPr/>
          </p:nvCxnSpPr>
          <p:spPr>
            <a:xfrm rot="5400000" flipH="1" flipV="1">
              <a:off x="1828800" y="2514600"/>
              <a:ext cx="1447800" cy="3276600"/>
            </a:xfrm>
            <a:prstGeom prst="bentConnector3">
              <a:avLst>
                <a:gd name="adj1" fmla="val 25258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lbow Connector 29"/>
            <p:cNvCxnSpPr>
              <a:stCxn id="14" idx="0"/>
              <a:endCxn id="13" idx="2"/>
            </p:cNvCxnSpPr>
            <p:nvPr/>
          </p:nvCxnSpPr>
          <p:spPr>
            <a:xfrm rot="5400000" flipH="1" flipV="1">
              <a:off x="2743200" y="3429000"/>
              <a:ext cx="1447800" cy="1447800"/>
            </a:xfrm>
            <a:prstGeom prst="bentConnector3">
              <a:avLst>
                <a:gd name="adj1" fmla="val 26582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31"/>
            <p:cNvCxnSpPr>
              <a:stCxn id="19" idx="0"/>
              <a:endCxn id="13" idx="2"/>
            </p:cNvCxnSpPr>
            <p:nvPr/>
          </p:nvCxnSpPr>
          <p:spPr>
            <a:xfrm rot="16200000" flipV="1">
              <a:off x="3657600" y="3962400"/>
              <a:ext cx="1447800" cy="381000"/>
            </a:xfrm>
            <a:prstGeom prst="bentConnector3">
              <a:avLst>
                <a:gd name="adj1" fmla="val 26582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Elbow Connector 33"/>
            <p:cNvCxnSpPr>
              <a:stCxn id="20" idx="0"/>
              <a:endCxn id="13" idx="2"/>
            </p:cNvCxnSpPr>
            <p:nvPr/>
          </p:nvCxnSpPr>
          <p:spPr>
            <a:xfrm rot="16200000" flipV="1">
              <a:off x="4572000" y="3048000"/>
              <a:ext cx="1447800" cy="2209800"/>
            </a:xfrm>
            <a:prstGeom prst="bentConnector3">
              <a:avLst>
                <a:gd name="adj1" fmla="val 26582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stCxn id="24" idx="0"/>
              <a:endCxn id="13" idx="2"/>
            </p:cNvCxnSpPr>
            <p:nvPr/>
          </p:nvCxnSpPr>
          <p:spPr>
            <a:xfrm rot="16200000" flipV="1">
              <a:off x="5486400" y="2133601"/>
              <a:ext cx="1447801" cy="4038600"/>
            </a:xfrm>
            <a:prstGeom prst="bentConnector3">
              <a:avLst>
                <a:gd name="adj1" fmla="val 25872"/>
              </a:avLst>
            </a:prstGeom>
            <a:ln w="25400">
              <a:solidFill>
                <a:srgbClr val="FF671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7" name="Picture 26">
            <a:extLst>
              <a:ext uri="{FF2B5EF4-FFF2-40B4-BE49-F238E27FC236}">
                <a16:creationId xmlns="" xmlns:a16="http://schemas.microsoft.com/office/drawing/2014/main" id="{4BFDBCBC-819E-A84F-9281-5914CFD4054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b="36686"/>
          <a:stretch/>
        </p:blipFill>
        <p:spPr>
          <a:xfrm>
            <a:off x="234950" y="305130"/>
            <a:ext cx="1244600" cy="3317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76886"/>
            <a:chOff x="0" y="0"/>
            <a:chExt cx="9144000" cy="6876886"/>
          </a:xfrm>
        </p:grpSpPr>
        <p:pic>
          <p:nvPicPr>
            <p:cNvPr id="3" name="Picture 2">
              <a:extLst>
                <a:ext uri="{FF2B5EF4-FFF2-40B4-BE49-F238E27FC236}">
                  <a16:creationId xmlns="" xmlns:a16="http://schemas.microsoft.com/office/drawing/2014/main" id="{B6CDDDE4-CCF0-534B-8F81-6A78FA738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4BFDBCBC-819E-A84F-9281-5914CFD405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/>
            <a:srcRect b="36686"/>
            <a:stretch/>
          </p:blipFill>
          <p:spPr>
            <a:xfrm>
              <a:off x="234950" y="305130"/>
              <a:ext cx="1244600" cy="331796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0" y="6676831"/>
              <a:ext cx="75866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700" dirty="0">
                  <a:solidFill>
                    <a:schemeClr val="bg1"/>
                  </a:solidFill>
                </a:rPr>
                <a:t>“Copyrights: All rights are reserved, no part of this presentation can be reproduced or copied by any means except with written permission from SMSA Express Transportation Co. Ltd.“</a:t>
              </a:r>
              <a:r>
                <a:rPr lang="ar-SA" sz="700" dirty="0">
                  <a:solidFill>
                    <a:schemeClr val="bg1"/>
                  </a:solidFill>
                </a:rPr>
                <a:t> </a:t>
              </a:r>
              <a:endParaRPr lang="en-US" sz="700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4" descr="d:\Data\DesktopFiles\Strategy 2021\SMSA STRATEGY LOGO Landscape colored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542114" y="6143946"/>
              <a:ext cx="2059772" cy="532885"/>
            </a:xfrm>
            <a:prstGeom prst="rect">
              <a:avLst/>
            </a:prstGeom>
            <a:noFill/>
          </p:spPr>
        </p:pic>
      </p:grpSp>
      <p:sp>
        <p:nvSpPr>
          <p:cNvPr id="7" name="Title 1"/>
          <p:cNvSpPr txBox="1">
            <a:spLocks/>
          </p:cNvSpPr>
          <p:nvPr/>
        </p:nvSpPr>
        <p:spPr>
          <a:xfrm>
            <a:off x="2391508" y="1"/>
            <a:ext cx="6752492" cy="72259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EHS Structure – IBU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EGY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14600" y="2843507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EHS Representative</a:t>
            </a:r>
          </a:p>
          <a:p>
            <a:pPr algn="ctr"/>
            <a:r>
              <a:rPr lang="en-US" sz="1600" dirty="0"/>
              <a:t>Admin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508503" y="4175231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EHS Committee</a:t>
            </a:r>
          </a:p>
          <a:p>
            <a:pPr algn="ctr"/>
            <a:r>
              <a:rPr lang="en-US" sz="1200" dirty="0"/>
              <a:t>Cairo HO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791202" y="2843507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QRM Dept.</a:t>
            </a:r>
          </a:p>
          <a:p>
            <a:pPr algn="ctr"/>
            <a:r>
              <a:rPr lang="en-US" sz="1600" dirty="0"/>
              <a:t>Auditors</a:t>
            </a:r>
          </a:p>
        </p:txBody>
      </p:sp>
      <p:cxnSp>
        <p:nvCxnSpPr>
          <p:cNvPr id="23" name="Straight Arrow Connector 22"/>
          <p:cNvCxnSpPr>
            <a:stCxn id="13" idx="0"/>
            <a:endCxn id="48" idx="2"/>
          </p:cNvCxnSpPr>
          <p:nvPr/>
        </p:nvCxnSpPr>
        <p:spPr>
          <a:xfrm flipH="1" flipV="1">
            <a:off x="3352799" y="2386054"/>
            <a:ext cx="1" cy="457453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2514599" y="1471654"/>
            <a:ext cx="1676400" cy="914400"/>
          </a:xfrm>
          <a:prstGeom prst="rect">
            <a:avLst/>
          </a:prstGeom>
          <a:solidFill>
            <a:srgbClr val="374A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EHS Section Head</a:t>
            </a:r>
          </a:p>
          <a:p>
            <a:pPr algn="ctr"/>
            <a:r>
              <a:rPr lang="en-US" sz="1600" dirty="0" smtClean="0"/>
              <a:t>(CGM</a:t>
            </a:r>
            <a:r>
              <a:rPr lang="en-US" sz="1600" dirty="0"/>
              <a:t>)</a:t>
            </a:r>
          </a:p>
        </p:txBody>
      </p:sp>
      <p:cxnSp>
        <p:nvCxnSpPr>
          <p:cNvPr id="28" name="Straight Arrow Connector 27"/>
          <p:cNvCxnSpPr>
            <a:stCxn id="14" idx="0"/>
            <a:endCxn id="13" idx="2"/>
          </p:cNvCxnSpPr>
          <p:nvPr/>
        </p:nvCxnSpPr>
        <p:spPr>
          <a:xfrm flipV="1">
            <a:off x="3346703" y="3757907"/>
            <a:ext cx="6097" cy="417324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15" idx="1"/>
            <a:endCxn id="13" idx="3"/>
          </p:cNvCxnSpPr>
          <p:nvPr/>
        </p:nvCxnSpPr>
        <p:spPr>
          <a:xfrm flipH="1">
            <a:off x="4191000" y="3300707"/>
            <a:ext cx="1600202" cy="0"/>
          </a:xfrm>
          <a:prstGeom prst="straightConnector1">
            <a:avLst/>
          </a:prstGeom>
          <a:ln w="25400">
            <a:solidFill>
              <a:srgbClr val="FF671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41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128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edwin.ramos</dc:creator>
  <cp:lastModifiedBy>Nouf Al Rammah</cp:lastModifiedBy>
  <cp:revision>23</cp:revision>
  <dcterms:created xsi:type="dcterms:W3CDTF">2014-12-17T14:46:58Z</dcterms:created>
  <dcterms:modified xsi:type="dcterms:W3CDTF">2024-07-23T07:47:10Z</dcterms:modified>
</cp:coreProperties>
</file>