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74" r:id="rId3"/>
    <p:sldId id="272" r:id="rId4"/>
    <p:sldId id="273" r:id="rId5"/>
  </p:sldIdLst>
  <p:sldSz cx="9144000" cy="6858000" type="screen4x3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0FF245-5EE2-4AE3-8381-9A2A66A1739E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60913"/>
            <a:ext cx="5511800" cy="4510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865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865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1E5C16-DA06-4B04-9365-1159330A4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226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ABEE0-8577-42E5-928E-12EA34E43E82}" type="datetimeFigureOut">
              <a:rPr lang="en-US" smtClean="0"/>
              <a:pPr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F677-6D0B-430D-A162-348058BDB1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ABEE0-8577-42E5-928E-12EA34E43E82}" type="datetimeFigureOut">
              <a:rPr lang="en-US" smtClean="0"/>
              <a:pPr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F677-6D0B-430D-A162-348058BDB1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ABEE0-8577-42E5-928E-12EA34E43E82}" type="datetimeFigureOut">
              <a:rPr lang="en-US" smtClean="0"/>
              <a:pPr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F677-6D0B-430D-A162-348058BDB1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ABEE0-8577-42E5-928E-12EA34E43E82}" type="datetimeFigureOut">
              <a:rPr lang="en-US" smtClean="0"/>
              <a:pPr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F677-6D0B-430D-A162-348058BDB1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ABEE0-8577-42E5-928E-12EA34E43E82}" type="datetimeFigureOut">
              <a:rPr lang="en-US" smtClean="0"/>
              <a:pPr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F677-6D0B-430D-A162-348058BDB1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ABEE0-8577-42E5-928E-12EA34E43E82}" type="datetimeFigureOut">
              <a:rPr lang="en-US" smtClean="0"/>
              <a:pPr/>
              <a:t>5/9/2022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F677-6D0B-430D-A162-348058BDB1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ABEE0-8577-42E5-928E-12EA34E43E82}" type="datetimeFigureOut">
              <a:rPr lang="en-US" smtClean="0"/>
              <a:pPr/>
              <a:t>5/9/2022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F677-6D0B-430D-A162-348058BDB1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ABEE0-8577-42E5-928E-12EA34E43E82}" type="datetimeFigureOut">
              <a:rPr lang="en-US" smtClean="0"/>
              <a:pPr/>
              <a:t>5/9/2022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F677-6D0B-430D-A162-348058BDB1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ABEE0-8577-42E5-928E-12EA34E43E82}" type="datetimeFigureOut">
              <a:rPr lang="en-US" smtClean="0"/>
              <a:pPr/>
              <a:t>5/9/2022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F677-6D0B-430D-A162-348058BDB1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ABEE0-8577-42E5-928E-12EA34E43E82}" type="datetimeFigureOut">
              <a:rPr lang="en-US" smtClean="0"/>
              <a:pPr/>
              <a:t>5/9/2022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F677-6D0B-430D-A162-348058BDB1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ABEE0-8577-42E5-928E-12EA34E43E82}" type="datetimeFigureOut">
              <a:rPr lang="en-US" smtClean="0"/>
              <a:pPr/>
              <a:t>5/9/2022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FF677-6D0B-430D-A162-348058BDB1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ABEE0-8577-42E5-928E-12EA34E43E82}" type="datetimeFigureOut">
              <a:rPr lang="en-US" smtClean="0"/>
              <a:pPr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FF677-6D0B-430D-A162-348058BDB1B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l="36250" t="15484" r="21250" b="3979"/>
          <a:stretch>
            <a:fillRect/>
          </a:stretch>
        </p:blipFill>
        <p:spPr bwMode="auto">
          <a:xfrm>
            <a:off x="1628481" y="76200"/>
            <a:ext cx="6096000" cy="6275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7826050" y="58130"/>
            <a:ext cx="12417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Country Office</a:t>
            </a:r>
          </a:p>
          <a:p>
            <a:pPr algn="ctr"/>
            <a:r>
              <a:rPr lang="en-US" sz="1400" dirty="0"/>
              <a:t>Cairo, Egypt</a:t>
            </a:r>
          </a:p>
        </p:txBody>
      </p:sp>
      <p:sp>
        <p:nvSpPr>
          <p:cNvPr id="32" name="Rectangular Callout 31"/>
          <p:cNvSpPr/>
          <p:nvPr/>
        </p:nvSpPr>
        <p:spPr>
          <a:xfrm>
            <a:off x="2523351" y="3938743"/>
            <a:ext cx="990600" cy="238027"/>
          </a:xfrm>
          <a:prstGeom prst="wedgeRectCallout">
            <a:avLst>
              <a:gd name="adj1" fmla="val -1052"/>
              <a:gd name="adj2" fmla="val 9833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here</a:t>
            </a:r>
          </a:p>
        </p:txBody>
      </p:sp>
      <p:pic>
        <p:nvPicPr>
          <p:cNvPr id="33" name="Picture 32" descr="you u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00595" y="4280631"/>
            <a:ext cx="255901" cy="311935"/>
          </a:xfrm>
          <a:prstGeom prst="rect">
            <a:avLst/>
          </a:prstGeom>
        </p:spPr>
      </p:pic>
      <p:pic>
        <p:nvPicPr>
          <p:cNvPr id="34" name="Picture 33" descr="exit left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3500" y="1570890"/>
            <a:ext cx="306434" cy="257910"/>
          </a:xfrm>
          <a:prstGeom prst="rect">
            <a:avLst/>
          </a:prstGeom>
        </p:spPr>
      </p:pic>
      <p:pic>
        <p:nvPicPr>
          <p:cNvPr id="35" name="Picture 34" descr="exit right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21372" y="1565034"/>
            <a:ext cx="339128" cy="263766"/>
          </a:xfrm>
          <a:prstGeom prst="rect">
            <a:avLst/>
          </a:prstGeom>
        </p:spPr>
      </p:pic>
      <p:pic>
        <p:nvPicPr>
          <p:cNvPr id="36" name="Picture 35" descr="exit left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69133" y="3409950"/>
            <a:ext cx="269150" cy="228601"/>
          </a:xfrm>
          <a:prstGeom prst="rect">
            <a:avLst/>
          </a:prstGeom>
        </p:spPr>
      </p:pic>
      <p:pic>
        <p:nvPicPr>
          <p:cNvPr id="43" name="Picture 42" descr="fire up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317239" y="3323887"/>
            <a:ext cx="245487" cy="299241"/>
          </a:xfrm>
          <a:prstGeom prst="rect">
            <a:avLst/>
          </a:prstGeom>
        </p:spPr>
      </p:pic>
      <p:grpSp>
        <p:nvGrpSpPr>
          <p:cNvPr id="37" name="Group 36">
            <a:extLst>
              <a:ext uri="{FF2B5EF4-FFF2-40B4-BE49-F238E27FC236}">
                <a16:creationId xmlns:a16="http://schemas.microsoft.com/office/drawing/2014/main" xmlns="" id="{D4E418B9-9A39-4F95-A99B-8D9033164E4D}"/>
              </a:ext>
            </a:extLst>
          </p:cNvPr>
          <p:cNvGrpSpPr/>
          <p:nvPr/>
        </p:nvGrpSpPr>
        <p:grpSpPr>
          <a:xfrm>
            <a:off x="0" y="6390432"/>
            <a:ext cx="9144000" cy="363686"/>
            <a:chOff x="0" y="6042950"/>
            <a:chExt cx="9144000" cy="363686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xmlns="" id="{668C90F3-2360-4F5C-B6B3-011542D00C4E}"/>
                </a:ext>
              </a:extLst>
            </p:cNvPr>
            <p:cNvSpPr txBox="1"/>
            <p:nvPr/>
          </p:nvSpPr>
          <p:spPr>
            <a:xfrm>
              <a:off x="0" y="6042950"/>
              <a:ext cx="9144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/>
                <a:t>Legend:           Fire Extinguisher           Fire Alarm          </a:t>
              </a:r>
              <a:r>
                <a:rPr lang="ar-SA" sz="1600" b="1" dirty="0"/>
                <a:t> </a:t>
              </a:r>
              <a:r>
                <a:rPr lang="en-US" sz="1600" b="1" dirty="0"/>
                <a:t> </a:t>
              </a:r>
              <a:r>
                <a:rPr lang="ar-SA" sz="1600" b="1" dirty="0"/>
                <a:t> </a:t>
              </a:r>
              <a:r>
                <a:rPr lang="en-US" sz="1600" b="1" dirty="0"/>
                <a:t>    First Aid Box         </a:t>
              </a:r>
              <a:r>
                <a:rPr lang="ar-SA" sz="1600" b="1" dirty="0"/>
                <a:t>   </a:t>
              </a:r>
              <a:r>
                <a:rPr lang="en-US" sz="1600" b="1" dirty="0"/>
                <a:t>   Exit Point        </a:t>
              </a:r>
              <a:r>
                <a:rPr lang="ar-SA" sz="1600" b="1" dirty="0"/>
                <a:t>     </a:t>
              </a:r>
              <a:r>
                <a:rPr lang="en-US" sz="1600" b="1" dirty="0"/>
                <a:t> You                                     </a:t>
              </a:r>
            </a:p>
          </p:txBody>
        </p:sp>
        <p:pic>
          <p:nvPicPr>
            <p:cNvPr id="49" name="Picture 2" descr="D:\Edwin-Data\Documents\Logo &amp; Images\QRM\you.png">
              <a:extLst>
                <a:ext uri="{FF2B5EF4-FFF2-40B4-BE49-F238E27FC236}">
                  <a16:creationId xmlns:a16="http://schemas.microsoft.com/office/drawing/2014/main" xmlns="" id="{625C343D-074F-4F0A-9268-1D77B3509FD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724481" y="6075968"/>
              <a:ext cx="318487" cy="318102"/>
            </a:xfrm>
            <a:prstGeom prst="rect">
              <a:avLst/>
            </a:prstGeom>
            <a:noFill/>
          </p:spPr>
        </p:pic>
        <p:pic>
          <p:nvPicPr>
            <p:cNvPr id="50" name="Picture 49" descr="D:\Edwin-Data\Documents\Logo &amp; Images\QRM\fire.png">
              <a:extLst>
                <a:ext uri="{FF2B5EF4-FFF2-40B4-BE49-F238E27FC236}">
                  <a16:creationId xmlns:a16="http://schemas.microsoft.com/office/drawing/2014/main" xmlns="" id="{99C8A3D0-6A61-419F-9E5E-60238A99A8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914400" y="6061183"/>
              <a:ext cx="318487" cy="318102"/>
            </a:xfrm>
            <a:prstGeom prst="rect">
              <a:avLst/>
            </a:prstGeom>
            <a:noFill/>
          </p:spPr>
        </p:pic>
        <p:pic>
          <p:nvPicPr>
            <p:cNvPr id="51" name="Picture 7" descr="D:\Edwin-Data\Documents\Logo &amp; Images\QRM\alarm.png">
              <a:extLst>
                <a:ext uri="{FF2B5EF4-FFF2-40B4-BE49-F238E27FC236}">
                  <a16:creationId xmlns:a16="http://schemas.microsoft.com/office/drawing/2014/main" xmlns="" id="{75B4BD29-BCEE-46CF-8343-CC84DF5FF2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 flipH="1">
              <a:off x="2791054" y="6062735"/>
              <a:ext cx="324984" cy="324591"/>
            </a:xfrm>
            <a:prstGeom prst="rect">
              <a:avLst/>
            </a:prstGeom>
            <a:noFill/>
          </p:spPr>
        </p:pic>
        <p:pic>
          <p:nvPicPr>
            <p:cNvPr id="52" name="Picture 51" descr="exit.png">
              <a:extLst>
                <a:ext uri="{FF2B5EF4-FFF2-40B4-BE49-F238E27FC236}">
                  <a16:creationId xmlns:a16="http://schemas.microsoft.com/office/drawing/2014/main" xmlns="" id="{14708AFB-E5A6-4197-99F6-FA864CF666A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140136" y="6049719"/>
              <a:ext cx="357415" cy="356917"/>
            </a:xfrm>
            <a:prstGeom prst="rect">
              <a:avLst/>
            </a:prstGeom>
          </p:spPr>
        </p:pic>
      </p:grpSp>
      <p:pic>
        <p:nvPicPr>
          <p:cNvPr id="54" name="Picture 53" descr="fire right.png">
            <a:extLst>
              <a:ext uri="{FF2B5EF4-FFF2-40B4-BE49-F238E27FC236}">
                <a16:creationId xmlns:a16="http://schemas.microsoft.com/office/drawing/2014/main" xmlns="" id="{6EFA3D06-7903-470D-91E2-52050F6FE057}"/>
              </a:ext>
            </a:extLst>
          </p:cNvPr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920740" y="2640331"/>
            <a:ext cx="285750" cy="234419"/>
          </a:xfrm>
          <a:prstGeom prst="rect">
            <a:avLst/>
          </a:prstGeom>
        </p:spPr>
      </p:pic>
      <p:pic>
        <p:nvPicPr>
          <p:cNvPr id="56" name="Picture 55" descr="fire down.png">
            <a:extLst>
              <a:ext uri="{FF2B5EF4-FFF2-40B4-BE49-F238E27FC236}">
                <a16:creationId xmlns:a16="http://schemas.microsoft.com/office/drawing/2014/main" xmlns="" id="{DD1BC29E-9B04-4BC1-8BA7-EDE108A56F3B}"/>
              </a:ext>
            </a:extLst>
          </p:cNvPr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646549" y="4267200"/>
            <a:ext cx="237174" cy="289108"/>
          </a:xfrm>
          <a:prstGeom prst="rect">
            <a:avLst/>
          </a:prstGeom>
        </p:spPr>
      </p:pic>
      <p:pic>
        <p:nvPicPr>
          <p:cNvPr id="57" name="Picture 4" descr="D:\Edwin-Data\Documents\Logo &amp; Images\QRM\alarm left.png">
            <a:extLst>
              <a:ext uri="{FF2B5EF4-FFF2-40B4-BE49-F238E27FC236}">
                <a16:creationId xmlns:a16="http://schemas.microsoft.com/office/drawing/2014/main" xmlns="" id="{D5E6C81D-7109-4810-B077-25946476F6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flipH="1">
            <a:off x="3215391" y="3607122"/>
            <a:ext cx="292265" cy="239733"/>
          </a:xfrm>
          <a:prstGeom prst="rect">
            <a:avLst/>
          </a:prstGeom>
          <a:noFill/>
        </p:spPr>
      </p:pic>
      <p:pic>
        <p:nvPicPr>
          <p:cNvPr id="58" name="Picture 57" descr="fire up.png">
            <a:extLst>
              <a:ext uri="{FF2B5EF4-FFF2-40B4-BE49-F238E27FC236}">
                <a16:creationId xmlns:a16="http://schemas.microsoft.com/office/drawing/2014/main" xmlns="" id="{A2CF0226-875D-40AE-9128-24400C88997A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10118" y="363682"/>
            <a:ext cx="245487" cy="299241"/>
          </a:xfrm>
          <a:prstGeom prst="rect">
            <a:avLst/>
          </a:prstGeom>
        </p:spPr>
      </p:pic>
      <p:pic>
        <p:nvPicPr>
          <p:cNvPr id="59" name="Picture 3" descr="D:\Edwin-Data\Documents\Logo &amp; Images\QRM\alarm down.png">
            <a:extLst>
              <a:ext uri="{FF2B5EF4-FFF2-40B4-BE49-F238E27FC236}">
                <a16:creationId xmlns:a16="http://schemas.microsoft.com/office/drawing/2014/main" xmlns="" id="{1B5DAEA0-DF8A-487B-B843-D967047C08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flipH="1">
            <a:off x="5459941" y="1504950"/>
            <a:ext cx="262683" cy="320245"/>
          </a:xfrm>
          <a:prstGeom prst="rect">
            <a:avLst/>
          </a:prstGeom>
          <a:noFill/>
        </p:spPr>
      </p:pic>
      <p:pic>
        <p:nvPicPr>
          <p:cNvPr id="41" name="Picture 40" descr="RC Right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3104219" y="3196590"/>
            <a:ext cx="273700" cy="220033"/>
          </a:xfrm>
          <a:prstGeom prst="rect">
            <a:avLst/>
          </a:prstGeom>
        </p:spPr>
      </p:pic>
      <p:pic>
        <p:nvPicPr>
          <p:cNvPr id="42" name="Picture 41" descr="fire down.png">
            <a:extLst>
              <a:ext uri="{FF2B5EF4-FFF2-40B4-BE49-F238E27FC236}">
                <a16:creationId xmlns:a16="http://schemas.microsoft.com/office/drawing/2014/main" xmlns="" id="{DD1BC29E-9B04-4BC1-8BA7-EDE108A56F3B}"/>
              </a:ext>
            </a:extLst>
          </p:cNvPr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6617676" y="3886200"/>
            <a:ext cx="237174" cy="289108"/>
          </a:xfrm>
          <a:prstGeom prst="rect">
            <a:avLst/>
          </a:prstGeom>
        </p:spPr>
      </p:pic>
      <p:pic>
        <p:nvPicPr>
          <p:cNvPr id="48" name="Picture 47" descr="RC Legend.pn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4457700" y="6389281"/>
            <a:ext cx="333623" cy="33537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71" y="172617"/>
            <a:ext cx="1238054" cy="29424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l="36250" t="15484" r="21250" b="3979"/>
          <a:stretch>
            <a:fillRect/>
          </a:stretch>
        </p:blipFill>
        <p:spPr bwMode="auto">
          <a:xfrm>
            <a:off x="1628481" y="76200"/>
            <a:ext cx="6096000" cy="6275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7826050" y="58130"/>
            <a:ext cx="12417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Country Office</a:t>
            </a:r>
          </a:p>
          <a:p>
            <a:pPr algn="ctr"/>
            <a:r>
              <a:rPr lang="en-US" sz="1400" dirty="0"/>
              <a:t>Cairo, Egypt</a:t>
            </a:r>
          </a:p>
        </p:txBody>
      </p:sp>
      <p:pic>
        <p:nvPicPr>
          <p:cNvPr id="34" name="Picture 33" descr="exit lef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0" y="1570890"/>
            <a:ext cx="306434" cy="257910"/>
          </a:xfrm>
          <a:prstGeom prst="rect">
            <a:avLst/>
          </a:prstGeom>
        </p:spPr>
      </p:pic>
      <p:pic>
        <p:nvPicPr>
          <p:cNvPr id="35" name="Picture 34" descr="exit right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1372" y="1565034"/>
            <a:ext cx="339128" cy="263766"/>
          </a:xfrm>
          <a:prstGeom prst="rect">
            <a:avLst/>
          </a:prstGeom>
        </p:spPr>
      </p:pic>
      <p:pic>
        <p:nvPicPr>
          <p:cNvPr id="36" name="Picture 35" descr="exit lef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69133" y="3409950"/>
            <a:ext cx="269150" cy="228601"/>
          </a:xfrm>
          <a:prstGeom prst="rect">
            <a:avLst/>
          </a:prstGeom>
        </p:spPr>
      </p:pic>
      <p:pic>
        <p:nvPicPr>
          <p:cNvPr id="43" name="Picture 42" descr="fire up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317239" y="3323887"/>
            <a:ext cx="245487" cy="299241"/>
          </a:xfrm>
          <a:prstGeom prst="rect">
            <a:avLst/>
          </a:prstGeom>
        </p:spPr>
      </p:pic>
      <p:grpSp>
        <p:nvGrpSpPr>
          <p:cNvPr id="2" name="Group 36">
            <a:extLst>
              <a:ext uri="{FF2B5EF4-FFF2-40B4-BE49-F238E27FC236}">
                <a16:creationId xmlns:a16="http://schemas.microsoft.com/office/drawing/2014/main" xmlns="" id="{D4E418B9-9A39-4F95-A99B-8D9033164E4D}"/>
              </a:ext>
            </a:extLst>
          </p:cNvPr>
          <p:cNvGrpSpPr/>
          <p:nvPr/>
        </p:nvGrpSpPr>
        <p:grpSpPr>
          <a:xfrm>
            <a:off x="0" y="6390432"/>
            <a:ext cx="9144000" cy="363686"/>
            <a:chOff x="0" y="6042950"/>
            <a:chExt cx="9144000" cy="363686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xmlns="" id="{668C90F3-2360-4F5C-B6B3-011542D00C4E}"/>
                </a:ext>
              </a:extLst>
            </p:cNvPr>
            <p:cNvSpPr txBox="1"/>
            <p:nvPr/>
          </p:nvSpPr>
          <p:spPr>
            <a:xfrm>
              <a:off x="0" y="6042950"/>
              <a:ext cx="9144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/>
                <a:t>Legend:           Fire Extinguisher           Fire Alarm          </a:t>
              </a:r>
              <a:r>
                <a:rPr lang="ar-SA" sz="1600" b="1" dirty="0"/>
                <a:t> </a:t>
              </a:r>
              <a:r>
                <a:rPr lang="en-US" sz="1600" b="1" dirty="0"/>
                <a:t> </a:t>
              </a:r>
              <a:r>
                <a:rPr lang="ar-SA" sz="1600" b="1" dirty="0"/>
                <a:t> </a:t>
              </a:r>
              <a:r>
                <a:rPr lang="en-US" sz="1600" b="1" dirty="0"/>
                <a:t>    First Aid Box         </a:t>
              </a:r>
              <a:r>
                <a:rPr lang="ar-SA" sz="1600" b="1" dirty="0"/>
                <a:t>   </a:t>
              </a:r>
              <a:r>
                <a:rPr lang="en-US" sz="1600" b="1" dirty="0"/>
                <a:t>   Exit Point        </a:t>
              </a:r>
              <a:r>
                <a:rPr lang="ar-SA" sz="1600" b="1" dirty="0"/>
                <a:t>     </a:t>
              </a:r>
              <a:r>
                <a:rPr lang="en-US" sz="1600" b="1" dirty="0"/>
                <a:t> You                                     </a:t>
              </a:r>
            </a:p>
          </p:txBody>
        </p:sp>
        <p:pic>
          <p:nvPicPr>
            <p:cNvPr id="49" name="Picture 2" descr="D:\Edwin-Data\Documents\Logo &amp; Images\QRM\you.png">
              <a:extLst>
                <a:ext uri="{FF2B5EF4-FFF2-40B4-BE49-F238E27FC236}">
                  <a16:creationId xmlns:a16="http://schemas.microsoft.com/office/drawing/2014/main" xmlns="" id="{625C343D-074F-4F0A-9268-1D77B3509FD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724481" y="6075968"/>
              <a:ext cx="318487" cy="318102"/>
            </a:xfrm>
            <a:prstGeom prst="rect">
              <a:avLst/>
            </a:prstGeom>
            <a:noFill/>
          </p:spPr>
        </p:pic>
        <p:pic>
          <p:nvPicPr>
            <p:cNvPr id="50" name="Picture 49" descr="D:\Edwin-Data\Documents\Logo &amp; Images\QRM\fire.png">
              <a:extLst>
                <a:ext uri="{FF2B5EF4-FFF2-40B4-BE49-F238E27FC236}">
                  <a16:creationId xmlns:a16="http://schemas.microsoft.com/office/drawing/2014/main" xmlns="" id="{99C8A3D0-6A61-419F-9E5E-60238A99A8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14400" y="6061183"/>
              <a:ext cx="318487" cy="318102"/>
            </a:xfrm>
            <a:prstGeom prst="rect">
              <a:avLst/>
            </a:prstGeom>
            <a:noFill/>
          </p:spPr>
        </p:pic>
        <p:pic>
          <p:nvPicPr>
            <p:cNvPr id="51" name="Picture 7" descr="D:\Edwin-Data\Documents\Logo &amp; Images\QRM\alarm.png">
              <a:extLst>
                <a:ext uri="{FF2B5EF4-FFF2-40B4-BE49-F238E27FC236}">
                  <a16:creationId xmlns:a16="http://schemas.microsoft.com/office/drawing/2014/main" xmlns="" id="{75B4BD29-BCEE-46CF-8343-CC84DF5FF2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 flipH="1">
              <a:off x="2791054" y="6062735"/>
              <a:ext cx="324984" cy="324591"/>
            </a:xfrm>
            <a:prstGeom prst="rect">
              <a:avLst/>
            </a:prstGeom>
            <a:noFill/>
          </p:spPr>
        </p:pic>
        <p:pic>
          <p:nvPicPr>
            <p:cNvPr id="52" name="Picture 51" descr="exit.png">
              <a:extLst>
                <a:ext uri="{FF2B5EF4-FFF2-40B4-BE49-F238E27FC236}">
                  <a16:creationId xmlns:a16="http://schemas.microsoft.com/office/drawing/2014/main" xmlns="" id="{14708AFB-E5A6-4197-99F6-FA864CF666A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140136" y="6049719"/>
              <a:ext cx="357415" cy="356917"/>
            </a:xfrm>
            <a:prstGeom prst="rect">
              <a:avLst/>
            </a:prstGeom>
          </p:spPr>
        </p:pic>
      </p:grpSp>
      <p:pic>
        <p:nvPicPr>
          <p:cNvPr id="54" name="Picture 53" descr="fire right.png">
            <a:extLst>
              <a:ext uri="{FF2B5EF4-FFF2-40B4-BE49-F238E27FC236}">
                <a16:creationId xmlns:a16="http://schemas.microsoft.com/office/drawing/2014/main" xmlns="" id="{6EFA3D06-7903-470D-91E2-52050F6FE057}"/>
              </a:ext>
            </a:extLst>
          </p:cNvPr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5920740" y="2640331"/>
            <a:ext cx="285750" cy="234419"/>
          </a:xfrm>
          <a:prstGeom prst="rect">
            <a:avLst/>
          </a:prstGeom>
        </p:spPr>
      </p:pic>
      <p:pic>
        <p:nvPicPr>
          <p:cNvPr id="56" name="Picture 55" descr="fire down.png">
            <a:extLst>
              <a:ext uri="{FF2B5EF4-FFF2-40B4-BE49-F238E27FC236}">
                <a16:creationId xmlns:a16="http://schemas.microsoft.com/office/drawing/2014/main" xmlns="" id="{DD1BC29E-9B04-4BC1-8BA7-EDE108A56F3B}"/>
              </a:ext>
            </a:extLst>
          </p:cNvPr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646549" y="4267200"/>
            <a:ext cx="237174" cy="289108"/>
          </a:xfrm>
          <a:prstGeom prst="rect">
            <a:avLst/>
          </a:prstGeom>
        </p:spPr>
      </p:pic>
      <p:pic>
        <p:nvPicPr>
          <p:cNvPr id="57" name="Picture 4" descr="D:\Edwin-Data\Documents\Logo &amp; Images\QRM\alarm left.png">
            <a:extLst>
              <a:ext uri="{FF2B5EF4-FFF2-40B4-BE49-F238E27FC236}">
                <a16:creationId xmlns:a16="http://schemas.microsoft.com/office/drawing/2014/main" xmlns="" id="{D5E6C81D-7109-4810-B077-25946476F6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 flipH="1">
            <a:off x="3215391" y="3607122"/>
            <a:ext cx="292265" cy="239733"/>
          </a:xfrm>
          <a:prstGeom prst="rect">
            <a:avLst/>
          </a:prstGeom>
          <a:noFill/>
        </p:spPr>
      </p:pic>
      <p:pic>
        <p:nvPicPr>
          <p:cNvPr id="58" name="Picture 57" descr="fire up.png">
            <a:extLst>
              <a:ext uri="{FF2B5EF4-FFF2-40B4-BE49-F238E27FC236}">
                <a16:creationId xmlns:a16="http://schemas.microsoft.com/office/drawing/2014/main" xmlns="" id="{A2CF0226-875D-40AE-9128-24400C88997A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110118" y="363682"/>
            <a:ext cx="245487" cy="299241"/>
          </a:xfrm>
          <a:prstGeom prst="rect">
            <a:avLst/>
          </a:prstGeom>
        </p:spPr>
      </p:pic>
      <p:pic>
        <p:nvPicPr>
          <p:cNvPr id="59" name="Picture 3" descr="D:\Edwin-Data\Documents\Logo &amp; Images\QRM\alarm down.png">
            <a:extLst>
              <a:ext uri="{FF2B5EF4-FFF2-40B4-BE49-F238E27FC236}">
                <a16:creationId xmlns:a16="http://schemas.microsoft.com/office/drawing/2014/main" xmlns="" id="{1B5DAEA0-DF8A-487B-B843-D967047C08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flipH="1">
            <a:off x="5459941" y="1504950"/>
            <a:ext cx="262683" cy="320245"/>
          </a:xfrm>
          <a:prstGeom prst="rect">
            <a:avLst/>
          </a:prstGeom>
          <a:noFill/>
        </p:spPr>
      </p:pic>
      <p:pic>
        <p:nvPicPr>
          <p:cNvPr id="41" name="Picture 40" descr="RC Right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3104219" y="3196590"/>
            <a:ext cx="273700" cy="220033"/>
          </a:xfrm>
          <a:prstGeom prst="rect">
            <a:avLst/>
          </a:prstGeom>
        </p:spPr>
      </p:pic>
      <p:pic>
        <p:nvPicPr>
          <p:cNvPr id="42" name="Picture 41" descr="fire down.png">
            <a:extLst>
              <a:ext uri="{FF2B5EF4-FFF2-40B4-BE49-F238E27FC236}">
                <a16:creationId xmlns:a16="http://schemas.microsoft.com/office/drawing/2014/main" xmlns="" id="{DD1BC29E-9B04-4BC1-8BA7-EDE108A56F3B}"/>
              </a:ext>
            </a:extLst>
          </p:cNvPr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6617676" y="3886200"/>
            <a:ext cx="237174" cy="289108"/>
          </a:xfrm>
          <a:prstGeom prst="rect">
            <a:avLst/>
          </a:prstGeom>
        </p:spPr>
      </p:pic>
      <p:pic>
        <p:nvPicPr>
          <p:cNvPr id="29" name="Picture 28" descr="RC Legend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4457700" y="6389281"/>
            <a:ext cx="333623" cy="335370"/>
          </a:xfrm>
          <a:prstGeom prst="rect">
            <a:avLst/>
          </a:prstGeom>
        </p:spPr>
      </p:pic>
      <p:sp>
        <p:nvSpPr>
          <p:cNvPr id="30" name="Rectangular Callout 31">
            <a:extLst>
              <a:ext uri="{FF2B5EF4-FFF2-40B4-BE49-F238E27FC236}">
                <a16:creationId xmlns:a16="http://schemas.microsoft.com/office/drawing/2014/main" xmlns="" id="{5C4DFFB3-B8E3-4C04-8DEC-C3876402C1DE}"/>
              </a:ext>
            </a:extLst>
          </p:cNvPr>
          <p:cNvSpPr/>
          <p:nvPr/>
        </p:nvSpPr>
        <p:spPr>
          <a:xfrm>
            <a:off x="4143971" y="883440"/>
            <a:ext cx="990600" cy="238027"/>
          </a:xfrm>
          <a:prstGeom prst="wedgeRectCallout">
            <a:avLst>
              <a:gd name="adj1" fmla="val -1052"/>
              <a:gd name="adj2" fmla="val 9833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here</a:t>
            </a:r>
          </a:p>
        </p:txBody>
      </p:sp>
      <p:pic>
        <p:nvPicPr>
          <p:cNvPr id="31" name="Picture 30" descr="you up.png">
            <a:extLst>
              <a:ext uri="{FF2B5EF4-FFF2-40B4-BE49-F238E27FC236}">
                <a16:creationId xmlns:a16="http://schemas.microsoft.com/office/drawing/2014/main" xmlns="" id="{949B6B84-7AAD-4737-A09D-2498E7576E6F}"/>
              </a:ext>
            </a:extLst>
          </p:cNvPr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4621215" y="1225328"/>
            <a:ext cx="230885" cy="281441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71" y="172617"/>
            <a:ext cx="1238054" cy="29424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l="36250" t="15484" r="21250" b="3979"/>
          <a:stretch>
            <a:fillRect/>
          </a:stretch>
        </p:blipFill>
        <p:spPr bwMode="auto">
          <a:xfrm>
            <a:off x="1628481" y="76200"/>
            <a:ext cx="6096000" cy="6275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7826050" y="58130"/>
            <a:ext cx="12417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Country Office</a:t>
            </a:r>
          </a:p>
          <a:p>
            <a:pPr algn="ctr"/>
            <a:r>
              <a:rPr lang="en-US" sz="1400" dirty="0"/>
              <a:t>Cairo, Egypt</a:t>
            </a:r>
          </a:p>
        </p:txBody>
      </p:sp>
      <p:pic>
        <p:nvPicPr>
          <p:cNvPr id="34" name="Picture 33" descr="exit lef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0" y="1570890"/>
            <a:ext cx="306434" cy="257910"/>
          </a:xfrm>
          <a:prstGeom prst="rect">
            <a:avLst/>
          </a:prstGeom>
        </p:spPr>
      </p:pic>
      <p:pic>
        <p:nvPicPr>
          <p:cNvPr id="35" name="Picture 34" descr="exit right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1372" y="1565034"/>
            <a:ext cx="339128" cy="263766"/>
          </a:xfrm>
          <a:prstGeom prst="rect">
            <a:avLst/>
          </a:prstGeom>
        </p:spPr>
      </p:pic>
      <p:pic>
        <p:nvPicPr>
          <p:cNvPr id="36" name="Picture 35" descr="exit lef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69133" y="3409950"/>
            <a:ext cx="269150" cy="228601"/>
          </a:xfrm>
          <a:prstGeom prst="rect">
            <a:avLst/>
          </a:prstGeom>
        </p:spPr>
      </p:pic>
      <p:pic>
        <p:nvPicPr>
          <p:cNvPr id="43" name="Picture 42" descr="fire up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317239" y="3323887"/>
            <a:ext cx="245487" cy="299241"/>
          </a:xfrm>
          <a:prstGeom prst="rect">
            <a:avLst/>
          </a:prstGeom>
        </p:spPr>
      </p:pic>
      <p:grpSp>
        <p:nvGrpSpPr>
          <p:cNvPr id="2" name="Group 36">
            <a:extLst>
              <a:ext uri="{FF2B5EF4-FFF2-40B4-BE49-F238E27FC236}">
                <a16:creationId xmlns:a16="http://schemas.microsoft.com/office/drawing/2014/main" xmlns="" id="{D4E418B9-9A39-4F95-A99B-8D9033164E4D}"/>
              </a:ext>
            </a:extLst>
          </p:cNvPr>
          <p:cNvGrpSpPr/>
          <p:nvPr/>
        </p:nvGrpSpPr>
        <p:grpSpPr>
          <a:xfrm>
            <a:off x="0" y="6390432"/>
            <a:ext cx="9144000" cy="363686"/>
            <a:chOff x="0" y="6042950"/>
            <a:chExt cx="9144000" cy="363686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xmlns="" id="{668C90F3-2360-4F5C-B6B3-011542D00C4E}"/>
                </a:ext>
              </a:extLst>
            </p:cNvPr>
            <p:cNvSpPr txBox="1"/>
            <p:nvPr/>
          </p:nvSpPr>
          <p:spPr>
            <a:xfrm>
              <a:off x="0" y="6042950"/>
              <a:ext cx="9144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/>
                <a:t>Legend:           Fire Extinguisher           Fire Alarm          </a:t>
              </a:r>
              <a:r>
                <a:rPr lang="ar-SA" sz="1600" b="1" dirty="0"/>
                <a:t> </a:t>
              </a:r>
              <a:r>
                <a:rPr lang="en-US" sz="1600" b="1" dirty="0"/>
                <a:t> </a:t>
              </a:r>
              <a:r>
                <a:rPr lang="ar-SA" sz="1600" b="1" dirty="0"/>
                <a:t> </a:t>
              </a:r>
              <a:r>
                <a:rPr lang="en-US" sz="1600" b="1" dirty="0"/>
                <a:t>    First Aid Box         </a:t>
              </a:r>
              <a:r>
                <a:rPr lang="ar-SA" sz="1600" b="1" dirty="0"/>
                <a:t>   </a:t>
              </a:r>
              <a:r>
                <a:rPr lang="en-US" sz="1600" b="1" dirty="0"/>
                <a:t>   Exit Point        </a:t>
              </a:r>
              <a:r>
                <a:rPr lang="ar-SA" sz="1600" b="1" dirty="0"/>
                <a:t>     </a:t>
              </a:r>
              <a:r>
                <a:rPr lang="en-US" sz="1600" b="1" dirty="0"/>
                <a:t> You                                     </a:t>
              </a:r>
            </a:p>
          </p:txBody>
        </p:sp>
        <p:pic>
          <p:nvPicPr>
            <p:cNvPr id="49" name="Picture 2" descr="D:\Edwin-Data\Documents\Logo &amp; Images\QRM\you.png">
              <a:extLst>
                <a:ext uri="{FF2B5EF4-FFF2-40B4-BE49-F238E27FC236}">
                  <a16:creationId xmlns:a16="http://schemas.microsoft.com/office/drawing/2014/main" xmlns="" id="{625C343D-074F-4F0A-9268-1D77B3509FD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724481" y="6075968"/>
              <a:ext cx="318487" cy="318102"/>
            </a:xfrm>
            <a:prstGeom prst="rect">
              <a:avLst/>
            </a:prstGeom>
            <a:noFill/>
          </p:spPr>
        </p:pic>
        <p:pic>
          <p:nvPicPr>
            <p:cNvPr id="50" name="Picture 49" descr="D:\Edwin-Data\Documents\Logo &amp; Images\QRM\fire.png">
              <a:extLst>
                <a:ext uri="{FF2B5EF4-FFF2-40B4-BE49-F238E27FC236}">
                  <a16:creationId xmlns:a16="http://schemas.microsoft.com/office/drawing/2014/main" xmlns="" id="{99C8A3D0-6A61-419F-9E5E-60238A99A8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14400" y="6061183"/>
              <a:ext cx="318487" cy="318102"/>
            </a:xfrm>
            <a:prstGeom prst="rect">
              <a:avLst/>
            </a:prstGeom>
            <a:noFill/>
          </p:spPr>
        </p:pic>
        <p:pic>
          <p:nvPicPr>
            <p:cNvPr id="51" name="Picture 7" descr="D:\Edwin-Data\Documents\Logo &amp; Images\QRM\alarm.png">
              <a:extLst>
                <a:ext uri="{FF2B5EF4-FFF2-40B4-BE49-F238E27FC236}">
                  <a16:creationId xmlns:a16="http://schemas.microsoft.com/office/drawing/2014/main" xmlns="" id="{75B4BD29-BCEE-46CF-8343-CC84DF5FF2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 flipH="1">
              <a:off x="2791054" y="6062735"/>
              <a:ext cx="324984" cy="324591"/>
            </a:xfrm>
            <a:prstGeom prst="rect">
              <a:avLst/>
            </a:prstGeom>
            <a:noFill/>
          </p:spPr>
        </p:pic>
        <p:pic>
          <p:nvPicPr>
            <p:cNvPr id="52" name="Picture 51" descr="exit.png">
              <a:extLst>
                <a:ext uri="{FF2B5EF4-FFF2-40B4-BE49-F238E27FC236}">
                  <a16:creationId xmlns:a16="http://schemas.microsoft.com/office/drawing/2014/main" xmlns="" id="{14708AFB-E5A6-4197-99F6-FA864CF666A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140136" y="6049719"/>
              <a:ext cx="357415" cy="356917"/>
            </a:xfrm>
            <a:prstGeom prst="rect">
              <a:avLst/>
            </a:prstGeom>
          </p:spPr>
        </p:pic>
      </p:grpSp>
      <p:pic>
        <p:nvPicPr>
          <p:cNvPr id="54" name="Picture 53" descr="fire right.png">
            <a:extLst>
              <a:ext uri="{FF2B5EF4-FFF2-40B4-BE49-F238E27FC236}">
                <a16:creationId xmlns:a16="http://schemas.microsoft.com/office/drawing/2014/main" xmlns="" id="{6EFA3D06-7903-470D-91E2-52050F6FE057}"/>
              </a:ext>
            </a:extLst>
          </p:cNvPr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5920740" y="2640331"/>
            <a:ext cx="285750" cy="234419"/>
          </a:xfrm>
          <a:prstGeom prst="rect">
            <a:avLst/>
          </a:prstGeom>
        </p:spPr>
      </p:pic>
      <p:pic>
        <p:nvPicPr>
          <p:cNvPr id="56" name="Picture 55" descr="fire down.png">
            <a:extLst>
              <a:ext uri="{FF2B5EF4-FFF2-40B4-BE49-F238E27FC236}">
                <a16:creationId xmlns:a16="http://schemas.microsoft.com/office/drawing/2014/main" xmlns="" id="{DD1BC29E-9B04-4BC1-8BA7-EDE108A56F3B}"/>
              </a:ext>
            </a:extLst>
          </p:cNvPr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646549" y="4267200"/>
            <a:ext cx="237174" cy="289108"/>
          </a:xfrm>
          <a:prstGeom prst="rect">
            <a:avLst/>
          </a:prstGeom>
        </p:spPr>
      </p:pic>
      <p:pic>
        <p:nvPicPr>
          <p:cNvPr id="57" name="Picture 4" descr="D:\Edwin-Data\Documents\Logo &amp; Images\QRM\alarm left.png">
            <a:extLst>
              <a:ext uri="{FF2B5EF4-FFF2-40B4-BE49-F238E27FC236}">
                <a16:creationId xmlns:a16="http://schemas.microsoft.com/office/drawing/2014/main" xmlns="" id="{D5E6C81D-7109-4810-B077-25946476F6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 flipH="1">
            <a:off x="3215391" y="3607122"/>
            <a:ext cx="292265" cy="239733"/>
          </a:xfrm>
          <a:prstGeom prst="rect">
            <a:avLst/>
          </a:prstGeom>
          <a:noFill/>
        </p:spPr>
      </p:pic>
      <p:pic>
        <p:nvPicPr>
          <p:cNvPr id="58" name="Picture 57" descr="fire up.png">
            <a:extLst>
              <a:ext uri="{FF2B5EF4-FFF2-40B4-BE49-F238E27FC236}">
                <a16:creationId xmlns:a16="http://schemas.microsoft.com/office/drawing/2014/main" xmlns="" id="{A2CF0226-875D-40AE-9128-24400C88997A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110118" y="363682"/>
            <a:ext cx="245487" cy="299241"/>
          </a:xfrm>
          <a:prstGeom prst="rect">
            <a:avLst/>
          </a:prstGeom>
        </p:spPr>
      </p:pic>
      <p:pic>
        <p:nvPicPr>
          <p:cNvPr id="59" name="Picture 3" descr="D:\Edwin-Data\Documents\Logo &amp; Images\QRM\alarm down.png">
            <a:extLst>
              <a:ext uri="{FF2B5EF4-FFF2-40B4-BE49-F238E27FC236}">
                <a16:creationId xmlns:a16="http://schemas.microsoft.com/office/drawing/2014/main" xmlns="" id="{1B5DAEA0-DF8A-487B-B843-D967047C08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flipH="1">
            <a:off x="5459941" y="1504950"/>
            <a:ext cx="262683" cy="320245"/>
          </a:xfrm>
          <a:prstGeom prst="rect">
            <a:avLst/>
          </a:prstGeom>
          <a:noFill/>
        </p:spPr>
      </p:pic>
      <p:pic>
        <p:nvPicPr>
          <p:cNvPr id="41" name="Picture 40" descr="RC Right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3104219" y="3196590"/>
            <a:ext cx="273700" cy="220033"/>
          </a:xfrm>
          <a:prstGeom prst="rect">
            <a:avLst/>
          </a:prstGeom>
        </p:spPr>
      </p:pic>
      <p:pic>
        <p:nvPicPr>
          <p:cNvPr id="42" name="Picture 41" descr="fire down.png">
            <a:extLst>
              <a:ext uri="{FF2B5EF4-FFF2-40B4-BE49-F238E27FC236}">
                <a16:creationId xmlns:a16="http://schemas.microsoft.com/office/drawing/2014/main" xmlns="" id="{DD1BC29E-9B04-4BC1-8BA7-EDE108A56F3B}"/>
              </a:ext>
            </a:extLst>
          </p:cNvPr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6617676" y="3886200"/>
            <a:ext cx="237174" cy="289108"/>
          </a:xfrm>
          <a:prstGeom prst="rect">
            <a:avLst/>
          </a:prstGeom>
        </p:spPr>
      </p:pic>
      <p:pic>
        <p:nvPicPr>
          <p:cNvPr id="29" name="Picture 28" descr="RC Legend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4457700" y="6389281"/>
            <a:ext cx="333623" cy="335370"/>
          </a:xfrm>
          <a:prstGeom prst="rect">
            <a:avLst/>
          </a:prstGeom>
        </p:spPr>
      </p:pic>
      <p:sp>
        <p:nvSpPr>
          <p:cNvPr id="37" name="Rectangular Callout 31">
            <a:extLst>
              <a:ext uri="{FF2B5EF4-FFF2-40B4-BE49-F238E27FC236}">
                <a16:creationId xmlns:a16="http://schemas.microsoft.com/office/drawing/2014/main" xmlns="" id="{25938906-D54A-46EE-95FC-7BD89A2858EC}"/>
              </a:ext>
            </a:extLst>
          </p:cNvPr>
          <p:cNvSpPr/>
          <p:nvPr/>
        </p:nvSpPr>
        <p:spPr>
          <a:xfrm>
            <a:off x="2670630" y="2242461"/>
            <a:ext cx="990600" cy="238027"/>
          </a:xfrm>
          <a:prstGeom prst="wedgeRectCallout">
            <a:avLst>
              <a:gd name="adj1" fmla="val -1052"/>
              <a:gd name="adj2" fmla="val 9833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here</a:t>
            </a:r>
          </a:p>
        </p:txBody>
      </p:sp>
      <p:pic>
        <p:nvPicPr>
          <p:cNvPr id="44" name="Picture 43" descr="you right.pn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3132208" y="2590800"/>
            <a:ext cx="278656" cy="22860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71" y="172617"/>
            <a:ext cx="1238054" cy="29424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l="36250" t="15484" r="21250" b="3979"/>
          <a:stretch>
            <a:fillRect/>
          </a:stretch>
        </p:blipFill>
        <p:spPr bwMode="auto">
          <a:xfrm>
            <a:off x="1628481" y="76200"/>
            <a:ext cx="6096000" cy="6275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7826050" y="58130"/>
            <a:ext cx="12417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Country Office</a:t>
            </a:r>
          </a:p>
          <a:p>
            <a:pPr algn="ctr"/>
            <a:r>
              <a:rPr lang="en-US" sz="1400" dirty="0"/>
              <a:t>Cairo, Egypt</a:t>
            </a:r>
          </a:p>
        </p:txBody>
      </p:sp>
      <p:pic>
        <p:nvPicPr>
          <p:cNvPr id="34" name="Picture 33" descr="exit lef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0" y="1570890"/>
            <a:ext cx="306434" cy="257910"/>
          </a:xfrm>
          <a:prstGeom prst="rect">
            <a:avLst/>
          </a:prstGeom>
        </p:spPr>
      </p:pic>
      <p:pic>
        <p:nvPicPr>
          <p:cNvPr id="35" name="Picture 34" descr="exit right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1372" y="1565034"/>
            <a:ext cx="339128" cy="263766"/>
          </a:xfrm>
          <a:prstGeom prst="rect">
            <a:avLst/>
          </a:prstGeom>
        </p:spPr>
      </p:pic>
      <p:pic>
        <p:nvPicPr>
          <p:cNvPr id="36" name="Picture 35" descr="exit lef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69133" y="3409950"/>
            <a:ext cx="269150" cy="228601"/>
          </a:xfrm>
          <a:prstGeom prst="rect">
            <a:avLst/>
          </a:prstGeom>
        </p:spPr>
      </p:pic>
      <p:pic>
        <p:nvPicPr>
          <p:cNvPr id="43" name="Picture 42" descr="fire up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317239" y="3323887"/>
            <a:ext cx="245487" cy="299241"/>
          </a:xfrm>
          <a:prstGeom prst="rect">
            <a:avLst/>
          </a:prstGeom>
        </p:spPr>
      </p:pic>
      <p:grpSp>
        <p:nvGrpSpPr>
          <p:cNvPr id="2" name="Group 36">
            <a:extLst>
              <a:ext uri="{FF2B5EF4-FFF2-40B4-BE49-F238E27FC236}">
                <a16:creationId xmlns:a16="http://schemas.microsoft.com/office/drawing/2014/main" xmlns="" id="{D4E418B9-9A39-4F95-A99B-8D9033164E4D}"/>
              </a:ext>
            </a:extLst>
          </p:cNvPr>
          <p:cNvGrpSpPr/>
          <p:nvPr/>
        </p:nvGrpSpPr>
        <p:grpSpPr>
          <a:xfrm>
            <a:off x="0" y="6390432"/>
            <a:ext cx="9144000" cy="363686"/>
            <a:chOff x="0" y="6042950"/>
            <a:chExt cx="9144000" cy="363686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xmlns="" id="{668C90F3-2360-4F5C-B6B3-011542D00C4E}"/>
                </a:ext>
              </a:extLst>
            </p:cNvPr>
            <p:cNvSpPr txBox="1"/>
            <p:nvPr/>
          </p:nvSpPr>
          <p:spPr>
            <a:xfrm>
              <a:off x="0" y="6042950"/>
              <a:ext cx="9144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/>
                <a:t>Legend:           Fire Extinguisher           Fire Alarm          </a:t>
              </a:r>
              <a:r>
                <a:rPr lang="ar-SA" sz="1600" b="1" dirty="0"/>
                <a:t> </a:t>
              </a:r>
              <a:r>
                <a:rPr lang="en-US" sz="1600" b="1" dirty="0"/>
                <a:t> </a:t>
              </a:r>
              <a:r>
                <a:rPr lang="ar-SA" sz="1600" b="1" dirty="0"/>
                <a:t> </a:t>
              </a:r>
              <a:r>
                <a:rPr lang="en-US" sz="1600" b="1" dirty="0"/>
                <a:t>    First Aid Box         </a:t>
              </a:r>
              <a:r>
                <a:rPr lang="ar-SA" sz="1600" b="1" dirty="0"/>
                <a:t>   </a:t>
              </a:r>
              <a:r>
                <a:rPr lang="en-US" sz="1600" b="1" dirty="0"/>
                <a:t>   Exit Point        </a:t>
              </a:r>
              <a:r>
                <a:rPr lang="ar-SA" sz="1600" b="1" dirty="0"/>
                <a:t>     </a:t>
              </a:r>
              <a:r>
                <a:rPr lang="en-US" sz="1600" b="1" dirty="0"/>
                <a:t> You                                     </a:t>
              </a:r>
            </a:p>
          </p:txBody>
        </p:sp>
        <p:pic>
          <p:nvPicPr>
            <p:cNvPr id="49" name="Picture 2" descr="D:\Edwin-Data\Documents\Logo &amp; Images\QRM\you.png">
              <a:extLst>
                <a:ext uri="{FF2B5EF4-FFF2-40B4-BE49-F238E27FC236}">
                  <a16:creationId xmlns:a16="http://schemas.microsoft.com/office/drawing/2014/main" xmlns="" id="{625C343D-074F-4F0A-9268-1D77B3509FD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724481" y="6075968"/>
              <a:ext cx="318487" cy="318102"/>
            </a:xfrm>
            <a:prstGeom prst="rect">
              <a:avLst/>
            </a:prstGeom>
            <a:noFill/>
          </p:spPr>
        </p:pic>
        <p:pic>
          <p:nvPicPr>
            <p:cNvPr id="50" name="Picture 49" descr="D:\Edwin-Data\Documents\Logo &amp; Images\QRM\fire.png">
              <a:extLst>
                <a:ext uri="{FF2B5EF4-FFF2-40B4-BE49-F238E27FC236}">
                  <a16:creationId xmlns:a16="http://schemas.microsoft.com/office/drawing/2014/main" xmlns="" id="{99C8A3D0-6A61-419F-9E5E-60238A99A8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14400" y="6061183"/>
              <a:ext cx="318487" cy="318102"/>
            </a:xfrm>
            <a:prstGeom prst="rect">
              <a:avLst/>
            </a:prstGeom>
            <a:noFill/>
          </p:spPr>
        </p:pic>
        <p:pic>
          <p:nvPicPr>
            <p:cNvPr id="51" name="Picture 7" descr="D:\Edwin-Data\Documents\Logo &amp; Images\QRM\alarm.png">
              <a:extLst>
                <a:ext uri="{FF2B5EF4-FFF2-40B4-BE49-F238E27FC236}">
                  <a16:creationId xmlns:a16="http://schemas.microsoft.com/office/drawing/2014/main" xmlns="" id="{75B4BD29-BCEE-46CF-8343-CC84DF5FF2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 flipH="1">
              <a:off x="2791054" y="6062735"/>
              <a:ext cx="324984" cy="324591"/>
            </a:xfrm>
            <a:prstGeom prst="rect">
              <a:avLst/>
            </a:prstGeom>
            <a:noFill/>
          </p:spPr>
        </p:pic>
        <p:pic>
          <p:nvPicPr>
            <p:cNvPr id="52" name="Picture 51" descr="exit.png">
              <a:extLst>
                <a:ext uri="{FF2B5EF4-FFF2-40B4-BE49-F238E27FC236}">
                  <a16:creationId xmlns:a16="http://schemas.microsoft.com/office/drawing/2014/main" xmlns="" id="{14708AFB-E5A6-4197-99F6-FA864CF666A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140136" y="6049719"/>
              <a:ext cx="357415" cy="356917"/>
            </a:xfrm>
            <a:prstGeom prst="rect">
              <a:avLst/>
            </a:prstGeom>
          </p:spPr>
        </p:pic>
      </p:grpSp>
      <p:pic>
        <p:nvPicPr>
          <p:cNvPr id="54" name="Picture 53" descr="fire right.png">
            <a:extLst>
              <a:ext uri="{FF2B5EF4-FFF2-40B4-BE49-F238E27FC236}">
                <a16:creationId xmlns:a16="http://schemas.microsoft.com/office/drawing/2014/main" xmlns="" id="{6EFA3D06-7903-470D-91E2-52050F6FE057}"/>
              </a:ext>
            </a:extLst>
          </p:cNvPr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5920740" y="2640331"/>
            <a:ext cx="285750" cy="234419"/>
          </a:xfrm>
          <a:prstGeom prst="rect">
            <a:avLst/>
          </a:prstGeom>
        </p:spPr>
      </p:pic>
      <p:pic>
        <p:nvPicPr>
          <p:cNvPr id="56" name="Picture 55" descr="fire down.png">
            <a:extLst>
              <a:ext uri="{FF2B5EF4-FFF2-40B4-BE49-F238E27FC236}">
                <a16:creationId xmlns:a16="http://schemas.microsoft.com/office/drawing/2014/main" xmlns="" id="{DD1BC29E-9B04-4BC1-8BA7-EDE108A56F3B}"/>
              </a:ext>
            </a:extLst>
          </p:cNvPr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646549" y="4267200"/>
            <a:ext cx="237174" cy="289108"/>
          </a:xfrm>
          <a:prstGeom prst="rect">
            <a:avLst/>
          </a:prstGeom>
        </p:spPr>
      </p:pic>
      <p:pic>
        <p:nvPicPr>
          <p:cNvPr id="57" name="Picture 4" descr="D:\Edwin-Data\Documents\Logo &amp; Images\QRM\alarm left.png">
            <a:extLst>
              <a:ext uri="{FF2B5EF4-FFF2-40B4-BE49-F238E27FC236}">
                <a16:creationId xmlns:a16="http://schemas.microsoft.com/office/drawing/2014/main" xmlns="" id="{D5E6C81D-7109-4810-B077-25946476F6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 flipH="1">
            <a:off x="3215391" y="3607122"/>
            <a:ext cx="292265" cy="239733"/>
          </a:xfrm>
          <a:prstGeom prst="rect">
            <a:avLst/>
          </a:prstGeom>
          <a:noFill/>
        </p:spPr>
      </p:pic>
      <p:pic>
        <p:nvPicPr>
          <p:cNvPr id="58" name="Picture 57" descr="fire up.png">
            <a:extLst>
              <a:ext uri="{FF2B5EF4-FFF2-40B4-BE49-F238E27FC236}">
                <a16:creationId xmlns:a16="http://schemas.microsoft.com/office/drawing/2014/main" xmlns="" id="{A2CF0226-875D-40AE-9128-24400C88997A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110118" y="363682"/>
            <a:ext cx="245487" cy="299241"/>
          </a:xfrm>
          <a:prstGeom prst="rect">
            <a:avLst/>
          </a:prstGeom>
        </p:spPr>
      </p:pic>
      <p:pic>
        <p:nvPicPr>
          <p:cNvPr id="59" name="Picture 3" descr="D:\Edwin-Data\Documents\Logo &amp; Images\QRM\alarm down.png">
            <a:extLst>
              <a:ext uri="{FF2B5EF4-FFF2-40B4-BE49-F238E27FC236}">
                <a16:creationId xmlns:a16="http://schemas.microsoft.com/office/drawing/2014/main" xmlns="" id="{1B5DAEA0-DF8A-487B-B843-D967047C08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flipH="1">
            <a:off x="5459941" y="1504950"/>
            <a:ext cx="262683" cy="320245"/>
          </a:xfrm>
          <a:prstGeom prst="rect">
            <a:avLst/>
          </a:prstGeom>
          <a:noFill/>
        </p:spPr>
      </p:pic>
      <p:pic>
        <p:nvPicPr>
          <p:cNvPr id="41" name="Picture 40" descr="RC Right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3104219" y="3196590"/>
            <a:ext cx="273700" cy="220033"/>
          </a:xfrm>
          <a:prstGeom prst="rect">
            <a:avLst/>
          </a:prstGeom>
        </p:spPr>
      </p:pic>
      <p:pic>
        <p:nvPicPr>
          <p:cNvPr id="42" name="Picture 41" descr="fire down.png">
            <a:extLst>
              <a:ext uri="{FF2B5EF4-FFF2-40B4-BE49-F238E27FC236}">
                <a16:creationId xmlns:a16="http://schemas.microsoft.com/office/drawing/2014/main" xmlns="" id="{DD1BC29E-9B04-4BC1-8BA7-EDE108A56F3B}"/>
              </a:ext>
            </a:extLst>
          </p:cNvPr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6617676" y="3886200"/>
            <a:ext cx="237174" cy="289108"/>
          </a:xfrm>
          <a:prstGeom prst="rect">
            <a:avLst/>
          </a:prstGeom>
        </p:spPr>
      </p:pic>
      <p:pic>
        <p:nvPicPr>
          <p:cNvPr id="29" name="Picture 28" descr="RC Legend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4457700" y="6389281"/>
            <a:ext cx="333623" cy="335370"/>
          </a:xfrm>
          <a:prstGeom prst="rect">
            <a:avLst/>
          </a:prstGeom>
        </p:spPr>
      </p:pic>
      <p:sp>
        <p:nvSpPr>
          <p:cNvPr id="30" name="Rectangular Callout 31">
            <a:extLst>
              <a:ext uri="{FF2B5EF4-FFF2-40B4-BE49-F238E27FC236}">
                <a16:creationId xmlns:a16="http://schemas.microsoft.com/office/drawing/2014/main" xmlns="" id="{28D285C9-1E25-49E5-A1A1-F265BE3AD526}"/>
              </a:ext>
            </a:extLst>
          </p:cNvPr>
          <p:cNvSpPr/>
          <p:nvPr/>
        </p:nvSpPr>
        <p:spPr>
          <a:xfrm>
            <a:off x="5745480" y="2997124"/>
            <a:ext cx="990600" cy="238027"/>
          </a:xfrm>
          <a:prstGeom prst="wedgeRectCallout">
            <a:avLst>
              <a:gd name="adj1" fmla="val -1052"/>
              <a:gd name="adj2" fmla="val 9833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here</a:t>
            </a:r>
          </a:p>
        </p:txBody>
      </p:sp>
      <p:pic>
        <p:nvPicPr>
          <p:cNvPr id="31" name="Picture 30" descr="you up.png">
            <a:extLst>
              <a:ext uri="{FF2B5EF4-FFF2-40B4-BE49-F238E27FC236}">
                <a16:creationId xmlns:a16="http://schemas.microsoft.com/office/drawing/2014/main" xmlns="" id="{D629F97B-A942-4D19-95F8-25E4E09A632C}"/>
              </a:ext>
            </a:extLst>
          </p:cNvPr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6222724" y="3339012"/>
            <a:ext cx="230885" cy="281441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71" y="172617"/>
            <a:ext cx="1238054" cy="29424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3698</TotalTime>
  <Words>80</Words>
  <Application>Microsoft Office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Edwin Ramos</dc:creator>
  <cp:lastModifiedBy>Bashayr Al Sharidi</cp:lastModifiedBy>
  <cp:revision>53</cp:revision>
  <cp:lastPrinted>2019-03-06T13:42:19Z</cp:lastPrinted>
  <dcterms:created xsi:type="dcterms:W3CDTF">2019-03-04T07:47:20Z</dcterms:created>
  <dcterms:modified xsi:type="dcterms:W3CDTF">2022-05-09T07:03:44Z</dcterms:modified>
</cp:coreProperties>
</file>