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10375" cy="99425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71F"/>
    <a:srgbClr val="374A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51779" cy="4991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7056" y="2"/>
            <a:ext cx="2951779" cy="4991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78E555-312B-4508-A6B2-447C8024F3C5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3575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655" y="4784495"/>
            <a:ext cx="5447066" cy="391520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443352"/>
            <a:ext cx="2951779" cy="4991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7056" y="9443352"/>
            <a:ext cx="2951779" cy="4991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BC7744-769E-4AEA-9356-D63AFF5A9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9721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739CF-1D4A-4CE4-87C0-62C69867DCE6}" type="datetimeFigureOut">
              <a:rPr lang="en-US" smtClean="0"/>
              <a:pPr/>
              <a:t>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08084-0509-4FEF-A35F-96ED6AB219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739CF-1D4A-4CE4-87C0-62C69867DCE6}" type="datetimeFigureOut">
              <a:rPr lang="en-US" smtClean="0"/>
              <a:pPr/>
              <a:t>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08084-0509-4FEF-A35F-96ED6AB219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739CF-1D4A-4CE4-87C0-62C69867DCE6}" type="datetimeFigureOut">
              <a:rPr lang="en-US" smtClean="0"/>
              <a:pPr/>
              <a:t>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08084-0509-4FEF-A35F-96ED6AB219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739CF-1D4A-4CE4-87C0-62C69867DCE6}" type="datetimeFigureOut">
              <a:rPr lang="en-US" smtClean="0"/>
              <a:pPr/>
              <a:t>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08084-0509-4FEF-A35F-96ED6AB219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739CF-1D4A-4CE4-87C0-62C69867DCE6}" type="datetimeFigureOut">
              <a:rPr lang="en-US" smtClean="0"/>
              <a:pPr/>
              <a:t>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08084-0509-4FEF-A35F-96ED6AB219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739CF-1D4A-4CE4-87C0-62C69867DCE6}" type="datetimeFigureOut">
              <a:rPr lang="en-US" smtClean="0"/>
              <a:pPr/>
              <a:t>1/6/2025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08084-0509-4FEF-A35F-96ED6AB219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739CF-1D4A-4CE4-87C0-62C69867DCE6}" type="datetimeFigureOut">
              <a:rPr lang="en-US" smtClean="0"/>
              <a:pPr/>
              <a:t>1/6/2025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08084-0509-4FEF-A35F-96ED6AB219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739CF-1D4A-4CE4-87C0-62C69867DCE6}" type="datetimeFigureOut">
              <a:rPr lang="en-US" smtClean="0"/>
              <a:pPr/>
              <a:t>1/6/2025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08084-0509-4FEF-A35F-96ED6AB219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739CF-1D4A-4CE4-87C0-62C69867DCE6}" type="datetimeFigureOut">
              <a:rPr lang="en-US" smtClean="0"/>
              <a:pPr/>
              <a:t>1/6/2025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08084-0509-4FEF-A35F-96ED6AB219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739CF-1D4A-4CE4-87C0-62C69867DCE6}" type="datetimeFigureOut">
              <a:rPr lang="en-US" smtClean="0"/>
              <a:pPr/>
              <a:t>1/6/2025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08084-0509-4FEF-A35F-96ED6AB219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739CF-1D4A-4CE4-87C0-62C69867DCE6}" type="datetimeFigureOut">
              <a:rPr lang="en-US" smtClean="0"/>
              <a:pPr/>
              <a:t>1/6/2025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08084-0509-4FEF-A35F-96ED6AB219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3739CF-1D4A-4CE4-87C0-62C69867DCE6}" type="datetimeFigureOut">
              <a:rPr lang="en-US" smtClean="0"/>
              <a:pPr/>
              <a:t>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308084-0509-4FEF-A35F-96ED6AB2198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0" y="0"/>
            <a:ext cx="9144000" cy="6876886"/>
            <a:chOff x="0" y="0"/>
            <a:chExt cx="9144000" cy="6876886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B6CDDDE4-CCF0-534B-8F81-6A78FA73868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4BFDBCBC-819E-A84F-9281-5914CFD4054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/>
            <a:srcRect b="36104"/>
            <a:stretch/>
          </p:blipFill>
          <p:spPr>
            <a:xfrm>
              <a:off x="234950" y="198556"/>
              <a:ext cx="1244600" cy="334844"/>
            </a:xfrm>
            <a:prstGeom prst="rect">
              <a:avLst/>
            </a:prstGeom>
          </p:spPr>
        </p:pic>
        <p:sp>
          <p:nvSpPr>
            <p:cNvPr id="5" name="TextBox 4"/>
            <p:cNvSpPr txBox="1"/>
            <p:nvPr/>
          </p:nvSpPr>
          <p:spPr>
            <a:xfrm>
              <a:off x="0" y="6676831"/>
              <a:ext cx="7586664" cy="200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700" dirty="0">
                  <a:solidFill>
                    <a:schemeClr val="bg1"/>
                  </a:solidFill>
                </a:rPr>
                <a:t>“Copyrights: All rights are reserved, no part of this presentation can be reproduced or copied by any means except with written permission from SMSA Express Transportation Co. Ltd.“</a:t>
              </a:r>
              <a:r>
                <a:rPr lang="ar-SA" sz="700" dirty="0">
                  <a:solidFill>
                    <a:schemeClr val="bg1"/>
                  </a:solidFill>
                </a:rPr>
                <a:t> </a:t>
              </a:r>
              <a:endParaRPr lang="en-US" sz="700" dirty="0">
                <a:solidFill>
                  <a:schemeClr val="bg1"/>
                </a:solidFill>
              </a:endParaRPr>
            </a:p>
          </p:txBody>
        </p:sp>
      </p:grpSp>
      <p:sp>
        <p:nvSpPr>
          <p:cNvPr id="7" name="Title 1"/>
          <p:cNvSpPr txBox="1">
            <a:spLocks/>
          </p:cNvSpPr>
          <p:nvPr/>
        </p:nvSpPr>
        <p:spPr>
          <a:xfrm>
            <a:off x="2391508" y="1"/>
            <a:ext cx="6752492" cy="722598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4000" b="1">
                <a:solidFill>
                  <a:schemeClr val="bg1"/>
                </a:solidFill>
                <a:latin typeface="+mn-lt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BC Structure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505200" y="1138164"/>
            <a:ext cx="1676400" cy="914400"/>
          </a:xfrm>
          <a:prstGeom prst="rect">
            <a:avLst/>
          </a:prstGeom>
          <a:solidFill>
            <a:srgbClr val="374A9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CEO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150429" y="3628330"/>
            <a:ext cx="1676400" cy="914400"/>
          </a:xfrm>
          <a:prstGeom prst="rect">
            <a:avLst/>
          </a:prstGeom>
          <a:solidFill>
            <a:srgbClr val="374A9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Response Teams</a:t>
            </a:r>
          </a:p>
          <a:p>
            <a:pPr algn="ctr"/>
            <a:r>
              <a:rPr lang="en-US" sz="1600" dirty="0"/>
              <a:t>(Facility/Dept wise)</a:t>
            </a:r>
            <a:endParaRPr lang="en-US" sz="1200" dirty="0"/>
          </a:p>
        </p:txBody>
      </p:sp>
      <p:sp>
        <p:nvSpPr>
          <p:cNvPr id="15" name="Rectangle 14"/>
          <p:cNvSpPr/>
          <p:nvPr/>
        </p:nvSpPr>
        <p:spPr>
          <a:xfrm>
            <a:off x="3483429" y="3593731"/>
            <a:ext cx="1676400" cy="914400"/>
          </a:xfrm>
          <a:prstGeom prst="rect">
            <a:avLst/>
          </a:prstGeom>
          <a:solidFill>
            <a:srgbClr val="374A9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BC Champions</a:t>
            </a:r>
          </a:p>
          <a:p>
            <a:pPr algn="ctr"/>
            <a:r>
              <a:rPr lang="en-US" sz="1600" dirty="0"/>
              <a:t>(Region-wise)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505200" y="2362200"/>
            <a:ext cx="1676400" cy="914400"/>
          </a:xfrm>
          <a:prstGeom prst="rect">
            <a:avLst/>
          </a:prstGeom>
          <a:solidFill>
            <a:srgbClr val="374A9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BC MR</a:t>
            </a:r>
            <a:endParaRPr lang="en-US" sz="1200" dirty="0"/>
          </a:p>
        </p:txBody>
      </p:sp>
      <p:cxnSp>
        <p:nvCxnSpPr>
          <p:cNvPr id="94" name="Straight Arrow Connector 93">
            <a:extLst>
              <a:ext uri="{FF2B5EF4-FFF2-40B4-BE49-F238E27FC236}">
                <a16:creationId xmlns:a16="http://schemas.microsoft.com/office/drawing/2014/main" id="{4ED0FA75-35C5-41B8-E516-2DA8F0F99BCE}"/>
              </a:ext>
            </a:extLst>
          </p:cNvPr>
          <p:cNvCxnSpPr>
            <a:cxnSpLocks/>
            <a:stCxn id="12" idx="2"/>
          </p:cNvCxnSpPr>
          <p:nvPr/>
        </p:nvCxnSpPr>
        <p:spPr>
          <a:xfrm>
            <a:off x="4343400" y="2052564"/>
            <a:ext cx="0" cy="319522"/>
          </a:xfrm>
          <a:prstGeom prst="straightConnector1">
            <a:avLst/>
          </a:prstGeom>
          <a:ln w="25400">
            <a:solidFill>
              <a:srgbClr val="FF671F">
                <a:alpha val="90000"/>
              </a:srgb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ADD0B690-C643-3F77-593E-D34C0BB33EB5}"/>
              </a:ext>
            </a:extLst>
          </p:cNvPr>
          <p:cNvCxnSpPr>
            <a:cxnSpLocks/>
          </p:cNvCxnSpPr>
          <p:nvPr/>
        </p:nvCxnSpPr>
        <p:spPr>
          <a:xfrm>
            <a:off x="4343400" y="3287037"/>
            <a:ext cx="0" cy="319522"/>
          </a:xfrm>
          <a:prstGeom prst="straightConnector1">
            <a:avLst/>
          </a:prstGeom>
          <a:ln w="25400">
            <a:solidFill>
              <a:srgbClr val="FF671F">
                <a:alpha val="90000"/>
              </a:srgb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6BA084EE-3186-E39C-CC71-7BDAA6C6DAAE}"/>
              </a:ext>
            </a:extLst>
          </p:cNvPr>
          <p:cNvCxnSpPr>
            <a:cxnSpLocks/>
          </p:cNvCxnSpPr>
          <p:nvPr/>
        </p:nvCxnSpPr>
        <p:spPr>
          <a:xfrm>
            <a:off x="5159829" y="4082006"/>
            <a:ext cx="990600" cy="0"/>
          </a:xfrm>
          <a:prstGeom prst="straightConnector1">
            <a:avLst/>
          </a:prstGeom>
          <a:ln w="25400">
            <a:solidFill>
              <a:srgbClr val="FF671F">
                <a:alpha val="90000"/>
              </a:srgb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348</TotalTime>
  <Words>51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edwin.ramos</dc:creator>
  <cp:lastModifiedBy>Nouf Al Rammah</cp:lastModifiedBy>
  <cp:revision>15</cp:revision>
  <cp:lastPrinted>2024-03-19T09:14:26Z</cp:lastPrinted>
  <dcterms:created xsi:type="dcterms:W3CDTF">2014-12-17T14:46:58Z</dcterms:created>
  <dcterms:modified xsi:type="dcterms:W3CDTF">2025-01-06T07:36:35Z</dcterms:modified>
</cp:coreProperties>
</file>