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56" r:id="rId5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71F"/>
    <a:srgbClr val="374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1779" cy="499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055" y="1"/>
            <a:ext cx="2951779" cy="4991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8E555-312B-4508-A6B2-447C8024F3C5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655" y="4784495"/>
            <a:ext cx="5447066" cy="39152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3351"/>
            <a:ext cx="2951779" cy="4991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055" y="9443351"/>
            <a:ext cx="2951779" cy="4991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C7744-769E-4AEA-9356-D63AFF5A95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72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739CF-1D4A-4CE4-87C0-62C69867DCE6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FDBCBC-819E-A84F-9281-5914CFD405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/>
            <a:srcRect b="36104"/>
            <a:stretch/>
          </p:blipFill>
          <p:spPr>
            <a:xfrm>
              <a:off x="234950" y="198556"/>
              <a:ext cx="1244600" cy="334844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Ltd.“</a:t>
              </a:r>
              <a:r>
                <a:rPr lang="ar-SA" sz="700" dirty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EHS Structure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33800" y="106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Managing Director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33800" y="25146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Management Representative (QRM Director)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416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Committee</a:t>
            </a:r>
          </a:p>
          <a:p>
            <a:pPr algn="ctr"/>
            <a:r>
              <a:rPr lang="en-US" sz="1200" dirty="0"/>
              <a:t>Healthcare NUPCO, Riyadh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0" y="32766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QRM Dept.</a:t>
            </a:r>
          </a:p>
          <a:p>
            <a:pPr algn="ctr"/>
            <a:r>
              <a:rPr lang="en-US" sz="1600" dirty="0"/>
              <a:t>Auditors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260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Committee</a:t>
            </a:r>
          </a:p>
          <a:p>
            <a:pPr algn="ctr"/>
            <a:r>
              <a:rPr lang="en-US" sz="1200" dirty="0"/>
              <a:t>Sulay Warehouse, Riyadh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104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Committee</a:t>
            </a:r>
          </a:p>
          <a:p>
            <a:pPr algn="ctr"/>
            <a:r>
              <a:rPr lang="en-US" sz="1200" dirty="0"/>
              <a:t>KFIA, Dammam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Committee</a:t>
            </a:r>
          </a:p>
          <a:p>
            <a:pPr algn="ctr"/>
            <a:r>
              <a:rPr lang="en-US" sz="1200" dirty="0"/>
              <a:t>Headquarters, Riyadh</a:t>
            </a:r>
          </a:p>
        </p:txBody>
      </p:sp>
      <p:cxnSp>
        <p:nvCxnSpPr>
          <p:cNvPr id="23" name="Straight Arrow Connector 22"/>
          <p:cNvCxnSpPr>
            <a:stCxn id="13" idx="0"/>
            <a:endCxn id="12" idx="2"/>
          </p:cNvCxnSpPr>
          <p:nvPr/>
        </p:nvCxnSpPr>
        <p:spPr>
          <a:xfrm flipV="1">
            <a:off x="4572000" y="1981200"/>
            <a:ext cx="0" cy="533400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15" idx="0"/>
            <a:endCxn id="13" idx="3"/>
          </p:cNvCxnSpPr>
          <p:nvPr/>
        </p:nvCxnSpPr>
        <p:spPr>
          <a:xfrm rot="16200000" flipV="1">
            <a:off x="6172200" y="2209800"/>
            <a:ext cx="304800" cy="1828800"/>
          </a:xfrm>
          <a:prstGeom prst="bentConnector2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1" idx="0"/>
            <a:endCxn id="13" idx="2"/>
          </p:cNvCxnSpPr>
          <p:nvPr/>
        </p:nvCxnSpPr>
        <p:spPr>
          <a:xfrm rot="5400000" flipH="1" flipV="1">
            <a:off x="2209800" y="2514600"/>
            <a:ext cx="1447800" cy="3276600"/>
          </a:xfrm>
          <a:prstGeom prst="bentConnector3">
            <a:avLst>
              <a:gd name="adj1" fmla="val 25258"/>
            </a:avLst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14" idx="0"/>
            <a:endCxn id="13" idx="2"/>
          </p:cNvCxnSpPr>
          <p:nvPr/>
        </p:nvCxnSpPr>
        <p:spPr>
          <a:xfrm rot="5400000" flipH="1" flipV="1">
            <a:off x="3302000" y="3606800"/>
            <a:ext cx="1447800" cy="1092200"/>
          </a:xfrm>
          <a:prstGeom prst="bentConnector3">
            <a:avLst>
              <a:gd name="adj1" fmla="val 25258"/>
            </a:avLst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9" idx="0"/>
            <a:endCxn id="13" idx="2"/>
          </p:cNvCxnSpPr>
          <p:nvPr/>
        </p:nvCxnSpPr>
        <p:spPr>
          <a:xfrm rot="16200000" flipV="1">
            <a:off x="4394200" y="3606800"/>
            <a:ext cx="1447800" cy="1092200"/>
          </a:xfrm>
          <a:prstGeom prst="bentConnector3">
            <a:avLst>
              <a:gd name="adj1" fmla="val 25258"/>
            </a:avLst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20" idx="0"/>
            <a:endCxn id="13" idx="2"/>
          </p:cNvCxnSpPr>
          <p:nvPr/>
        </p:nvCxnSpPr>
        <p:spPr>
          <a:xfrm rot="16200000" flipV="1">
            <a:off x="5486400" y="2514600"/>
            <a:ext cx="1447800" cy="3276600"/>
          </a:xfrm>
          <a:prstGeom prst="bentConnector3">
            <a:avLst>
              <a:gd name="adj1" fmla="val 25258"/>
            </a:avLst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4748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Ltd.“</a:t>
              </a:r>
              <a:r>
                <a:rPr lang="ar-SA" sz="700" dirty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EHS Structure – HCR NUPCO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67200" y="8382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Management Representative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(QRM Director)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67200" y="1685827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MR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90600" y="4343400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Representative - HCR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075177" y="5149735"/>
            <a:ext cx="1651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Representative - HCR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10199" y="4343400"/>
            <a:ext cx="1422401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en-US" sz="1000" b="1" dirty="0"/>
              <a:t>Admin Technicians</a:t>
            </a:r>
          </a:p>
          <a:p>
            <a:pPr marL="171450" indent="-171450" algn="ctr">
              <a:buFont typeface="Arial" panose="020B0604020202020204" pitchFamily="34" charset="0"/>
              <a:buChar char="•"/>
              <a:defRPr/>
            </a:pPr>
            <a:r>
              <a:rPr lang="en-US" sz="1000" b="1" dirty="0"/>
              <a:t>External Contractor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180117" y="4343400"/>
            <a:ext cx="1659083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Representative – HCR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Mr. Kaushal Kishore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248400" y="3276600"/>
            <a:ext cx="1524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Coordinator – HCR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057400" y="3276600"/>
            <a:ext cx="1524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Coordinator – HCR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127500" y="2524027"/>
            <a:ext cx="1574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Section Head – HCR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Mr. Mohammed Jareed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990600" y="5143500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Representative - HCR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075177" y="4343400"/>
            <a:ext cx="1651001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Representative - HCR</a:t>
            </a:r>
          </a:p>
        </p:txBody>
      </p:sp>
      <p:cxnSp>
        <p:nvCxnSpPr>
          <p:cNvPr id="40" name="Shape 39"/>
          <p:cNvCxnSpPr>
            <a:cxnSpLocks/>
            <a:stCxn id="25" idx="3"/>
            <a:endCxn id="35" idx="2"/>
          </p:cNvCxnSpPr>
          <p:nvPr/>
        </p:nvCxnSpPr>
        <p:spPr>
          <a:xfrm flipV="1">
            <a:off x="2590800" y="3886200"/>
            <a:ext cx="228600" cy="76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cxnSpLocks/>
            <a:stCxn id="37" idx="3"/>
            <a:endCxn id="35" idx="2"/>
          </p:cNvCxnSpPr>
          <p:nvPr/>
        </p:nvCxnSpPr>
        <p:spPr>
          <a:xfrm flipV="1">
            <a:off x="2590800" y="3886200"/>
            <a:ext cx="228600" cy="1562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cxnSpLocks/>
            <a:stCxn id="39" idx="1"/>
            <a:endCxn id="35" idx="2"/>
          </p:cNvCxnSpPr>
          <p:nvPr/>
        </p:nvCxnSpPr>
        <p:spPr>
          <a:xfrm rot="10800000">
            <a:off x="2819401" y="3886200"/>
            <a:ext cx="255777" cy="76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hape 43"/>
          <p:cNvCxnSpPr>
            <a:cxnSpLocks/>
          </p:cNvCxnSpPr>
          <p:nvPr/>
        </p:nvCxnSpPr>
        <p:spPr>
          <a:xfrm rot="10800000">
            <a:off x="2810428" y="3879965"/>
            <a:ext cx="255777" cy="156833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hape 44"/>
          <p:cNvCxnSpPr>
            <a:cxnSpLocks/>
            <a:stCxn id="29" idx="3"/>
            <a:endCxn id="33" idx="2"/>
          </p:cNvCxnSpPr>
          <p:nvPr/>
        </p:nvCxnSpPr>
        <p:spPr>
          <a:xfrm flipV="1">
            <a:off x="6832600" y="3886200"/>
            <a:ext cx="177800" cy="76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hape 45"/>
          <p:cNvCxnSpPr>
            <a:cxnSpLocks/>
            <a:stCxn id="31" idx="1"/>
            <a:endCxn id="33" idx="2"/>
          </p:cNvCxnSpPr>
          <p:nvPr/>
        </p:nvCxnSpPr>
        <p:spPr>
          <a:xfrm rot="10800000">
            <a:off x="7010401" y="3886200"/>
            <a:ext cx="169717" cy="76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hape 46"/>
          <p:cNvCxnSpPr>
            <a:cxnSpLocks/>
            <a:stCxn id="35" idx="3"/>
            <a:endCxn id="36" idx="2"/>
          </p:cNvCxnSpPr>
          <p:nvPr/>
        </p:nvCxnSpPr>
        <p:spPr>
          <a:xfrm flipV="1">
            <a:off x="3581400" y="3133627"/>
            <a:ext cx="1333500" cy="44777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hape 47"/>
          <p:cNvCxnSpPr>
            <a:cxnSpLocks/>
            <a:stCxn id="33" idx="1"/>
            <a:endCxn id="36" idx="2"/>
          </p:cNvCxnSpPr>
          <p:nvPr/>
        </p:nvCxnSpPr>
        <p:spPr>
          <a:xfrm rot="10800000">
            <a:off x="4914900" y="3133628"/>
            <a:ext cx="1333500" cy="44777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cxnSpLocks/>
            <a:stCxn id="36" idx="0"/>
            <a:endCxn id="24" idx="2"/>
          </p:cNvCxnSpPr>
          <p:nvPr/>
        </p:nvCxnSpPr>
        <p:spPr>
          <a:xfrm flipV="1">
            <a:off x="4914900" y="229542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  <a:stCxn id="24" idx="0"/>
            <a:endCxn id="22" idx="2"/>
          </p:cNvCxnSpPr>
          <p:nvPr/>
        </p:nvCxnSpPr>
        <p:spPr>
          <a:xfrm flipV="1">
            <a:off x="4914900" y="1447800"/>
            <a:ext cx="0" cy="238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9AF9491-D4D2-4140-4BB2-C952818DC35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b="36104"/>
          <a:stretch/>
        </p:blipFill>
        <p:spPr>
          <a:xfrm>
            <a:off x="234950" y="198556"/>
            <a:ext cx="1244600" cy="33484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Ltd.“</a:t>
              </a:r>
              <a:r>
                <a:rPr lang="ar-SA" sz="700" dirty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EHS Structure – </a:t>
            </a:r>
            <a:r>
              <a:rPr lang="en-US" dirty="0">
                <a:ea typeface="+mj-ea"/>
                <a:cs typeface="+mj-cs"/>
              </a:rPr>
              <a:t>KFIA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67200" y="8382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Management Representative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/>
              <a:t>(QRM Director)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67200" y="1685827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 MR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Mr. Ahmed Baramy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295400" y="43434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Rep–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Shammy Joseph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02000" y="51435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Rep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 err="1"/>
              <a:t>Sajjad</a:t>
            </a:r>
            <a:r>
              <a:rPr lang="en-US" sz="1000" b="1" dirty="0"/>
              <a:t> Yousef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08600" y="43434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b="1" dirty="0"/>
              <a:t>Admin Technicians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b="1" dirty="0"/>
          </a:p>
        </p:txBody>
      </p:sp>
      <p:sp>
        <p:nvSpPr>
          <p:cNvPr id="31" name="Rectangle 30"/>
          <p:cNvSpPr/>
          <p:nvPr/>
        </p:nvSpPr>
        <p:spPr>
          <a:xfrm>
            <a:off x="7315200" y="43434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External Contractor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00" b="1" dirty="0"/>
          </a:p>
        </p:txBody>
      </p:sp>
      <p:sp>
        <p:nvSpPr>
          <p:cNvPr id="33" name="Rectangle 32"/>
          <p:cNvSpPr/>
          <p:nvPr/>
        </p:nvSpPr>
        <p:spPr>
          <a:xfrm>
            <a:off x="6324600" y="32766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Coordinator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Hyder Ali </a:t>
            </a:r>
            <a:r>
              <a:rPr lang="en-US" sz="1000" b="1" dirty="0" err="1"/>
              <a:t>Bodress</a:t>
            </a:r>
            <a:endParaRPr lang="en-US" sz="1000" b="1" dirty="0"/>
          </a:p>
        </p:txBody>
      </p:sp>
      <p:sp>
        <p:nvSpPr>
          <p:cNvPr id="35" name="Rectangle 34"/>
          <p:cNvSpPr/>
          <p:nvPr/>
        </p:nvSpPr>
        <p:spPr>
          <a:xfrm>
            <a:off x="2286000" y="32766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Coordinator –  Bandar Al Shakili	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267200" y="2524027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Section Head –    Faisal Othman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302000" y="43434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EHS Rep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/>
              <a:t>Mohamed Said Salim</a:t>
            </a:r>
          </a:p>
        </p:txBody>
      </p:sp>
      <p:cxnSp>
        <p:nvCxnSpPr>
          <p:cNvPr id="40" name="Shape 39"/>
          <p:cNvCxnSpPr>
            <a:stCxn id="25" idx="3"/>
            <a:endCxn id="35" idx="2"/>
          </p:cNvCxnSpPr>
          <p:nvPr/>
        </p:nvCxnSpPr>
        <p:spPr>
          <a:xfrm flipV="1">
            <a:off x="2590800" y="3886200"/>
            <a:ext cx="342900" cy="76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endCxn id="35" idx="2"/>
          </p:cNvCxnSpPr>
          <p:nvPr/>
        </p:nvCxnSpPr>
        <p:spPr>
          <a:xfrm rot="5400000" flipH="1" flipV="1">
            <a:off x="2152649" y="4667250"/>
            <a:ext cx="1562100" cy="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hape 41"/>
          <p:cNvCxnSpPr>
            <a:endCxn id="35" idx="2"/>
          </p:cNvCxnSpPr>
          <p:nvPr/>
        </p:nvCxnSpPr>
        <p:spPr>
          <a:xfrm rot="5400000" flipH="1" flipV="1">
            <a:off x="2152650" y="4667251"/>
            <a:ext cx="1562101" cy="12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stCxn id="39" idx="1"/>
            <a:endCxn id="35" idx="2"/>
          </p:cNvCxnSpPr>
          <p:nvPr/>
        </p:nvCxnSpPr>
        <p:spPr>
          <a:xfrm rot="10800000">
            <a:off x="2933700" y="3886200"/>
            <a:ext cx="368300" cy="76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hape 43"/>
          <p:cNvCxnSpPr>
            <a:stCxn id="27" idx="1"/>
            <a:endCxn id="35" idx="2"/>
          </p:cNvCxnSpPr>
          <p:nvPr/>
        </p:nvCxnSpPr>
        <p:spPr>
          <a:xfrm rot="10800000">
            <a:off x="2933700" y="3886200"/>
            <a:ext cx="368300" cy="15621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hape 44"/>
          <p:cNvCxnSpPr>
            <a:stCxn id="29" idx="3"/>
            <a:endCxn id="33" idx="2"/>
          </p:cNvCxnSpPr>
          <p:nvPr/>
        </p:nvCxnSpPr>
        <p:spPr>
          <a:xfrm flipV="1">
            <a:off x="6604000" y="3886200"/>
            <a:ext cx="368300" cy="76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hape 45"/>
          <p:cNvCxnSpPr>
            <a:stCxn id="31" idx="1"/>
            <a:endCxn id="33" idx="2"/>
          </p:cNvCxnSpPr>
          <p:nvPr/>
        </p:nvCxnSpPr>
        <p:spPr>
          <a:xfrm rot="10800000">
            <a:off x="6972300" y="3886200"/>
            <a:ext cx="342900" cy="762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hape 46"/>
          <p:cNvCxnSpPr>
            <a:stCxn id="35" idx="3"/>
            <a:endCxn id="36" idx="2"/>
          </p:cNvCxnSpPr>
          <p:nvPr/>
        </p:nvCxnSpPr>
        <p:spPr>
          <a:xfrm flipV="1">
            <a:off x="3581400" y="3133627"/>
            <a:ext cx="1333500" cy="44777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hape 47"/>
          <p:cNvCxnSpPr>
            <a:stCxn id="33" idx="1"/>
            <a:endCxn id="36" idx="2"/>
          </p:cNvCxnSpPr>
          <p:nvPr/>
        </p:nvCxnSpPr>
        <p:spPr>
          <a:xfrm rot="10800000">
            <a:off x="4914900" y="3133628"/>
            <a:ext cx="1409700" cy="44777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6" idx="0"/>
            <a:endCxn id="24" idx="2"/>
          </p:cNvCxnSpPr>
          <p:nvPr/>
        </p:nvCxnSpPr>
        <p:spPr>
          <a:xfrm flipV="1">
            <a:off x="4914900" y="229542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4" idx="0"/>
            <a:endCxn id="22" idx="2"/>
          </p:cNvCxnSpPr>
          <p:nvPr/>
        </p:nvCxnSpPr>
        <p:spPr>
          <a:xfrm flipV="1">
            <a:off x="4914900" y="1447800"/>
            <a:ext cx="0" cy="238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A3D3E39E-FE74-785D-C475-5296FFE3F66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b="36104"/>
          <a:stretch/>
        </p:blipFill>
        <p:spPr>
          <a:xfrm>
            <a:off x="234950" y="198556"/>
            <a:ext cx="1244600" cy="3348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PARTMENT_BLAN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00200" y="0"/>
            <a:ext cx="593527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EHS Structure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0" y="1371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Managing Director</a:t>
            </a:r>
          </a:p>
        </p:txBody>
      </p:sp>
      <p:pic>
        <p:nvPicPr>
          <p:cNvPr id="10" name="Picture 9" descr="smsa-logo-web-eng.png"/>
          <p:cNvPicPr>
            <a:picLocks noChangeAspect="1"/>
          </p:cNvPicPr>
          <p:nvPr/>
        </p:nvPicPr>
        <p:blipFill rotWithShape="1">
          <a:blip r:embed="rId3" cstate="print"/>
          <a:srcRect t="-1" r="36517" b="55073"/>
          <a:stretch/>
        </p:blipFill>
        <p:spPr>
          <a:xfrm>
            <a:off x="76200" y="31694"/>
            <a:ext cx="1752600" cy="50170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505200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Management Representative (QRM Director)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Committee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3600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QRM Dept.</a:t>
            </a:r>
          </a:p>
          <a:p>
            <a:pPr algn="ctr"/>
            <a:r>
              <a:rPr lang="en-US" sz="1600" dirty="0"/>
              <a:t>Auditors</a:t>
            </a:r>
          </a:p>
        </p:txBody>
      </p:sp>
      <p:cxnSp>
        <p:nvCxnSpPr>
          <p:cNvPr id="23" name="Straight Arrow Connector 22"/>
          <p:cNvCxnSpPr>
            <a:stCxn id="11" idx="0"/>
            <a:endCxn id="6" idx="2"/>
          </p:cNvCxnSpPr>
          <p:nvPr/>
        </p:nvCxnSpPr>
        <p:spPr>
          <a:xfrm flipV="1">
            <a:off x="4343400" y="22860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>
          <a:xfrm flipV="1">
            <a:off x="4343400" y="38100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hape 26"/>
          <p:cNvCxnSpPr>
            <a:stCxn id="13" idx="0"/>
            <a:endCxn id="11" idx="3"/>
          </p:cNvCxnSpPr>
          <p:nvPr/>
        </p:nvCxnSpPr>
        <p:spPr>
          <a:xfrm rot="16200000" flipV="1">
            <a:off x="5486400" y="3048000"/>
            <a:ext cx="990600" cy="16002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264</Words>
  <Application>Microsoft Office PowerPoint</Application>
  <PresentationFormat>On-screen Show (4:3)</PresentationFormat>
  <Paragraphs>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edwin.ramos</dc:creator>
  <cp:lastModifiedBy>Mohammed Altamush Khan</cp:lastModifiedBy>
  <cp:revision>10</cp:revision>
  <cp:lastPrinted>2024-02-18T06:18:47Z</cp:lastPrinted>
  <dcterms:created xsi:type="dcterms:W3CDTF">2014-12-17T14:46:58Z</dcterms:created>
  <dcterms:modified xsi:type="dcterms:W3CDTF">2025-09-17T07:27:12Z</dcterms:modified>
</cp:coreProperties>
</file>