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330" r:id="rId3"/>
    <p:sldId id="261" r:id="rId4"/>
    <p:sldId id="321" r:id="rId5"/>
    <p:sldId id="267" r:id="rId6"/>
    <p:sldId id="311" r:id="rId7"/>
    <p:sldId id="332" r:id="rId8"/>
    <p:sldId id="319" r:id="rId9"/>
    <p:sldId id="333" r:id="rId10"/>
    <p:sldId id="292" r:id="rId11"/>
    <p:sldId id="297" r:id="rId12"/>
    <p:sldId id="318" r:id="rId13"/>
    <p:sldId id="285" r:id="rId14"/>
    <p:sldId id="334" r:id="rId15"/>
    <p:sldId id="323" r:id="rId16"/>
    <p:sldId id="324" r:id="rId17"/>
    <p:sldId id="325" r:id="rId18"/>
    <p:sldId id="288" r:id="rId19"/>
    <p:sldId id="326" r:id="rId20"/>
    <p:sldId id="327" r:id="rId21"/>
    <p:sldId id="320" r:id="rId22"/>
    <p:sldId id="360" r:id="rId23"/>
  </p:sldIdLst>
  <p:sldSz cx="12188825" cy="7467600"/>
  <p:notesSz cx="6810375" cy="9942513"/>
  <p:defaultTextStyle>
    <a:defPPr>
      <a:defRPr lang="en-GB"/>
    </a:defPPr>
    <a:lvl1pPr algn="l" defTabSz="1122363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60388" indent="-103188" algn="l" defTabSz="1122363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22363" indent="-207963" algn="l" defTabSz="1122363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84338" indent="-312738" algn="l" defTabSz="1122363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246313" indent="-417513" algn="l" defTabSz="1122363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F"/>
    <a:srgbClr val="3E0099"/>
    <a:srgbClr val="FC671A"/>
    <a:srgbClr val="FAC090"/>
    <a:srgbClr val="F2682A"/>
    <a:srgbClr val="F3F3F3"/>
    <a:srgbClr val="D9D9D9"/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65A7B8-48F5-2E63-7B62-132FED5657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 defTabSz="1123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DB68A-AAF7-6EA5-6CB4-2B52D8857F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937" y="0"/>
            <a:ext cx="2951850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 defTabSz="112327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E9C96D-BCB2-4205-B201-B437421EAE45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7518A6D-AEE1-8472-B4B8-73C94F342D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746125"/>
            <a:ext cx="60833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69F7EE-0487-7610-F925-04171C6CC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197" y="4721979"/>
            <a:ext cx="5447982" cy="4474290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F31D2-F590-7EE2-00FB-8AA741A6DF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3959"/>
            <a:ext cx="2951851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 defTabSz="1123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287B5-1029-2B5A-E5EC-77B55189C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937" y="9443959"/>
            <a:ext cx="2951850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 defTabSz="112327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BFAC06-E750-49F1-96A9-638F86D2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19797"/>
            <a:ext cx="10360501" cy="16006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231640"/>
            <a:ext cx="8532178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A02A2-6D5C-DCB8-4A41-702520AE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FDB3-678D-44C1-8AD4-158FF66FE607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9876-366B-1B53-7625-A916BCAA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26B60-243B-EAC7-2F20-BEE48522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7FCC-83BC-474C-B5E4-92DB28B8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7F6B-339A-9D61-AD06-A00A1AF7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BBF0-0585-48E5-BC25-5874332D5930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803E-02E6-9389-7648-12C01815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078B1-BA90-CEC7-826C-209DAEF9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F72D-764C-4566-A266-749B22849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324979"/>
            <a:ext cx="3654531" cy="693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324979"/>
            <a:ext cx="10764680" cy="693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7D61A-C37C-7EC4-025D-A11BA192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EDC4-0A5A-4A2D-B138-EFC7246ACE40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AF559-C90E-9944-90AC-C95B456B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8DE0-6B3B-1A2D-A113-F74B7EEA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965D-85EE-45AE-8583-DD9955ABC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7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&amp;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6">
            <a:extLst>
              <a:ext uri="{FF2B5EF4-FFF2-40B4-BE49-F238E27FC236}">
                <a16:creationId xmlns:a16="http://schemas.microsoft.com/office/drawing/2014/main" id="{68ACFA7C-BFC7-EDDA-9AFF-0C24A28E2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0" y="6969125"/>
            <a:ext cx="111728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25" tIns="60862" rIns="121725" bIns="60862" anchor="b"/>
          <a:lstStyle/>
          <a:p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07868" y="115258"/>
            <a:ext cx="11173090" cy="892552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algn="l">
              <a:defRPr sz="2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4" name="Text Placeholder 2063"/>
          <p:cNvSpPr>
            <a:spLocks noGrp="1"/>
          </p:cNvSpPr>
          <p:nvPr>
            <p:ph type="body" sz="quarter" idx="11"/>
          </p:nvPr>
        </p:nvSpPr>
        <p:spPr>
          <a:xfrm>
            <a:off x="507868" y="6734387"/>
            <a:ext cx="6703854" cy="201080"/>
          </a:xfrm>
          <a:prstGeom prst="rect">
            <a:avLst/>
          </a:prstGeom>
          <a:noFill/>
        </p:spPr>
        <p:txBody>
          <a:bodyPr lIns="0" tIns="0" rIns="0" bIns="0" rtlCol="0" anchor="b">
            <a:noAutofit/>
          </a:bodyPr>
          <a:lstStyle>
            <a:lvl1pPr marL="0" indent="0">
              <a:buFontTx/>
              <a:buNone/>
              <a:defRPr lang="en-US" sz="1200" dirty="0" smtClean="0">
                <a:latin typeface="+mj-lt"/>
                <a:cs typeface="Calibri" pitchFamily="34" charset="0"/>
              </a:defRPr>
            </a:lvl1pPr>
            <a:lvl2pPr marL="228234" indent="0">
              <a:buFontTx/>
              <a:buNone/>
              <a:defRPr lang="en-US" dirty="0" smtClean="0"/>
            </a:lvl2pPr>
            <a:lvl3pPr marL="912937" indent="0">
              <a:buFontTx/>
              <a:buNone/>
              <a:defRPr lang="en-US" dirty="0" smtClean="0"/>
            </a:lvl3pPr>
            <a:lvl4pPr marL="1521562" indent="0">
              <a:buFontTx/>
              <a:buNone/>
              <a:defRPr lang="en-US" dirty="0" smtClean="0"/>
            </a:lvl4pPr>
            <a:lvl5pPr marL="2130186" indent="0">
              <a:buFontTx/>
              <a:buNone/>
              <a:defRPr lang="en-IN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063"/>
          <p:cNvSpPr>
            <a:spLocks noGrp="1"/>
          </p:cNvSpPr>
          <p:nvPr>
            <p:ph type="body" sz="quarter" idx="12"/>
          </p:nvPr>
        </p:nvSpPr>
        <p:spPr>
          <a:xfrm>
            <a:off x="7400473" y="6734387"/>
            <a:ext cx="4280485" cy="201080"/>
          </a:xfrm>
          <a:prstGeom prst="rect">
            <a:avLst/>
          </a:prstGeom>
          <a:noFill/>
        </p:spPr>
        <p:txBody>
          <a:bodyPr lIns="0" tIns="0" rIns="0" bIns="0" rtlCol="0" anchor="b">
            <a:noAutofit/>
          </a:bodyPr>
          <a:lstStyle>
            <a:lvl1pPr marL="0" indent="0" algn="r">
              <a:buFontTx/>
              <a:buNone/>
              <a:defRPr lang="en-US" sz="1200" dirty="0" smtClean="0">
                <a:latin typeface="+mj-lt"/>
                <a:cs typeface="Calibri" pitchFamily="34" charset="0"/>
              </a:defRPr>
            </a:lvl1pPr>
            <a:lvl2pPr marL="228234" indent="0">
              <a:buFontTx/>
              <a:buNone/>
              <a:defRPr lang="en-US" dirty="0" smtClean="0"/>
            </a:lvl2pPr>
            <a:lvl3pPr marL="912937" indent="0">
              <a:buFontTx/>
              <a:buNone/>
              <a:defRPr lang="en-US" dirty="0" smtClean="0"/>
            </a:lvl3pPr>
            <a:lvl4pPr marL="1521562" indent="0">
              <a:buFontTx/>
              <a:buNone/>
              <a:defRPr lang="en-US" dirty="0" smtClean="0"/>
            </a:lvl4pPr>
            <a:lvl5pPr marL="2130186" indent="0">
              <a:buFontTx/>
              <a:buNone/>
              <a:defRPr lang="en-IN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061">
            <a:extLst>
              <a:ext uri="{FF2B5EF4-FFF2-40B4-BE49-F238E27FC236}">
                <a16:creationId xmlns:a16="http://schemas.microsoft.com/office/drawing/2014/main" id="{CFD9961F-61EF-9F54-B7B0-4ADC5542F5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BF5A-92EA-4DE8-B8CA-C0FF16718B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58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chemeClr val="bg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>
            <a:extLst>
              <a:ext uri="{FF2B5EF4-FFF2-40B4-BE49-F238E27FC236}">
                <a16:creationId xmlns:a16="http://schemas.microsoft.com/office/drawing/2014/main" id="{E84C8247-BBA1-54B3-39D9-301E3CD1A697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3173413"/>
            <a:ext cx="4711700" cy="4984750"/>
            <a:chOff x="6172200" y="2656118"/>
            <a:chExt cx="2971754" cy="2886151"/>
          </a:xfrm>
        </p:grpSpPr>
        <p:sp>
          <p:nvSpPr>
            <p:cNvPr id="3" name="Google Shape;11;p2">
              <a:extLst>
                <a:ext uri="{FF2B5EF4-FFF2-40B4-BE49-F238E27FC236}">
                  <a16:creationId xmlns:a16="http://schemas.microsoft.com/office/drawing/2014/main" id="{BCB594EC-7228-585E-3906-2594C266A2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ABAB410B-9307-AFC6-B0B0-CFF1B46484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9C6650B9-F664-3712-77AC-42E1835D13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F69B873C-8944-1764-786B-0918E5343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7A372E86-655B-9E33-CB63-923276DCF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16;p2">
            <a:extLst>
              <a:ext uri="{FF2B5EF4-FFF2-40B4-BE49-F238E27FC236}">
                <a16:creationId xmlns:a16="http://schemas.microsoft.com/office/drawing/2014/main" id="{D5AA2F9D-E2D3-7762-C9CA-F4726AFE7D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1488"/>
            <a:ext cx="4090988" cy="2774951"/>
            <a:chOff x="-32" y="-215963"/>
            <a:chExt cx="2163561" cy="1347300"/>
          </a:xfrm>
        </p:grpSpPr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882AB9B-AB56-6665-CAAD-F39885DB00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A1917514-2522-2CDF-C805-0E2AD7C802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38D9710A-FC12-277A-5ED0-D8D8DA3D3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6B8ABF87-68CF-2046-D8C8-95201ABE49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78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FDD5364F-44C0-170B-82C1-C237975AD4A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2" y="70725"/>
              <a:ext cx="380284" cy="858147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4" descr="d:\Data\Documents\@Logo Icon &amp; Images\SMSA Express\Strategy\SMSA STRATEGY LOGO Landscape colored.png">
            <a:extLst>
              <a:ext uri="{FF2B5EF4-FFF2-40B4-BE49-F238E27FC236}">
                <a16:creationId xmlns:a16="http://schemas.microsoft.com/office/drawing/2014/main" id="{EC9796A8-3222-4DA2-DA6D-1FD3CAC6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475413"/>
            <a:ext cx="24399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FA7A5A83-91D5-119B-151B-8E9A6460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4F9CDBDD-348B-B501-2BB9-549EC4B8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162" y="3998146"/>
            <a:ext cx="7560031" cy="1683858"/>
          </a:xfrm>
          <a:prstGeom prst="rect">
            <a:avLst/>
          </a:prstGeom>
        </p:spPr>
        <p:txBody>
          <a:bodyPr spcFirstLastPara="1" lIns="125773" tIns="125773" rIns="125773" bIns="125773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rgbClr val="FF67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9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42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;p3">
            <a:extLst>
              <a:ext uri="{FF2B5EF4-FFF2-40B4-BE49-F238E27FC236}">
                <a16:creationId xmlns:a16="http://schemas.microsoft.com/office/drawing/2014/main" id="{CE02301F-82FF-908E-187C-E5B078C052F8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25;p3">
              <a:extLst>
                <a:ext uri="{FF2B5EF4-FFF2-40B4-BE49-F238E27FC236}">
                  <a16:creationId xmlns:a16="http://schemas.microsoft.com/office/drawing/2014/main" id="{539B9C1C-B498-1F47-36D8-19F303776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26;p3">
              <a:extLst>
                <a:ext uri="{FF2B5EF4-FFF2-40B4-BE49-F238E27FC236}">
                  <a16:creationId xmlns:a16="http://schemas.microsoft.com/office/drawing/2014/main" id="{1AA02E22-CBEA-6456-76A3-8B7DFD6CE3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27;p3">
              <a:extLst>
                <a:ext uri="{FF2B5EF4-FFF2-40B4-BE49-F238E27FC236}">
                  <a16:creationId xmlns:a16="http://schemas.microsoft.com/office/drawing/2014/main" id="{F0F0D1BD-FB8C-261E-B320-44EF0543BE47}"/>
                </a:ext>
              </a:extLst>
            </p:cNvPr>
            <p:cNvSpPr/>
            <p:nvPr/>
          </p:nvSpPr>
          <p:spPr>
            <a:xfrm rot="9208606" flipH="1">
              <a:off x="7481201" y="4277391"/>
              <a:ext cx="409733" cy="101561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6" name="Google Shape;28;p3">
              <a:extLst>
                <a:ext uri="{FF2B5EF4-FFF2-40B4-BE49-F238E27FC236}">
                  <a16:creationId xmlns:a16="http://schemas.microsoft.com/office/drawing/2014/main" id="{97A6361E-94EA-0681-C991-6F72CED64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29;p3">
              <a:extLst>
                <a:ext uri="{FF2B5EF4-FFF2-40B4-BE49-F238E27FC236}">
                  <a16:creationId xmlns:a16="http://schemas.microsoft.com/office/drawing/2014/main" id="{7ADFF4DC-F716-6C6C-787A-9FDEE603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30;p3">
            <a:extLst>
              <a:ext uri="{FF2B5EF4-FFF2-40B4-BE49-F238E27FC236}">
                <a16:creationId xmlns:a16="http://schemas.microsoft.com/office/drawing/2014/main" id="{EE9FACC7-DFF4-6941-DF86-9D159BAA3BA6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31;p3">
              <a:extLst>
                <a:ext uri="{FF2B5EF4-FFF2-40B4-BE49-F238E27FC236}">
                  <a16:creationId xmlns:a16="http://schemas.microsoft.com/office/drawing/2014/main" id="{7B640A39-7312-D93F-0A1A-87044237D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;p3">
              <a:extLst>
                <a:ext uri="{FF2B5EF4-FFF2-40B4-BE49-F238E27FC236}">
                  <a16:creationId xmlns:a16="http://schemas.microsoft.com/office/drawing/2014/main" id="{643E7C49-BE83-E4EC-5B8A-93136915AC65}"/>
                </a:ext>
              </a:extLst>
            </p:cNvPr>
            <p:cNvSpPr/>
            <p:nvPr/>
          </p:nvSpPr>
          <p:spPr>
            <a:xfrm rot="-1591371" flipH="1">
              <a:off x="239306" y="-151493"/>
              <a:ext cx="434617" cy="108068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1" name="Google Shape;33;p3">
              <a:extLst>
                <a:ext uri="{FF2B5EF4-FFF2-40B4-BE49-F238E27FC236}">
                  <a16:creationId xmlns:a16="http://schemas.microsoft.com/office/drawing/2014/main" id="{819F70F3-2114-1ED2-C5B0-D9D22618E8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4;p3">
              <a:extLst>
                <a:ext uri="{FF2B5EF4-FFF2-40B4-BE49-F238E27FC236}">
                  <a16:creationId xmlns:a16="http://schemas.microsoft.com/office/drawing/2014/main" id="{FBEF9C10-B939-1D7B-E5C4-D75579C932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78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5;p3">
              <a:extLst>
                <a:ext uri="{FF2B5EF4-FFF2-40B4-BE49-F238E27FC236}">
                  <a16:creationId xmlns:a16="http://schemas.microsoft.com/office/drawing/2014/main" id="{1436D066-1451-34F3-B5FC-12E403855A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2" y="70725"/>
              <a:ext cx="380284" cy="858147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4" descr="d:\Data\Documents\@Logo Icon &amp; Images\SMSA Express\Strategy\SMSA STRATEGY LOGO Landscape colored.png">
            <a:extLst>
              <a:ext uri="{FF2B5EF4-FFF2-40B4-BE49-F238E27FC236}">
                <a16:creationId xmlns:a16="http://schemas.microsoft.com/office/drawing/2014/main" id="{3CF4BB81-FE27-8AA8-F2B1-E43A42C6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475413"/>
            <a:ext cx="24399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860D8FF-35C5-13B4-B93F-CDABEAD8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D0D0A754-2D66-F91A-966C-574F905F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914162" y="3515732"/>
            <a:ext cx="6764238" cy="1683858"/>
          </a:xfrm>
          <a:prstGeom prst="rect">
            <a:avLst/>
          </a:prstGeom>
        </p:spPr>
        <p:txBody>
          <a:bodyPr spcFirstLastPara="1" lIns="125773" tIns="125773" rIns="125773" bIns="125773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rgbClr val="FF67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14162" y="5008387"/>
            <a:ext cx="6764238" cy="1139413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rgbClr val="374A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Google Shape;38;p3">
            <a:extLst>
              <a:ext uri="{FF2B5EF4-FFF2-40B4-BE49-F238E27FC236}">
                <a16:creationId xmlns:a16="http://schemas.microsoft.com/office/drawing/2014/main" id="{EC598CD3-768F-D02F-53BF-DC51EBF290C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fld id="{DB29ABFB-1BE4-418D-B8ED-55F752D13368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5179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solidFill>
          <a:schemeClr val="bg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;p4">
            <a:extLst>
              <a:ext uri="{FF2B5EF4-FFF2-40B4-BE49-F238E27FC236}">
                <a16:creationId xmlns:a16="http://schemas.microsoft.com/office/drawing/2014/main" id="{71810EB9-F5CC-F87D-C334-9E0E55289D4A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3173413"/>
            <a:ext cx="4711700" cy="4984750"/>
            <a:chOff x="6172200" y="2656118"/>
            <a:chExt cx="2971754" cy="2886151"/>
          </a:xfrm>
        </p:grpSpPr>
        <p:sp>
          <p:nvSpPr>
            <p:cNvPr id="3" name="Google Shape;42;p4">
              <a:extLst>
                <a:ext uri="{FF2B5EF4-FFF2-40B4-BE49-F238E27FC236}">
                  <a16:creationId xmlns:a16="http://schemas.microsoft.com/office/drawing/2014/main" id="{62AF3071-2685-F304-A4EB-51508C0F03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43;p4">
              <a:extLst>
                <a:ext uri="{FF2B5EF4-FFF2-40B4-BE49-F238E27FC236}">
                  <a16:creationId xmlns:a16="http://schemas.microsoft.com/office/drawing/2014/main" id="{EFF0BC92-9AD8-BD94-8BF3-32A3C0E60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44;p4">
              <a:extLst>
                <a:ext uri="{FF2B5EF4-FFF2-40B4-BE49-F238E27FC236}">
                  <a16:creationId xmlns:a16="http://schemas.microsoft.com/office/drawing/2014/main" id="{F7CA3D55-3A52-7A0C-D54F-8ACAD47D41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45;p4">
              <a:extLst>
                <a:ext uri="{FF2B5EF4-FFF2-40B4-BE49-F238E27FC236}">
                  <a16:creationId xmlns:a16="http://schemas.microsoft.com/office/drawing/2014/main" id="{34AF2A5D-648D-A525-BDE3-D5D573D1F053}"/>
                </a:ext>
              </a:extLst>
            </p:cNvPr>
            <p:cNvSpPr/>
            <p:nvPr/>
          </p:nvSpPr>
          <p:spPr>
            <a:xfrm rot="9208678" flipH="1">
              <a:off x="6287346" y="4658041"/>
              <a:ext cx="230291" cy="570796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7" name="Google Shape;46;p4">
              <a:extLst>
                <a:ext uri="{FF2B5EF4-FFF2-40B4-BE49-F238E27FC236}">
                  <a16:creationId xmlns:a16="http://schemas.microsoft.com/office/drawing/2014/main" id="{560F42C8-7AAD-AB23-32DF-FD31876A573E}"/>
                </a:ext>
              </a:extLst>
            </p:cNvPr>
            <p:cNvSpPr/>
            <p:nvPr/>
          </p:nvSpPr>
          <p:spPr>
            <a:xfrm>
              <a:off x="8288874" y="2656118"/>
              <a:ext cx="855080" cy="1929309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grpSp>
        <p:nvGrpSpPr>
          <p:cNvPr id="8" name="Google Shape;47;p4">
            <a:extLst>
              <a:ext uri="{FF2B5EF4-FFF2-40B4-BE49-F238E27FC236}">
                <a16:creationId xmlns:a16="http://schemas.microsoft.com/office/drawing/2014/main" id="{88323F4C-8CD6-2EEC-9B84-1BF2479651EC}"/>
              </a:ext>
            </a:extLst>
          </p:cNvPr>
          <p:cNvGrpSpPr>
            <a:grpSpLocks/>
          </p:cNvGrpSpPr>
          <p:nvPr/>
        </p:nvGrpSpPr>
        <p:grpSpPr bwMode="auto">
          <a:xfrm>
            <a:off x="0" y="-471488"/>
            <a:ext cx="4090988" cy="2774951"/>
            <a:chOff x="-32" y="-215963"/>
            <a:chExt cx="2163561" cy="1347300"/>
          </a:xfrm>
        </p:grpSpPr>
        <p:sp>
          <p:nvSpPr>
            <p:cNvPr id="9" name="Google Shape;48;p4">
              <a:extLst>
                <a:ext uri="{FF2B5EF4-FFF2-40B4-BE49-F238E27FC236}">
                  <a16:creationId xmlns:a16="http://schemas.microsoft.com/office/drawing/2014/main" id="{D20ECC2F-8E56-5442-8655-CDA3514B3535}"/>
                </a:ext>
              </a:extLst>
            </p:cNvPr>
            <p:cNvSpPr/>
            <p:nvPr/>
          </p:nvSpPr>
          <p:spPr>
            <a:xfrm rot="-1591408" flipH="1">
              <a:off x="1362583" y="-63351"/>
              <a:ext cx="204854" cy="510248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0" name="Google Shape;49;p4">
              <a:extLst>
                <a:ext uri="{FF2B5EF4-FFF2-40B4-BE49-F238E27FC236}">
                  <a16:creationId xmlns:a16="http://schemas.microsoft.com/office/drawing/2014/main" id="{BB660763-DD7F-8A61-C69E-E06A2C0768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50;p4">
              <a:extLst>
                <a:ext uri="{FF2B5EF4-FFF2-40B4-BE49-F238E27FC236}">
                  <a16:creationId xmlns:a16="http://schemas.microsoft.com/office/drawing/2014/main" id="{17BF1245-1B26-8F07-A4F2-2274EFA6ED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51;p4">
              <a:extLst>
                <a:ext uri="{FF2B5EF4-FFF2-40B4-BE49-F238E27FC236}">
                  <a16:creationId xmlns:a16="http://schemas.microsoft.com/office/drawing/2014/main" id="{61409CA7-8DF2-7C1A-CF29-F8C4D02F26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78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52;p4">
              <a:extLst>
                <a:ext uri="{FF2B5EF4-FFF2-40B4-BE49-F238E27FC236}">
                  <a16:creationId xmlns:a16="http://schemas.microsoft.com/office/drawing/2014/main" id="{D14296A1-56A3-D136-2495-EB89F078B0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2" y="70725"/>
              <a:ext cx="380284" cy="858147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FA789B33-4F6F-0B90-6BE6-33886EAD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D4951A76-ED1E-3F77-F52F-0CD2B702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31" y="194679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3762720" y="3138614"/>
            <a:ext cx="4663185" cy="1190373"/>
          </a:xfrm>
          <a:prstGeom prst="rect">
            <a:avLst/>
          </a:prstGeom>
        </p:spPr>
        <p:txBody>
          <a:bodyPr spcFirstLastPara="1" lIns="125773" tIns="125773" rIns="125773" bIns="125773" anchor="ctr">
            <a:noAutofit/>
          </a:bodyPr>
          <a:lstStyle>
            <a:lvl1pPr marL="628970" lvl="0" indent="-524142" algn="ctr" rtl="0">
              <a:spcBef>
                <a:spcPts val="8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300">
                <a:solidFill>
                  <a:srgbClr val="44009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57940" lvl="1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86910" lvl="2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515880" lvl="3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144850" lvl="4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773820" lvl="5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402790" lvl="6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5031760" lvl="7" indent="-52414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660730" lvl="8" indent="-52414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3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53;p4">
            <a:extLst>
              <a:ext uri="{FF2B5EF4-FFF2-40B4-BE49-F238E27FC236}">
                <a16:creationId xmlns:a16="http://schemas.microsoft.com/office/drawing/2014/main" id="{5CB99B74-E62C-55D4-1917-43F07292A49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 algn="r" rtl="0">
              <a:buNone/>
              <a:defRPr sz="1800" smtClean="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8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defRPr/>
            </a:pPr>
            <a:fld id="{C14783D3-45CB-45F9-AAB6-CD3246EC88C0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  <p:pic>
        <p:nvPicPr>
          <p:cNvPr id="17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8116F7E5-9083-DC42-936D-C8C6C812CC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85" y="5645330"/>
            <a:ext cx="1238231" cy="137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75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5;p5">
            <a:extLst>
              <a:ext uri="{FF2B5EF4-FFF2-40B4-BE49-F238E27FC236}">
                <a16:creationId xmlns:a16="http://schemas.microsoft.com/office/drawing/2014/main" id="{89D2B000-A71D-36E9-EE34-64075B78EC58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56;p5">
              <a:extLst>
                <a:ext uri="{FF2B5EF4-FFF2-40B4-BE49-F238E27FC236}">
                  <a16:creationId xmlns:a16="http://schemas.microsoft.com/office/drawing/2014/main" id="{CCFE89BF-1BF6-7596-7556-498DF5FE7CDD}"/>
                </a:ext>
              </a:extLst>
            </p:cNvPr>
            <p:cNvSpPr/>
            <p:nvPr/>
          </p:nvSpPr>
          <p:spPr>
            <a:xfrm rot="9208626" flipH="1">
              <a:off x="6704614" y="4110126"/>
              <a:ext cx="484772" cy="120474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4" name="Google Shape;57;p5">
              <a:extLst>
                <a:ext uri="{FF2B5EF4-FFF2-40B4-BE49-F238E27FC236}">
                  <a16:creationId xmlns:a16="http://schemas.microsoft.com/office/drawing/2014/main" id="{6ECA325B-F4A5-1E6C-AEDA-5C4CE66904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58;p5">
              <a:extLst>
                <a:ext uri="{FF2B5EF4-FFF2-40B4-BE49-F238E27FC236}">
                  <a16:creationId xmlns:a16="http://schemas.microsoft.com/office/drawing/2014/main" id="{3695ECB9-6AE6-3B26-9BEE-4C09E60A8C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59;p5">
              <a:extLst>
                <a:ext uri="{FF2B5EF4-FFF2-40B4-BE49-F238E27FC236}">
                  <a16:creationId xmlns:a16="http://schemas.microsoft.com/office/drawing/2014/main" id="{E5A14ED3-E183-992D-2235-FABF97BF40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60;p5">
              <a:extLst>
                <a:ext uri="{FF2B5EF4-FFF2-40B4-BE49-F238E27FC236}">
                  <a16:creationId xmlns:a16="http://schemas.microsoft.com/office/drawing/2014/main" id="{091660B6-0626-705F-C803-765E74158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61;p5">
            <a:extLst>
              <a:ext uri="{FF2B5EF4-FFF2-40B4-BE49-F238E27FC236}">
                <a16:creationId xmlns:a16="http://schemas.microsoft.com/office/drawing/2014/main" id="{53615B85-E8C1-7BC3-067D-D3C0672035B0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62;p5">
              <a:extLst>
                <a:ext uri="{FF2B5EF4-FFF2-40B4-BE49-F238E27FC236}">
                  <a16:creationId xmlns:a16="http://schemas.microsoft.com/office/drawing/2014/main" id="{9BE8430B-9CAF-48DC-AC6A-1EBE7EBEDF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63;p5">
              <a:extLst>
                <a:ext uri="{FF2B5EF4-FFF2-40B4-BE49-F238E27FC236}">
                  <a16:creationId xmlns:a16="http://schemas.microsoft.com/office/drawing/2014/main" id="{0E29BA07-7B74-0541-D46F-E37B57C5CB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64;p5">
              <a:extLst>
                <a:ext uri="{FF2B5EF4-FFF2-40B4-BE49-F238E27FC236}">
                  <a16:creationId xmlns:a16="http://schemas.microsoft.com/office/drawing/2014/main" id="{6CDB5746-F310-4502-2CA9-19F372F4F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65;p5">
              <a:extLst>
                <a:ext uri="{FF2B5EF4-FFF2-40B4-BE49-F238E27FC236}">
                  <a16:creationId xmlns:a16="http://schemas.microsoft.com/office/drawing/2014/main" id="{E962B475-70AD-B4FB-DF5E-956312DB25F3}"/>
                </a:ext>
              </a:extLst>
            </p:cNvPr>
            <p:cNvSpPr/>
            <p:nvPr/>
          </p:nvSpPr>
          <p:spPr>
            <a:xfrm rot="-1591322" flipH="1">
              <a:off x="1818217" y="-76097"/>
              <a:ext cx="229811" cy="57039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3" name="Google Shape;66;p5">
              <a:extLst>
                <a:ext uri="{FF2B5EF4-FFF2-40B4-BE49-F238E27FC236}">
                  <a16:creationId xmlns:a16="http://schemas.microsoft.com/office/drawing/2014/main" id="{85F4497A-B363-F7A4-937D-3A99E952F9B8}"/>
                </a:ext>
              </a:extLst>
            </p:cNvPr>
            <p:cNvSpPr/>
            <p:nvPr/>
          </p:nvSpPr>
          <p:spPr>
            <a:xfrm rot="10800000">
              <a:off x="-32" y="70325"/>
              <a:ext cx="379844" cy="858863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3317CB2A-225A-DA19-D296-3257E2ED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941B179-4618-3A8E-4FFA-17CC3AE8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600825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7678400" cy="988276"/>
          </a:xfrm>
          <a:prstGeom prst="rect">
            <a:avLst/>
          </a:prstGeom>
        </p:spPr>
        <p:txBody>
          <a:bodyPr spcFirstLastPara="1" lIns="125773" tIns="125773" rIns="125773" bIns="125773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4400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374875" y="2580122"/>
            <a:ext cx="7678400" cy="3660409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628970" lvl="0" indent="-489199">
              <a:spcBef>
                <a:spcPts val="825"/>
              </a:spcBef>
              <a:spcAft>
                <a:spcPts val="0"/>
              </a:spcAft>
              <a:buSzPts val="2000"/>
              <a:buChar char="»"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1257940" lvl="1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886910" lvl="2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2515880" lvl="3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3144850" lvl="4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3773820" lvl="5" indent="-489199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4402790" lvl="6" indent="-48919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5031760" lvl="7" indent="-489199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660730" lvl="8" indent="-489199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69;p5">
            <a:extLst>
              <a:ext uri="{FF2B5EF4-FFF2-40B4-BE49-F238E27FC236}">
                <a16:creationId xmlns:a16="http://schemas.microsoft.com/office/drawing/2014/main" id="{220326B3-E5A9-52CD-4736-F909945CA5F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8398BCC2-9199-4659-9F53-097D77BA1E68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686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5;p6">
            <a:extLst>
              <a:ext uri="{FF2B5EF4-FFF2-40B4-BE49-F238E27FC236}">
                <a16:creationId xmlns:a16="http://schemas.microsoft.com/office/drawing/2014/main" id="{94FC41AD-AE1C-3AB1-5676-8D2C53B96187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76;p6">
              <a:extLst>
                <a:ext uri="{FF2B5EF4-FFF2-40B4-BE49-F238E27FC236}">
                  <a16:creationId xmlns:a16="http://schemas.microsoft.com/office/drawing/2014/main" id="{8C52E8DB-B8ED-B9B5-876F-494805D91563}"/>
                </a:ext>
              </a:extLst>
            </p:cNvPr>
            <p:cNvSpPr/>
            <p:nvPr/>
          </p:nvSpPr>
          <p:spPr>
            <a:xfrm rot="9208626" flipH="1">
              <a:off x="6704614" y="4110126"/>
              <a:ext cx="484772" cy="120474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4" name="Google Shape;77;p6">
              <a:extLst>
                <a:ext uri="{FF2B5EF4-FFF2-40B4-BE49-F238E27FC236}">
                  <a16:creationId xmlns:a16="http://schemas.microsoft.com/office/drawing/2014/main" id="{2D3C3C54-4B16-0909-8AA8-98F3A2EE27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78;p6">
              <a:extLst>
                <a:ext uri="{FF2B5EF4-FFF2-40B4-BE49-F238E27FC236}">
                  <a16:creationId xmlns:a16="http://schemas.microsoft.com/office/drawing/2014/main" id="{3F92AB30-B52D-8DD9-EE61-AF943C5074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79;p6">
              <a:extLst>
                <a:ext uri="{FF2B5EF4-FFF2-40B4-BE49-F238E27FC236}">
                  <a16:creationId xmlns:a16="http://schemas.microsoft.com/office/drawing/2014/main" id="{1F1449C6-7BEF-2993-E348-E0FA195905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80;p6">
              <a:extLst>
                <a:ext uri="{FF2B5EF4-FFF2-40B4-BE49-F238E27FC236}">
                  <a16:creationId xmlns:a16="http://schemas.microsoft.com/office/drawing/2014/main" id="{95F19098-8145-6C8F-6AFE-DF654A26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81;p6">
            <a:extLst>
              <a:ext uri="{FF2B5EF4-FFF2-40B4-BE49-F238E27FC236}">
                <a16:creationId xmlns:a16="http://schemas.microsoft.com/office/drawing/2014/main" id="{73AB47B1-3FB0-3CF0-C582-89ED23DCA44F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82;p6">
              <a:extLst>
                <a:ext uri="{FF2B5EF4-FFF2-40B4-BE49-F238E27FC236}">
                  <a16:creationId xmlns:a16="http://schemas.microsoft.com/office/drawing/2014/main" id="{6D1CEC2B-EDDD-8024-96EB-522655C075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83;p6">
              <a:extLst>
                <a:ext uri="{FF2B5EF4-FFF2-40B4-BE49-F238E27FC236}">
                  <a16:creationId xmlns:a16="http://schemas.microsoft.com/office/drawing/2014/main" id="{4315C2B1-55E3-D484-B816-613EB1FB5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84;p6">
              <a:extLst>
                <a:ext uri="{FF2B5EF4-FFF2-40B4-BE49-F238E27FC236}">
                  <a16:creationId xmlns:a16="http://schemas.microsoft.com/office/drawing/2014/main" id="{D0B1A3FE-9973-A762-8A1A-AF8EA15B18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85;p6">
              <a:extLst>
                <a:ext uri="{FF2B5EF4-FFF2-40B4-BE49-F238E27FC236}">
                  <a16:creationId xmlns:a16="http://schemas.microsoft.com/office/drawing/2014/main" id="{6A42909D-043E-EDFB-467A-30419889BD38}"/>
                </a:ext>
              </a:extLst>
            </p:cNvPr>
            <p:cNvSpPr/>
            <p:nvPr/>
          </p:nvSpPr>
          <p:spPr>
            <a:xfrm rot="-1591322" flipH="1">
              <a:off x="1818217" y="-76097"/>
              <a:ext cx="229811" cy="57039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3" name="Google Shape;86;p6">
              <a:extLst>
                <a:ext uri="{FF2B5EF4-FFF2-40B4-BE49-F238E27FC236}">
                  <a16:creationId xmlns:a16="http://schemas.microsoft.com/office/drawing/2014/main" id="{13BB9F35-1517-F596-E58A-883FEF92B23F}"/>
                </a:ext>
              </a:extLst>
            </p:cNvPr>
            <p:cNvSpPr/>
            <p:nvPr/>
          </p:nvSpPr>
          <p:spPr>
            <a:xfrm rot="10800000">
              <a:off x="-32" y="70325"/>
              <a:ext cx="379844" cy="858863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0A5B0652-3DC2-285F-DB17-2E405ED44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21AA26C2-F43E-2240-8FE3-8857D823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7678400" cy="988276"/>
          </a:xfrm>
          <a:prstGeom prst="rect">
            <a:avLst/>
          </a:prstGeom>
        </p:spPr>
        <p:txBody>
          <a:bodyPr spcFirstLastPara="1" lIns="125773" tIns="125773" rIns="125773" bIns="125773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74A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1374875" y="2701715"/>
            <a:ext cx="3727029" cy="4449636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628970" lvl="0" indent="-471728">
              <a:spcBef>
                <a:spcPts val="825"/>
              </a:spcBef>
              <a:spcAft>
                <a:spcPts val="0"/>
              </a:spcAft>
              <a:buSzPts val="1800"/>
              <a:buChar char="»"/>
              <a:defRPr sz="2500"/>
            </a:lvl1pPr>
            <a:lvl2pPr marL="1257940" lvl="1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2pPr>
            <a:lvl3pPr marL="1886910" lvl="2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3pPr>
            <a:lvl4pPr marL="2515880" lvl="3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4pPr>
            <a:lvl5pPr marL="3144850" lvl="4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5pPr>
            <a:lvl6pPr marL="3773820" lvl="5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6pPr>
            <a:lvl7pPr marL="4402790" lvl="6" indent="-47172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031760" lvl="7" indent="-47172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660730" lvl="8" indent="-47172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2"/>
          </p:nvPr>
        </p:nvSpPr>
        <p:spPr>
          <a:xfrm>
            <a:off x="5326309" y="2701715"/>
            <a:ext cx="3727029" cy="4449636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628970" lvl="0" indent="-471728">
              <a:spcBef>
                <a:spcPts val="825"/>
              </a:spcBef>
              <a:spcAft>
                <a:spcPts val="0"/>
              </a:spcAft>
              <a:buSzPts val="1800"/>
              <a:buChar char="»"/>
              <a:defRPr sz="2500"/>
            </a:lvl1pPr>
            <a:lvl2pPr marL="1257940" lvl="1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2pPr>
            <a:lvl3pPr marL="1886910" lvl="2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3pPr>
            <a:lvl4pPr marL="2515880" lvl="3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4pPr>
            <a:lvl5pPr marL="3144850" lvl="4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5pPr>
            <a:lvl6pPr marL="3773820" lvl="5" indent="-471728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500"/>
            </a:lvl6pPr>
            <a:lvl7pPr marL="4402790" lvl="6" indent="-47172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031760" lvl="7" indent="-47172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660730" lvl="8" indent="-47172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74;p6">
            <a:extLst>
              <a:ext uri="{FF2B5EF4-FFF2-40B4-BE49-F238E27FC236}">
                <a16:creationId xmlns:a16="http://schemas.microsoft.com/office/drawing/2014/main" id="{D6AED944-A747-FF47-52E8-3D5B03545C2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27C55F11-56E6-4524-9919-1622C7A6AFD2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03693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8;p7">
            <a:extLst>
              <a:ext uri="{FF2B5EF4-FFF2-40B4-BE49-F238E27FC236}">
                <a16:creationId xmlns:a16="http://schemas.microsoft.com/office/drawing/2014/main" id="{FE24BC79-65CC-9415-C11D-61229021409D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89;p7">
              <a:extLst>
                <a:ext uri="{FF2B5EF4-FFF2-40B4-BE49-F238E27FC236}">
                  <a16:creationId xmlns:a16="http://schemas.microsoft.com/office/drawing/2014/main" id="{CE58A343-B37C-29C1-704C-F6F914BFD502}"/>
                </a:ext>
              </a:extLst>
            </p:cNvPr>
            <p:cNvSpPr/>
            <p:nvPr/>
          </p:nvSpPr>
          <p:spPr>
            <a:xfrm rot="9208626" flipH="1">
              <a:off x="6704614" y="4110126"/>
              <a:ext cx="484772" cy="120474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4" name="Google Shape;90;p7">
              <a:extLst>
                <a:ext uri="{FF2B5EF4-FFF2-40B4-BE49-F238E27FC236}">
                  <a16:creationId xmlns:a16="http://schemas.microsoft.com/office/drawing/2014/main" id="{3413B010-9444-2F8A-9B28-CC53A832CE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91;p7">
              <a:extLst>
                <a:ext uri="{FF2B5EF4-FFF2-40B4-BE49-F238E27FC236}">
                  <a16:creationId xmlns:a16="http://schemas.microsoft.com/office/drawing/2014/main" id="{09516F66-E409-6EF8-F7BA-0C162AFAFA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92;p7">
              <a:extLst>
                <a:ext uri="{FF2B5EF4-FFF2-40B4-BE49-F238E27FC236}">
                  <a16:creationId xmlns:a16="http://schemas.microsoft.com/office/drawing/2014/main" id="{4C53FA57-9A5F-B6BE-8573-721000530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93;p7">
              <a:extLst>
                <a:ext uri="{FF2B5EF4-FFF2-40B4-BE49-F238E27FC236}">
                  <a16:creationId xmlns:a16="http://schemas.microsoft.com/office/drawing/2014/main" id="{91ADFEF3-755B-843D-8C42-4B68B727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94;p7">
            <a:extLst>
              <a:ext uri="{FF2B5EF4-FFF2-40B4-BE49-F238E27FC236}">
                <a16:creationId xmlns:a16="http://schemas.microsoft.com/office/drawing/2014/main" id="{919CAC13-EB57-A585-6365-B0234CF60350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95;p7">
              <a:extLst>
                <a:ext uri="{FF2B5EF4-FFF2-40B4-BE49-F238E27FC236}">
                  <a16:creationId xmlns:a16="http://schemas.microsoft.com/office/drawing/2014/main" id="{1EC813C0-2A9C-2C5D-4D13-B3CABDAF27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96;p7">
              <a:extLst>
                <a:ext uri="{FF2B5EF4-FFF2-40B4-BE49-F238E27FC236}">
                  <a16:creationId xmlns:a16="http://schemas.microsoft.com/office/drawing/2014/main" id="{B93017A5-D3E0-A2F5-7E4E-245B38DC93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97;p7">
              <a:extLst>
                <a:ext uri="{FF2B5EF4-FFF2-40B4-BE49-F238E27FC236}">
                  <a16:creationId xmlns:a16="http://schemas.microsoft.com/office/drawing/2014/main" id="{F3BCA2C8-08F3-9E50-283A-5F0AFF9B04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98;p7">
              <a:extLst>
                <a:ext uri="{FF2B5EF4-FFF2-40B4-BE49-F238E27FC236}">
                  <a16:creationId xmlns:a16="http://schemas.microsoft.com/office/drawing/2014/main" id="{312F65F9-A159-11A7-C486-7C4ED44866C4}"/>
                </a:ext>
              </a:extLst>
            </p:cNvPr>
            <p:cNvSpPr/>
            <p:nvPr/>
          </p:nvSpPr>
          <p:spPr>
            <a:xfrm rot="-1591322" flipH="1">
              <a:off x="1818217" y="-76097"/>
              <a:ext cx="229811" cy="57039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3" name="Google Shape;99;p7">
              <a:extLst>
                <a:ext uri="{FF2B5EF4-FFF2-40B4-BE49-F238E27FC236}">
                  <a16:creationId xmlns:a16="http://schemas.microsoft.com/office/drawing/2014/main" id="{5A5E7C0E-A85E-85D5-1BC7-A3452E8E8C06}"/>
                </a:ext>
              </a:extLst>
            </p:cNvPr>
            <p:cNvSpPr/>
            <p:nvPr/>
          </p:nvSpPr>
          <p:spPr>
            <a:xfrm rot="10800000">
              <a:off x="-32" y="70325"/>
              <a:ext cx="379844" cy="858863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6FDD8326-80F7-E555-DD5F-3E5B9618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41D82806-85E3-18C3-60FD-B58847CE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8425805" cy="988276"/>
          </a:xfrm>
          <a:prstGeom prst="rect">
            <a:avLst/>
          </a:prstGeom>
        </p:spPr>
        <p:txBody>
          <a:bodyPr spcFirstLastPara="1" lIns="125773" tIns="125773" rIns="125773" bIns="125773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74A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374875" y="2657506"/>
            <a:ext cx="2716093" cy="4494062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628970" lvl="0" indent="-454256" rtl="0">
              <a:spcBef>
                <a:spcPts val="825"/>
              </a:spcBef>
              <a:spcAft>
                <a:spcPts val="0"/>
              </a:spcAft>
              <a:buSzPts val="1600"/>
              <a:buChar char="»"/>
              <a:defRPr sz="2200"/>
            </a:lvl1pPr>
            <a:lvl2pPr marL="1257940" lvl="1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2pPr>
            <a:lvl3pPr marL="1886910" lvl="2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3pPr>
            <a:lvl4pPr marL="2515880" lvl="3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4pPr>
            <a:lvl5pPr marL="3144850" lvl="4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5pPr>
            <a:lvl6pPr marL="3773820" lvl="5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6pPr>
            <a:lvl7pPr marL="4402790" lvl="6" indent="-454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200"/>
            </a:lvl7pPr>
            <a:lvl8pPr marL="5031760" lvl="7" indent="-454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200"/>
            </a:lvl8pPr>
            <a:lvl9pPr marL="5660730" lvl="8" indent="-454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4229931" y="2657506"/>
            <a:ext cx="2716093" cy="4494062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628970" lvl="0" indent="-454256" rtl="0">
              <a:spcBef>
                <a:spcPts val="825"/>
              </a:spcBef>
              <a:spcAft>
                <a:spcPts val="0"/>
              </a:spcAft>
              <a:buSzPts val="1600"/>
              <a:buChar char="»"/>
              <a:defRPr sz="2200"/>
            </a:lvl1pPr>
            <a:lvl2pPr marL="1257940" lvl="1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2pPr>
            <a:lvl3pPr marL="1886910" lvl="2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3pPr>
            <a:lvl4pPr marL="2515880" lvl="3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4pPr>
            <a:lvl5pPr marL="3144850" lvl="4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5pPr>
            <a:lvl6pPr marL="3773820" lvl="5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6pPr>
            <a:lvl7pPr marL="4402790" lvl="6" indent="-454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200"/>
            </a:lvl7pPr>
            <a:lvl8pPr marL="5031760" lvl="7" indent="-454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200"/>
            </a:lvl8pPr>
            <a:lvl9pPr marL="5660730" lvl="8" indent="-454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7084988" y="2657506"/>
            <a:ext cx="2716093" cy="4494062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628970" lvl="0" indent="-454256" rtl="0">
              <a:spcBef>
                <a:spcPts val="825"/>
              </a:spcBef>
              <a:spcAft>
                <a:spcPts val="0"/>
              </a:spcAft>
              <a:buSzPts val="1600"/>
              <a:buChar char="»"/>
              <a:defRPr sz="2200"/>
            </a:lvl1pPr>
            <a:lvl2pPr marL="1257940" lvl="1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2pPr>
            <a:lvl3pPr marL="1886910" lvl="2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3pPr>
            <a:lvl4pPr marL="2515880" lvl="3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4pPr>
            <a:lvl5pPr marL="3144850" lvl="4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5pPr>
            <a:lvl6pPr marL="3773820" lvl="5" indent="-454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200"/>
            </a:lvl6pPr>
            <a:lvl7pPr marL="4402790" lvl="6" indent="-454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200"/>
            </a:lvl7pPr>
            <a:lvl8pPr marL="5031760" lvl="7" indent="-454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200"/>
            </a:lvl8pPr>
            <a:lvl9pPr marL="5660730" lvl="8" indent="-454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104;p7">
            <a:extLst>
              <a:ext uri="{FF2B5EF4-FFF2-40B4-BE49-F238E27FC236}">
                <a16:creationId xmlns:a16="http://schemas.microsoft.com/office/drawing/2014/main" id="{C1D0F57B-EC75-C4A5-F1AF-437BCAC96C30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38C89C0-51B6-49D9-9EC1-E8A181EBAC5E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6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8">
            <a:extLst>
              <a:ext uri="{FF2B5EF4-FFF2-40B4-BE49-F238E27FC236}">
                <a16:creationId xmlns:a16="http://schemas.microsoft.com/office/drawing/2014/main" id="{84C957C1-EF9C-374C-E709-9CC0CBA2D8B2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107;p8">
              <a:extLst>
                <a:ext uri="{FF2B5EF4-FFF2-40B4-BE49-F238E27FC236}">
                  <a16:creationId xmlns:a16="http://schemas.microsoft.com/office/drawing/2014/main" id="{11BB8FE5-5A93-6717-3F41-D5C7F821E28A}"/>
                </a:ext>
              </a:extLst>
            </p:cNvPr>
            <p:cNvSpPr/>
            <p:nvPr/>
          </p:nvSpPr>
          <p:spPr>
            <a:xfrm rot="9208626" flipH="1">
              <a:off x="6704614" y="4110126"/>
              <a:ext cx="484772" cy="120474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4" name="Google Shape;108;p8">
              <a:extLst>
                <a:ext uri="{FF2B5EF4-FFF2-40B4-BE49-F238E27FC236}">
                  <a16:creationId xmlns:a16="http://schemas.microsoft.com/office/drawing/2014/main" id="{7398DB7C-9870-EE87-4C6D-1C1A8BAC75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09;p8">
              <a:extLst>
                <a:ext uri="{FF2B5EF4-FFF2-40B4-BE49-F238E27FC236}">
                  <a16:creationId xmlns:a16="http://schemas.microsoft.com/office/drawing/2014/main" id="{883FA5CD-84D7-E810-57AF-6FE1BC79DD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10;p8">
              <a:extLst>
                <a:ext uri="{FF2B5EF4-FFF2-40B4-BE49-F238E27FC236}">
                  <a16:creationId xmlns:a16="http://schemas.microsoft.com/office/drawing/2014/main" id="{234A0063-2BFA-D641-06B6-20A9DE1B96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11;p8">
              <a:extLst>
                <a:ext uri="{FF2B5EF4-FFF2-40B4-BE49-F238E27FC236}">
                  <a16:creationId xmlns:a16="http://schemas.microsoft.com/office/drawing/2014/main" id="{1C869491-6601-FD0B-A725-14DBACBA9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112;p8">
            <a:extLst>
              <a:ext uri="{FF2B5EF4-FFF2-40B4-BE49-F238E27FC236}">
                <a16:creationId xmlns:a16="http://schemas.microsoft.com/office/drawing/2014/main" id="{1568E780-C1C8-C27A-ACED-5B88A632FF9A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113;p8">
              <a:extLst>
                <a:ext uri="{FF2B5EF4-FFF2-40B4-BE49-F238E27FC236}">
                  <a16:creationId xmlns:a16="http://schemas.microsoft.com/office/drawing/2014/main" id="{A7D79364-7EFE-542E-A1C5-6E589B5EA7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114;p8">
              <a:extLst>
                <a:ext uri="{FF2B5EF4-FFF2-40B4-BE49-F238E27FC236}">
                  <a16:creationId xmlns:a16="http://schemas.microsoft.com/office/drawing/2014/main" id="{365F536C-6E5B-FEAF-A1DD-2D7D93B87D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15;p8">
              <a:extLst>
                <a:ext uri="{FF2B5EF4-FFF2-40B4-BE49-F238E27FC236}">
                  <a16:creationId xmlns:a16="http://schemas.microsoft.com/office/drawing/2014/main" id="{D00F5C7F-70FA-639D-B112-38896720B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16;p8">
              <a:extLst>
                <a:ext uri="{FF2B5EF4-FFF2-40B4-BE49-F238E27FC236}">
                  <a16:creationId xmlns:a16="http://schemas.microsoft.com/office/drawing/2014/main" id="{872F169E-C951-D8B7-1C9D-8A036AEA5A2E}"/>
                </a:ext>
              </a:extLst>
            </p:cNvPr>
            <p:cNvSpPr/>
            <p:nvPr/>
          </p:nvSpPr>
          <p:spPr>
            <a:xfrm rot="-1591322" flipH="1">
              <a:off x="1818217" y="-76097"/>
              <a:ext cx="229811" cy="57039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3" name="Google Shape;117;p8">
              <a:extLst>
                <a:ext uri="{FF2B5EF4-FFF2-40B4-BE49-F238E27FC236}">
                  <a16:creationId xmlns:a16="http://schemas.microsoft.com/office/drawing/2014/main" id="{7147D4DA-BBEE-A45B-24F8-BC2265762033}"/>
                </a:ext>
              </a:extLst>
            </p:cNvPr>
            <p:cNvSpPr/>
            <p:nvPr/>
          </p:nvSpPr>
          <p:spPr>
            <a:xfrm rot="10800000">
              <a:off x="-32" y="70325"/>
              <a:ext cx="379844" cy="858863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F88F90A5-2862-A7B9-E792-78A180C9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AE772093-3901-C4AF-5F80-0DEB2BDB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600825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374875" y="1669230"/>
            <a:ext cx="7678400" cy="988276"/>
          </a:xfrm>
          <a:prstGeom prst="rect">
            <a:avLst/>
          </a:prstGeom>
        </p:spPr>
        <p:txBody>
          <a:bodyPr spcFirstLastPara="1" lIns="125773" tIns="125773" rIns="125773" bIns="125773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74A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19;p8">
            <a:extLst>
              <a:ext uri="{FF2B5EF4-FFF2-40B4-BE49-F238E27FC236}">
                <a16:creationId xmlns:a16="http://schemas.microsoft.com/office/drawing/2014/main" id="{1FA52FE3-D2E6-FAA2-8C29-EB3B4D87471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45142842-453B-4D58-8CBE-44A7AB521C3C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134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1336C-DC96-498C-298E-26F6D914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D592-96DC-4842-B50A-1BD0DD104DBA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B3BF-151D-979E-CD0A-E0845D89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0BAD-1B01-EEAF-991F-EF25707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B333-CCBA-4C7F-8699-27DEC62B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BA93C5-C9C1-F8E3-978C-C90DAA1E6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7227888"/>
            <a:ext cx="7375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D025761-BE04-3465-94F0-0F89D209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2926439" y="228600"/>
            <a:ext cx="6901774" cy="914400"/>
          </a:xfrm>
          <a:prstGeom prst="rect">
            <a:avLst/>
          </a:prstGeom>
        </p:spPr>
        <p:txBody>
          <a:bodyPr spcFirstLastPara="1" lIns="125773" tIns="125773" rIns="125773" bIns="125773">
            <a:noAutofit/>
          </a:bodyPr>
          <a:lstStyle>
            <a:lvl1pPr marL="0" lvl="0" indent="0" algn="ctr">
              <a:spcBef>
                <a:spcPts val="495"/>
              </a:spcBef>
              <a:spcAft>
                <a:spcPts val="0"/>
              </a:spcAft>
              <a:buSzPts val="1800"/>
              <a:buNone/>
              <a:defRPr sz="4000" b="1">
                <a:solidFill>
                  <a:srgbClr val="374A9C"/>
                </a:solidFill>
                <a:latin typeface="Oswa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4;p9">
            <a:extLst>
              <a:ext uri="{FF2B5EF4-FFF2-40B4-BE49-F238E27FC236}">
                <a16:creationId xmlns:a16="http://schemas.microsoft.com/office/drawing/2014/main" id="{D4697432-980E-8E61-11C8-5E84BC696095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74613" y="6824663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AC29A74-2F5F-4001-9B46-9BE60F03852E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2712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6;p10">
            <a:extLst>
              <a:ext uri="{FF2B5EF4-FFF2-40B4-BE49-F238E27FC236}">
                <a16:creationId xmlns:a16="http://schemas.microsoft.com/office/drawing/2014/main" id="{2A9E67C3-E697-8BF6-3936-4906851D34EE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137;p10">
              <a:extLst>
                <a:ext uri="{FF2B5EF4-FFF2-40B4-BE49-F238E27FC236}">
                  <a16:creationId xmlns:a16="http://schemas.microsoft.com/office/drawing/2014/main" id="{E6339FD5-7685-F79A-15AC-21A7088BD7AA}"/>
                </a:ext>
              </a:extLst>
            </p:cNvPr>
            <p:cNvSpPr/>
            <p:nvPr/>
          </p:nvSpPr>
          <p:spPr>
            <a:xfrm rot="9208626" flipH="1">
              <a:off x="6704614" y="4110126"/>
              <a:ext cx="484772" cy="120474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4" name="Google Shape;138;p10">
              <a:extLst>
                <a:ext uri="{FF2B5EF4-FFF2-40B4-BE49-F238E27FC236}">
                  <a16:creationId xmlns:a16="http://schemas.microsoft.com/office/drawing/2014/main" id="{42B6C9A8-6FA0-56DB-8869-E687B83A4D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9;p10">
              <a:extLst>
                <a:ext uri="{FF2B5EF4-FFF2-40B4-BE49-F238E27FC236}">
                  <a16:creationId xmlns:a16="http://schemas.microsoft.com/office/drawing/2014/main" id="{10EC3885-0955-C809-A01A-E662289AB9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0;p10">
              <a:extLst>
                <a:ext uri="{FF2B5EF4-FFF2-40B4-BE49-F238E27FC236}">
                  <a16:creationId xmlns:a16="http://schemas.microsoft.com/office/drawing/2014/main" id="{FED13E28-D596-3A62-EC03-B1DEB57F1C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41;p10">
              <a:extLst>
                <a:ext uri="{FF2B5EF4-FFF2-40B4-BE49-F238E27FC236}">
                  <a16:creationId xmlns:a16="http://schemas.microsoft.com/office/drawing/2014/main" id="{6D035D0B-3F15-F82A-2B69-17CB8E28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142;p10">
            <a:extLst>
              <a:ext uri="{FF2B5EF4-FFF2-40B4-BE49-F238E27FC236}">
                <a16:creationId xmlns:a16="http://schemas.microsoft.com/office/drawing/2014/main" id="{B9BED33A-67D7-978B-EE4D-67467D804C36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143;p10">
              <a:extLst>
                <a:ext uri="{FF2B5EF4-FFF2-40B4-BE49-F238E27FC236}">
                  <a16:creationId xmlns:a16="http://schemas.microsoft.com/office/drawing/2014/main" id="{D7556982-D8D2-08BA-89DD-BFF6B95F3E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4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144;p10">
              <a:extLst>
                <a:ext uri="{FF2B5EF4-FFF2-40B4-BE49-F238E27FC236}">
                  <a16:creationId xmlns:a16="http://schemas.microsoft.com/office/drawing/2014/main" id="{BDCB4E9F-B30D-B98F-20E2-097B93156D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45;p10">
              <a:extLst>
                <a:ext uri="{FF2B5EF4-FFF2-40B4-BE49-F238E27FC236}">
                  <a16:creationId xmlns:a16="http://schemas.microsoft.com/office/drawing/2014/main" id="{2ADF194B-FDC3-F743-C175-D79DF57CA9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46;p10">
              <a:extLst>
                <a:ext uri="{FF2B5EF4-FFF2-40B4-BE49-F238E27FC236}">
                  <a16:creationId xmlns:a16="http://schemas.microsoft.com/office/drawing/2014/main" id="{01157B4D-1FCC-8591-8A27-EE98C581BFF3}"/>
                </a:ext>
              </a:extLst>
            </p:cNvPr>
            <p:cNvSpPr/>
            <p:nvPr/>
          </p:nvSpPr>
          <p:spPr>
            <a:xfrm rot="-1591322" flipH="1">
              <a:off x="1818217" y="-76097"/>
              <a:ext cx="229811" cy="570390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3" name="Google Shape;147;p10">
              <a:extLst>
                <a:ext uri="{FF2B5EF4-FFF2-40B4-BE49-F238E27FC236}">
                  <a16:creationId xmlns:a16="http://schemas.microsoft.com/office/drawing/2014/main" id="{7DB7D768-C972-38ED-137A-A9FD4A581399}"/>
                </a:ext>
              </a:extLst>
            </p:cNvPr>
            <p:cNvSpPr/>
            <p:nvPr/>
          </p:nvSpPr>
          <p:spPr>
            <a:xfrm rot="10800000">
              <a:off x="-32" y="70325"/>
              <a:ext cx="379844" cy="858863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63754563-1CBA-27D1-5F9A-85E56F6A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8403F723-FEBE-CE8F-6443-ECE437D3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600825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48;p10">
            <a:extLst>
              <a:ext uri="{FF2B5EF4-FFF2-40B4-BE49-F238E27FC236}">
                <a16:creationId xmlns:a16="http://schemas.microsoft.com/office/drawing/2014/main" id="{AE91F9EB-786C-1742-A88A-1A7E8EE5D80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AD369806-E9ED-4DF7-9BDD-7AC20610A4BC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4045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 preserve="1">
  <p:cSld name="Transparent Shape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0;p11">
            <a:extLst>
              <a:ext uri="{FF2B5EF4-FFF2-40B4-BE49-F238E27FC236}">
                <a16:creationId xmlns:a16="http://schemas.microsoft.com/office/drawing/2014/main" id="{590F46B5-1ABA-FB2E-6D62-EDBE23A4448A}"/>
              </a:ext>
            </a:extLst>
          </p:cNvPr>
          <p:cNvGrpSpPr>
            <a:grpSpLocks/>
          </p:cNvGrpSpPr>
          <p:nvPr/>
        </p:nvGrpSpPr>
        <p:grpSpPr bwMode="auto">
          <a:xfrm>
            <a:off x="8228013" y="3856038"/>
            <a:ext cx="3960812" cy="4191000"/>
            <a:chOff x="6172200" y="2656118"/>
            <a:chExt cx="2971754" cy="2886151"/>
          </a:xfrm>
        </p:grpSpPr>
        <p:sp>
          <p:nvSpPr>
            <p:cNvPr id="3" name="Google Shape;151;p11">
              <a:extLst>
                <a:ext uri="{FF2B5EF4-FFF2-40B4-BE49-F238E27FC236}">
                  <a16:creationId xmlns:a16="http://schemas.microsoft.com/office/drawing/2014/main" id="{14F3B397-DE5C-B427-D9F1-1E2DA001AB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152;p11">
              <a:extLst>
                <a:ext uri="{FF2B5EF4-FFF2-40B4-BE49-F238E27FC236}">
                  <a16:creationId xmlns:a16="http://schemas.microsoft.com/office/drawing/2014/main" id="{5E38F1D1-EFB9-416D-B165-FF219C0B04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53;p11">
              <a:extLst>
                <a:ext uri="{FF2B5EF4-FFF2-40B4-BE49-F238E27FC236}">
                  <a16:creationId xmlns:a16="http://schemas.microsoft.com/office/drawing/2014/main" id="{6582F439-54D4-A500-B996-004019E4F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54;p11">
              <a:extLst>
                <a:ext uri="{FF2B5EF4-FFF2-40B4-BE49-F238E27FC236}">
                  <a16:creationId xmlns:a16="http://schemas.microsoft.com/office/drawing/2014/main" id="{A4E6FE69-A004-B5F1-CFB1-D76ED25A24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5;p11">
              <a:extLst>
                <a:ext uri="{FF2B5EF4-FFF2-40B4-BE49-F238E27FC236}">
                  <a16:creationId xmlns:a16="http://schemas.microsoft.com/office/drawing/2014/main" id="{EEE40E4E-6B15-01EF-2D31-E506A4E89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303" y="2656118"/>
              <a:ext cx="854651" cy="1929080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oogle Shape;156;p11">
            <a:extLst>
              <a:ext uri="{FF2B5EF4-FFF2-40B4-BE49-F238E27FC236}">
                <a16:creationId xmlns:a16="http://schemas.microsoft.com/office/drawing/2014/main" id="{546CB7BA-48DB-EB1C-D878-66A61672C055}"/>
              </a:ext>
            </a:extLst>
          </p:cNvPr>
          <p:cNvGrpSpPr>
            <a:grpSpLocks/>
          </p:cNvGrpSpPr>
          <p:nvPr/>
        </p:nvGrpSpPr>
        <p:grpSpPr bwMode="auto">
          <a:xfrm>
            <a:off x="0" y="-331788"/>
            <a:ext cx="2884488" cy="1957388"/>
            <a:chOff x="-32" y="-215963"/>
            <a:chExt cx="2163561" cy="1347300"/>
          </a:xfrm>
        </p:grpSpPr>
        <p:sp>
          <p:nvSpPr>
            <p:cNvPr id="9" name="Google Shape;157;p11">
              <a:extLst>
                <a:ext uri="{FF2B5EF4-FFF2-40B4-BE49-F238E27FC236}">
                  <a16:creationId xmlns:a16="http://schemas.microsoft.com/office/drawing/2014/main" id="{799C8078-AD2F-FFF4-15C4-71FEE642D1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592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158;p11">
              <a:extLst>
                <a:ext uri="{FF2B5EF4-FFF2-40B4-BE49-F238E27FC236}">
                  <a16:creationId xmlns:a16="http://schemas.microsoft.com/office/drawing/2014/main" id="{52647D23-D265-3486-5CB5-F33B36485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29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59;p11">
              <a:extLst>
                <a:ext uri="{FF2B5EF4-FFF2-40B4-BE49-F238E27FC236}">
                  <a16:creationId xmlns:a16="http://schemas.microsoft.com/office/drawing/2014/main" id="{E6059AFF-727F-1234-4BD2-E98D07F1DA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61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60;p11">
              <a:extLst>
                <a:ext uri="{FF2B5EF4-FFF2-40B4-BE49-F238E27FC236}">
                  <a16:creationId xmlns:a16="http://schemas.microsoft.com/office/drawing/2014/main" id="{35F74C45-528A-2165-E0F7-A483ACA81C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8678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161;p11">
              <a:extLst>
                <a:ext uri="{FF2B5EF4-FFF2-40B4-BE49-F238E27FC236}">
                  <a16:creationId xmlns:a16="http://schemas.microsoft.com/office/drawing/2014/main" id="{531DF103-03CD-7802-5502-04BE580068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2" y="70725"/>
              <a:ext cx="380284" cy="858147"/>
            </a:xfrm>
            <a:custGeom>
              <a:avLst/>
              <a:gdLst>
                <a:gd name="T0" fmla="*/ 19066 w 37596"/>
                <a:gd name="T1" fmla="*/ 0 h 84860"/>
                <a:gd name="T2" fmla="*/ 0 w 37596"/>
                <a:gd name="T3" fmla="*/ 9130 h 84860"/>
                <a:gd name="T4" fmla="*/ 37596 w 37596"/>
                <a:gd name="T5" fmla="*/ 84860 h 84860"/>
                <a:gd name="T6" fmla="*/ 37596 w 37596"/>
                <a:gd name="T7" fmla="*/ 37328 h 84860"/>
                <a:gd name="T8" fmla="*/ 19066 w 37596"/>
                <a:gd name="T9" fmla="*/ 0 h 8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lnTo>
                    <a:pt x="19066" y="0"/>
                  </a:lnTo>
                  <a:close/>
                </a:path>
              </a:pathLst>
            </a:custGeom>
            <a:solidFill>
              <a:srgbClr val="FFFFFF">
                <a:alpha val="3333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ED4CFC33-D220-C1A7-2289-B8D3A4E3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7267575"/>
            <a:ext cx="7586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700"/>
              <a:t>“Copyrights: All rights are reserved, no part of this presentation can be reproduced or copied by any means except with written permission from SMSA Express Transportation Co. Ltd.“</a:t>
            </a:r>
            <a:r>
              <a:rPr lang="ar-SA" altLang="en-US" sz="700"/>
              <a:t> </a:t>
            </a:r>
            <a:endParaRPr lang="en-GB" altLang="en-US" sz="700"/>
          </a:p>
        </p:txBody>
      </p:sp>
      <p:sp>
        <p:nvSpPr>
          <p:cNvPr id="15" name="Google Shape;162;p11">
            <a:extLst>
              <a:ext uri="{FF2B5EF4-FFF2-40B4-BE49-F238E27FC236}">
                <a16:creationId xmlns:a16="http://schemas.microsoft.com/office/drawing/2014/main" id="{15648E11-13DF-AB86-A3F6-B5EBC0022D2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06188" y="0"/>
            <a:ext cx="731837" cy="571500"/>
          </a:xfrm>
        </p:spPr>
        <p:txBody>
          <a:bodyPr spcFirstLastPara="1" wrap="square" lIns="125773" tIns="125773" rIns="125773" bIns="125773" anchor="t" anchorCtr="0">
            <a:noAutofit/>
          </a:bodyPr>
          <a:lstStyle>
            <a:lvl1pPr lvl="0">
              <a:buNone/>
              <a:defRPr smtClean="0"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fld id="{200BFECE-9348-4A02-9D43-892FA9B7F7C3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8298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798625"/>
            <a:ext cx="10360501" cy="148314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165088"/>
            <a:ext cx="10360501" cy="1633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57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7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3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78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9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0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2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600A2-5CAE-F288-8225-3A2BE348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DEBB-AFA2-48C1-A6B2-A3438936E876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B9CD-09FF-797A-FC14-EDAC3ED6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F7D22-AAFE-74DA-0365-BF9D577C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DC86-0E66-46C4-BD48-CAF5DFAF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898015"/>
            <a:ext cx="7209606" cy="53656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898015"/>
            <a:ext cx="7209605" cy="53656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18F441-168D-0A05-F635-574E7733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67C9-9128-4A55-A6B3-4150DA6266D0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D3E2D-7B21-6E15-7B58-2E4C5A5B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193BBA-37AA-8460-DFA9-07101F54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9864-B3C7-4899-831F-5D65400AE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9050"/>
            <a:ext cx="10969943" cy="1244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71567"/>
            <a:ext cx="5385514" cy="6966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579" indent="0">
              <a:buNone/>
              <a:defRPr sz="2500" b="1"/>
            </a:lvl2pPr>
            <a:lvl3pPr marL="1123158" indent="0">
              <a:buNone/>
              <a:defRPr sz="2200" b="1"/>
            </a:lvl3pPr>
            <a:lvl4pPr marL="1684736" indent="0">
              <a:buNone/>
              <a:defRPr sz="2000" b="1"/>
            </a:lvl4pPr>
            <a:lvl5pPr marL="2246315" indent="0">
              <a:buNone/>
              <a:defRPr sz="2000" b="1"/>
            </a:lvl5pPr>
            <a:lvl6pPr marL="2807894" indent="0">
              <a:buNone/>
              <a:defRPr sz="2000" b="1"/>
            </a:lvl6pPr>
            <a:lvl7pPr marL="3369473" indent="0">
              <a:buNone/>
              <a:defRPr sz="2000" b="1"/>
            </a:lvl7pPr>
            <a:lvl8pPr marL="3931051" indent="0">
              <a:buNone/>
              <a:defRPr sz="2000" b="1"/>
            </a:lvl8pPr>
            <a:lvl9pPr marL="449263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368197"/>
            <a:ext cx="5385514" cy="430251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1567"/>
            <a:ext cx="5387630" cy="6966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579" indent="0">
              <a:buNone/>
              <a:defRPr sz="2500" b="1"/>
            </a:lvl2pPr>
            <a:lvl3pPr marL="1123158" indent="0">
              <a:buNone/>
              <a:defRPr sz="2200" b="1"/>
            </a:lvl3pPr>
            <a:lvl4pPr marL="1684736" indent="0">
              <a:buNone/>
              <a:defRPr sz="2000" b="1"/>
            </a:lvl4pPr>
            <a:lvl5pPr marL="2246315" indent="0">
              <a:buNone/>
              <a:defRPr sz="2000" b="1"/>
            </a:lvl5pPr>
            <a:lvl6pPr marL="2807894" indent="0">
              <a:buNone/>
              <a:defRPr sz="2000" b="1"/>
            </a:lvl6pPr>
            <a:lvl7pPr marL="3369473" indent="0">
              <a:buNone/>
              <a:defRPr sz="2000" b="1"/>
            </a:lvl7pPr>
            <a:lvl8pPr marL="3931051" indent="0">
              <a:buNone/>
              <a:defRPr sz="2000" b="1"/>
            </a:lvl8pPr>
            <a:lvl9pPr marL="449263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368197"/>
            <a:ext cx="5387630" cy="430251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A890B9-ADA5-20ED-BBF4-A9008F21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3415-AFA9-4EAF-B496-48BA00EB39EF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3C9FC4-218E-634B-6E63-894D6296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1185A7-3193-114E-35BC-815CF164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2125-9C24-41A1-B64A-42629559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32BAED-5A3B-4BF0-9C10-9170404E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CB16-590D-46E1-A5D8-64DD1213A91F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143B4B-3DD5-C3A7-2EC5-1D6AC09D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C39D4B-C982-1651-AF85-D21A64EE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3D1F-442E-49D1-931A-9F1A05215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26E079-AA32-2063-AC1B-E1F1843D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C386-1C3F-409C-9B85-07AA08EA2CEE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9FCBEE-10CE-EF5B-CE11-BFCCAD41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C039C3-3BF1-9197-16CD-12FD1973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9BA9-9B42-4833-AC4D-CC7F5472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97321"/>
            <a:ext cx="4010039" cy="126534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97322"/>
            <a:ext cx="6813892" cy="637339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62665"/>
            <a:ext cx="4010039" cy="5108046"/>
          </a:xfrm>
        </p:spPr>
        <p:txBody>
          <a:bodyPr/>
          <a:lstStyle>
            <a:lvl1pPr marL="0" indent="0">
              <a:buNone/>
              <a:defRPr sz="1700"/>
            </a:lvl1pPr>
            <a:lvl2pPr marL="561579" indent="0">
              <a:buNone/>
              <a:defRPr sz="1500"/>
            </a:lvl2pPr>
            <a:lvl3pPr marL="1123158" indent="0">
              <a:buNone/>
              <a:defRPr sz="1200"/>
            </a:lvl3pPr>
            <a:lvl4pPr marL="1684736" indent="0">
              <a:buNone/>
              <a:defRPr sz="1100"/>
            </a:lvl4pPr>
            <a:lvl5pPr marL="2246315" indent="0">
              <a:buNone/>
              <a:defRPr sz="1100"/>
            </a:lvl5pPr>
            <a:lvl6pPr marL="2807894" indent="0">
              <a:buNone/>
              <a:defRPr sz="1100"/>
            </a:lvl6pPr>
            <a:lvl7pPr marL="3369473" indent="0">
              <a:buNone/>
              <a:defRPr sz="1100"/>
            </a:lvl7pPr>
            <a:lvl8pPr marL="3931051" indent="0">
              <a:buNone/>
              <a:defRPr sz="1100"/>
            </a:lvl8pPr>
            <a:lvl9pPr marL="44926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8139D0-7BC2-40D1-4A29-F6EC9E9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A755-756B-4180-AD11-5DBA86C11681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7FCDF3-A947-F249-6CBA-79D332F9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D12376-A667-0023-068A-4BC8E7E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CCB3-69FC-49D7-8E55-C017A1C4E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227320"/>
            <a:ext cx="7313295" cy="6171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67244"/>
            <a:ext cx="7313295" cy="448056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1579" indent="0">
              <a:buNone/>
              <a:defRPr sz="3400"/>
            </a:lvl2pPr>
            <a:lvl3pPr marL="1123158" indent="0">
              <a:buNone/>
              <a:defRPr sz="2900"/>
            </a:lvl3pPr>
            <a:lvl4pPr marL="1684736" indent="0">
              <a:buNone/>
              <a:defRPr sz="2500"/>
            </a:lvl4pPr>
            <a:lvl5pPr marL="2246315" indent="0">
              <a:buNone/>
              <a:defRPr sz="2500"/>
            </a:lvl5pPr>
            <a:lvl6pPr marL="2807894" indent="0">
              <a:buNone/>
              <a:defRPr sz="2500"/>
            </a:lvl6pPr>
            <a:lvl7pPr marL="3369473" indent="0">
              <a:buNone/>
              <a:defRPr sz="2500"/>
            </a:lvl7pPr>
            <a:lvl8pPr marL="3931051" indent="0">
              <a:buNone/>
              <a:defRPr sz="2500"/>
            </a:lvl8pPr>
            <a:lvl9pPr marL="4492630" indent="0">
              <a:buNone/>
              <a:defRPr sz="2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844435"/>
            <a:ext cx="7313295" cy="876405"/>
          </a:xfrm>
        </p:spPr>
        <p:txBody>
          <a:bodyPr/>
          <a:lstStyle>
            <a:lvl1pPr marL="0" indent="0">
              <a:buNone/>
              <a:defRPr sz="1700"/>
            </a:lvl1pPr>
            <a:lvl2pPr marL="561579" indent="0">
              <a:buNone/>
              <a:defRPr sz="1500"/>
            </a:lvl2pPr>
            <a:lvl3pPr marL="1123158" indent="0">
              <a:buNone/>
              <a:defRPr sz="1200"/>
            </a:lvl3pPr>
            <a:lvl4pPr marL="1684736" indent="0">
              <a:buNone/>
              <a:defRPr sz="1100"/>
            </a:lvl4pPr>
            <a:lvl5pPr marL="2246315" indent="0">
              <a:buNone/>
              <a:defRPr sz="1100"/>
            </a:lvl5pPr>
            <a:lvl6pPr marL="2807894" indent="0">
              <a:buNone/>
              <a:defRPr sz="1100"/>
            </a:lvl6pPr>
            <a:lvl7pPr marL="3369473" indent="0">
              <a:buNone/>
              <a:defRPr sz="1100"/>
            </a:lvl7pPr>
            <a:lvl8pPr marL="3931051" indent="0">
              <a:buNone/>
              <a:defRPr sz="1100"/>
            </a:lvl8pPr>
            <a:lvl9pPr marL="44926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68973-7BDB-2F9F-F8FB-CEDA9DB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E931-0E93-49FD-820E-E137ECB4358C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14CC7-2DB4-FB3C-6EAA-B866A282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FF9C0B-0EDE-A5FB-3DE3-F5578BE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554C-453C-412E-A10B-1B7BE6A0E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ECACEF-EEEE-2020-8711-CD534B544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8450"/>
            <a:ext cx="1096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16" tIns="56158" rIns="112316" bIns="56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A4183A-25A6-124E-027B-1796D2813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43075"/>
            <a:ext cx="1096962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16" tIns="56158" rIns="112316" bIns="56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DD2B-ED8B-45CF-9EA5-93990186B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921500"/>
            <a:ext cx="2843213" cy="39687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l" defTabSz="1123158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7B193-04AA-48A6-9D85-EA02B2020A82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73A0-F9A0-1AFB-34E2-A1366E1A3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921500"/>
            <a:ext cx="3860800" cy="39687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ctr" defTabSz="1123158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64BD0-EE31-C120-40B6-A2A29E1D1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921500"/>
            <a:ext cx="2843212" cy="39687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r" defTabSz="1123158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7F0889-2879-4E05-A4D9-ED72B64EB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txStyles>
    <p:titleStyle>
      <a:lvl1pPr algn="ctr" defTabSz="1122363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2pPr>
      <a:lvl3pPr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3pPr>
      <a:lvl4pPr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4pPr>
      <a:lvl5pPr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1223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20688" indent="-420688" algn="l" defTabSz="11223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defTabSz="11223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defTabSz="11223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defTabSz="11223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defTabSz="11223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683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262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841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419" indent="-280789" algn="l" defTabSz="11231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579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158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736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315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894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473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051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630" algn="l" defTabSz="11231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3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quality.qrm@smsaexpress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72.png"/><Relationship Id="rId4" Type="http://schemas.openxmlformats.org/officeDocument/2006/relationships/hyperlink" Target="mailto:security.qrm@smsaexpres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microsoft.com/office/2007/relationships/hdphoto" Target="../media/hdphoto1.wdp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Integration between Quality Management and Risk Management Systems –  Ayat Saleh">
            <a:extLst>
              <a:ext uri="{FF2B5EF4-FFF2-40B4-BE49-F238E27FC236}">
                <a16:creationId xmlns:a16="http://schemas.microsoft.com/office/drawing/2014/main" id="{0204E9AE-5713-7022-DB4D-4B90BAAE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Subtitle 2">
            <a:extLst>
              <a:ext uri="{FF2B5EF4-FFF2-40B4-BE49-F238E27FC236}">
                <a16:creationId xmlns:a16="http://schemas.microsoft.com/office/drawing/2014/main" id="{F9716FBB-7F1F-8E5D-2302-2A99E1D6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36" y="1439133"/>
            <a:ext cx="14017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20688" indent="-420688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900" dirty="0"/>
              <a:t>Part 1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DC985859-7542-5E2D-5964-194A1234BF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5673" y="15145"/>
            <a:ext cx="7559675" cy="1682751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GB" altLang="en-US" b="1" dirty="0">
                <a:solidFill>
                  <a:schemeClr val="tx1"/>
                </a:solidFill>
                <a:latin typeface="Oswald" pitchFamily="2" charset="0"/>
              </a:rPr>
              <a:t>QRM</a:t>
            </a:r>
          </a:p>
        </p:txBody>
      </p:sp>
      <p:pic>
        <p:nvPicPr>
          <p:cNvPr id="14341" name="Picture 18">
            <a:extLst>
              <a:ext uri="{FF2B5EF4-FFF2-40B4-BE49-F238E27FC236}">
                <a16:creationId xmlns:a16="http://schemas.microsoft.com/office/drawing/2014/main" id="{48617565-96B5-4A3D-A828-E23DDCE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741912"/>
            <a:ext cx="2057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4467C-C3B0-DC7D-FD4F-8658050495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9660" r="11992" b="38061"/>
          <a:stretch/>
        </p:blipFill>
        <p:spPr>
          <a:xfrm>
            <a:off x="9882909" y="201182"/>
            <a:ext cx="2189018" cy="637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A person sitting at a table with wine glasses">
            <a:extLst>
              <a:ext uri="{FF2B5EF4-FFF2-40B4-BE49-F238E27FC236}">
                <a16:creationId xmlns:a16="http://schemas.microsoft.com/office/drawing/2014/main" id="{2156E081-8D4C-F656-C1A8-740176E850B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Text Placeholder 26">
            <a:extLst>
              <a:ext uri="{FF2B5EF4-FFF2-40B4-BE49-F238E27FC236}">
                <a16:creationId xmlns:a16="http://schemas.microsoft.com/office/drawing/2014/main" id="{9FB5FFBF-7DCD-56C6-0925-0602D1913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 dirty="0">
                <a:latin typeface="Oswald" pitchFamily="2" charset="0"/>
              </a:rPr>
              <a:t>Levels of KPIs</a:t>
            </a:r>
          </a:p>
        </p:txBody>
      </p:sp>
      <p:pic>
        <p:nvPicPr>
          <p:cNvPr id="4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76D33901-CD4C-F4F8-B298-D746BF0B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53F3884-3BE5-4B82-9AC6-A9CC6D2FB3B5}"/>
              </a:ext>
            </a:extLst>
          </p:cNvPr>
          <p:cNvGrpSpPr/>
          <p:nvPr/>
        </p:nvGrpSpPr>
        <p:grpSpPr>
          <a:xfrm>
            <a:off x="964992" y="1462062"/>
            <a:ext cx="5220805" cy="5368082"/>
            <a:chOff x="1687001" y="800710"/>
            <a:chExt cx="5742887" cy="590489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31BF43-674E-44F3-9059-CC4DA98294FB}"/>
                </a:ext>
              </a:extLst>
            </p:cNvPr>
            <p:cNvGrpSpPr/>
            <p:nvPr/>
          </p:nvGrpSpPr>
          <p:grpSpPr>
            <a:xfrm>
              <a:off x="1687001" y="800710"/>
              <a:ext cx="5742887" cy="5643966"/>
              <a:chOff x="1687001" y="800710"/>
              <a:chExt cx="5742887" cy="5643966"/>
            </a:xfrm>
          </p:grpSpPr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E61862E1-9C68-4121-ACD4-001C176C97C3}"/>
                  </a:ext>
                </a:extLst>
              </p:cNvPr>
              <p:cNvSpPr/>
              <p:nvPr/>
            </p:nvSpPr>
            <p:spPr>
              <a:xfrm rot="15540000">
                <a:off x="3655872" y="2787784"/>
                <a:ext cx="1717269" cy="1673725"/>
              </a:xfrm>
              <a:custGeom>
                <a:avLst/>
                <a:gdLst>
                  <a:gd name="connsiteX0" fmla="*/ 1696779 w 1717269"/>
                  <a:gd name="connsiteY0" fmla="*/ 1044906 h 1673725"/>
                  <a:gd name="connsiteX1" fmla="*/ 1504988 w 1717269"/>
                  <a:gd name="connsiteY1" fmla="*/ 1423948 h 1673725"/>
                  <a:gd name="connsiteX2" fmla="*/ 1429100 w 1717269"/>
                  <a:gd name="connsiteY2" fmla="*/ 1496911 h 1673725"/>
                  <a:gd name="connsiteX3" fmla="*/ 1556326 w 1717269"/>
                  <a:gd name="connsiteY3" fmla="*/ 1673725 h 1673725"/>
                  <a:gd name="connsiteX4" fmla="*/ 902077 w 1717269"/>
                  <a:gd name="connsiteY4" fmla="*/ 1635347 h 1673725"/>
                  <a:gd name="connsiteX5" fmla="*/ 1073569 w 1717269"/>
                  <a:gd name="connsiteY5" fmla="*/ 1002808 h 1673725"/>
                  <a:gd name="connsiteX6" fmla="*/ 1225120 w 1717269"/>
                  <a:gd name="connsiteY6" fmla="*/ 1213428 h 1673725"/>
                  <a:gd name="connsiteX7" fmla="*/ 1243761 w 1717269"/>
                  <a:gd name="connsiteY7" fmla="*/ 1195506 h 1673725"/>
                  <a:gd name="connsiteX8" fmla="*/ 1318521 w 1717269"/>
                  <a:gd name="connsiteY8" fmla="*/ 634583 h 1673725"/>
                  <a:gd name="connsiteX9" fmla="*/ 743611 w 1717269"/>
                  <a:gd name="connsiteY9" fmla="*/ 360174 h 1673725"/>
                  <a:gd name="connsiteX10" fmla="*/ 346998 w 1717269"/>
                  <a:gd name="connsiteY10" fmla="*/ 858692 h 1673725"/>
                  <a:gd name="connsiteX11" fmla="*/ 0 w 1717269"/>
                  <a:gd name="connsiteY11" fmla="*/ 858692 h 1673725"/>
                  <a:gd name="connsiteX12" fmla="*/ 665614 w 1717269"/>
                  <a:gd name="connsiteY12" fmla="*/ 22055 h 1673725"/>
                  <a:gd name="connsiteX13" fmla="*/ 1630455 w 1717269"/>
                  <a:gd name="connsiteY13" fmla="*/ 482581 h 1673725"/>
                  <a:gd name="connsiteX14" fmla="*/ 1696779 w 1717269"/>
                  <a:gd name="connsiteY14" fmla="*/ 1044906 h 16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7269" h="1673725">
                    <a:moveTo>
                      <a:pt x="1696779" y="1044906"/>
                    </a:moveTo>
                    <a:cubicBezTo>
                      <a:pt x="1666028" y="1183322"/>
                      <a:pt x="1601103" y="1314145"/>
                      <a:pt x="1504988" y="1423948"/>
                    </a:cubicBezTo>
                    <a:lnTo>
                      <a:pt x="1429100" y="1496911"/>
                    </a:lnTo>
                    <a:lnTo>
                      <a:pt x="1556326" y="1673725"/>
                    </a:lnTo>
                    <a:lnTo>
                      <a:pt x="902077" y="1635347"/>
                    </a:lnTo>
                    <a:lnTo>
                      <a:pt x="1073569" y="1002808"/>
                    </a:lnTo>
                    <a:lnTo>
                      <a:pt x="1225120" y="1213428"/>
                    </a:lnTo>
                    <a:lnTo>
                      <a:pt x="1243761" y="1195506"/>
                    </a:lnTo>
                    <a:cubicBezTo>
                      <a:pt x="1377393" y="1042842"/>
                      <a:pt x="1409840" y="821987"/>
                      <a:pt x="1318521" y="634583"/>
                    </a:cubicBezTo>
                    <a:cubicBezTo>
                      <a:pt x="1214156" y="420407"/>
                      <a:pt x="975765" y="306621"/>
                      <a:pt x="743611" y="360174"/>
                    </a:cubicBezTo>
                    <a:cubicBezTo>
                      <a:pt x="511457" y="413727"/>
                      <a:pt x="346998" y="620441"/>
                      <a:pt x="346998" y="858692"/>
                    </a:cubicBezTo>
                    <a:lnTo>
                      <a:pt x="0" y="858692"/>
                    </a:lnTo>
                    <a:cubicBezTo>
                      <a:pt x="0" y="458848"/>
                      <a:pt x="276002" y="111930"/>
                      <a:pt x="665614" y="22055"/>
                    </a:cubicBezTo>
                    <a:cubicBezTo>
                      <a:pt x="1055226" y="-67820"/>
                      <a:pt x="1455305" y="123141"/>
                      <a:pt x="1630455" y="482581"/>
                    </a:cubicBezTo>
                    <a:cubicBezTo>
                      <a:pt x="1718030" y="662301"/>
                      <a:pt x="1737781" y="860352"/>
                      <a:pt x="1696779" y="1044906"/>
                    </a:cubicBezTo>
                    <a:close/>
                  </a:path>
                </a:pathLst>
              </a:custGeom>
              <a:gradFill>
                <a:gsLst>
                  <a:gs pos="6000">
                    <a:srgbClr val="FF671F"/>
                  </a:gs>
                  <a:gs pos="100000">
                    <a:schemeClr val="bg1"/>
                  </a:gs>
                </a:gsLst>
                <a:lin ang="13500000" scaled="1"/>
              </a:gradFill>
              <a:ln>
                <a:solidFill>
                  <a:srgbClr val="FF671F"/>
                </a:solidFill>
              </a:ln>
              <a:effectLst>
                <a:outerShdw blurRad="762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A4D50287-1E31-4F1C-943F-2F3814D09D82}"/>
                  </a:ext>
                </a:extLst>
              </p:cNvPr>
              <p:cNvSpPr/>
              <p:nvPr/>
            </p:nvSpPr>
            <p:spPr>
              <a:xfrm rot="16380000">
                <a:off x="3077266" y="2005880"/>
                <a:ext cx="3050076" cy="3228260"/>
              </a:xfrm>
              <a:custGeom>
                <a:avLst/>
                <a:gdLst>
                  <a:gd name="connsiteX0" fmla="*/ 3049599 w 3050076"/>
                  <a:gd name="connsiteY0" fmla="*/ 1502760 h 3228260"/>
                  <a:gd name="connsiteX1" fmla="*/ 2144730 w 3050076"/>
                  <a:gd name="connsiteY1" fmla="*/ 2947580 h 3228260"/>
                  <a:gd name="connsiteX2" fmla="*/ 2021658 w 3050076"/>
                  <a:gd name="connsiteY2" fmla="*/ 2995898 h 3228260"/>
                  <a:gd name="connsiteX3" fmla="*/ 2097087 w 3050076"/>
                  <a:gd name="connsiteY3" fmla="*/ 3228260 h 3228260"/>
                  <a:gd name="connsiteX4" fmla="*/ 1485693 w 3050076"/>
                  <a:gd name="connsiteY4" fmla="*/ 2992225 h 3228260"/>
                  <a:gd name="connsiteX5" fmla="*/ 1841883 w 3050076"/>
                  <a:gd name="connsiteY5" fmla="*/ 2442096 h 3228260"/>
                  <a:gd name="connsiteX6" fmla="*/ 1912671 w 3050076"/>
                  <a:gd name="connsiteY6" fmla="*/ 2660162 h 3228260"/>
                  <a:gd name="connsiteX7" fmla="*/ 2002183 w 3050076"/>
                  <a:gd name="connsiteY7" fmla="*/ 2624825 h 3228260"/>
                  <a:gd name="connsiteX8" fmla="*/ 2670973 w 3050076"/>
                  <a:gd name="connsiteY8" fmla="*/ 1291212 h 3228260"/>
                  <a:gd name="connsiteX9" fmla="*/ 1398143 w 3050076"/>
                  <a:gd name="connsiteY9" fmla="*/ 359870 h 3228260"/>
                  <a:gd name="connsiteX10" fmla="*/ 352807 w 3050076"/>
                  <a:gd name="connsiteY10" fmla="*/ 1540274 h 3228260"/>
                  <a:gd name="connsiteX11" fmla="*/ 0 w 3050076"/>
                  <a:gd name="connsiteY11" fmla="*/ 1540274 h 3228260"/>
                  <a:gd name="connsiteX12" fmla="*/ 1360466 w 3050076"/>
                  <a:gd name="connsiteY12" fmla="*/ 9080 h 3228260"/>
                  <a:gd name="connsiteX13" fmla="*/ 3015737 w 3050076"/>
                  <a:gd name="connsiteY13" fmla="*/ 1216287 h 3228260"/>
                  <a:gd name="connsiteX14" fmla="*/ 3049599 w 3050076"/>
                  <a:gd name="connsiteY14" fmla="*/ 1502760 h 322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50076" h="3228260">
                    <a:moveTo>
                      <a:pt x="3049599" y="1502760"/>
                    </a:moveTo>
                    <a:cubicBezTo>
                      <a:pt x="3064908" y="2119211"/>
                      <a:pt x="2710890" y="2693794"/>
                      <a:pt x="2144730" y="2947580"/>
                    </a:cubicBezTo>
                    <a:lnTo>
                      <a:pt x="2021658" y="2995898"/>
                    </a:lnTo>
                    <a:lnTo>
                      <a:pt x="2097087" y="3228260"/>
                    </a:lnTo>
                    <a:lnTo>
                      <a:pt x="1485693" y="2992225"/>
                    </a:lnTo>
                    <a:lnTo>
                      <a:pt x="1841883" y="2442096"/>
                    </a:lnTo>
                    <a:lnTo>
                      <a:pt x="1912671" y="2660162"/>
                    </a:lnTo>
                    <a:lnTo>
                      <a:pt x="2002183" y="2624825"/>
                    </a:lnTo>
                    <a:cubicBezTo>
                      <a:pt x="2503579" y="2398915"/>
                      <a:pt x="2788168" y="1844598"/>
                      <a:pt x="2670973" y="1291212"/>
                    </a:cubicBezTo>
                    <a:cubicBezTo>
                      <a:pt x="2544969" y="696227"/>
                      <a:pt x="1995326" y="294048"/>
                      <a:pt x="1398143" y="359870"/>
                    </a:cubicBezTo>
                    <a:cubicBezTo>
                      <a:pt x="803380" y="425426"/>
                      <a:pt x="352807" y="934217"/>
                      <a:pt x="352807" y="1540274"/>
                    </a:cubicBezTo>
                    <a:lnTo>
                      <a:pt x="0" y="1540274"/>
                    </a:lnTo>
                    <a:cubicBezTo>
                      <a:pt x="0" y="753949"/>
                      <a:pt x="586467" y="93884"/>
                      <a:pt x="1360466" y="9080"/>
                    </a:cubicBezTo>
                    <a:cubicBezTo>
                      <a:pt x="2136887" y="-75990"/>
                      <a:pt x="2851453" y="445150"/>
                      <a:pt x="3015737" y="1216287"/>
                    </a:cubicBezTo>
                    <a:cubicBezTo>
                      <a:pt x="3036147" y="1312092"/>
                      <a:pt x="3047244" y="1407922"/>
                      <a:pt x="3049599" y="1502760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440099"/>
                  </a:gs>
                  <a:gs pos="0">
                    <a:schemeClr val="bg1"/>
                  </a:gs>
                </a:gsLst>
                <a:lin ang="13500000" scaled="1"/>
              </a:gradFill>
              <a:ln>
                <a:solidFill>
                  <a:srgbClr val="440099"/>
                </a:solidFill>
              </a:ln>
              <a:effectLst>
                <a:outerShdw blurRad="762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7B0ABA89-4F27-457D-8B16-37FA9509BE35}"/>
                  </a:ext>
                </a:extLst>
              </p:cNvPr>
              <p:cNvSpPr/>
              <p:nvPr/>
            </p:nvSpPr>
            <p:spPr>
              <a:xfrm rot="16380000">
                <a:off x="2501131" y="1324660"/>
                <a:ext cx="4340362" cy="4576193"/>
              </a:xfrm>
              <a:custGeom>
                <a:avLst/>
                <a:gdLst>
                  <a:gd name="connsiteX0" fmla="*/ 4335001 w 4340362"/>
                  <a:gd name="connsiteY0" fmla="*/ 2018211 h 4576193"/>
                  <a:gd name="connsiteX1" fmla="*/ 4119069 w 4340362"/>
                  <a:gd name="connsiteY1" fmla="*/ 3124898 h 4576193"/>
                  <a:gd name="connsiteX2" fmla="*/ 2155162 w 4340362"/>
                  <a:gd name="connsiteY2" fmla="*/ 4340392 h 4576193"/>
                  <a:gd name="connsiteX3" fmla="*/ 2027532 w 4340362"/>
                  <a:gd name="connsiteY3" fmla="*/ 4334580 h 4576193"/>
                  <a:gd name="connsiteX4" fmla="*/ 2002367 w 4340362"/>
                  <a:gd name="connsiteY4" fmla="*/ 4576193 h 4576193"/>
                  <a:gd name="connsiteX5" fmla="*/ 1539273 w 4340362"/>
                  <a:gd name="connsiteY5" fmla="*/ 4112448 h 4576193"/>
                  <a:gd name="connsiteX6" fmla="*/ 2087993 w 4340362"/>
                  <a:gd name="connsiteY6" fmla="*/ 3754091 h 4576193"/>
                  <a:gd name="connsiteX7" fmla="*/ 2063214 w 4340362"/>
                  <a:gd name="connsiteY7" fmla="*/ 3991997 h 4576193"/>
                  <a:gd name="connsiteX8" fmla="*/ 2157541 w 4340362"/>
                  <a:gd name="connsiteY8" fmla="*/ 3996294 h 4576193"/>
                  <a:gd name="connsiteX9" fmla="*/ 3810051 w 4340362"/>
                  <a:gd name="connsiteY9" fmla="*/ 2973528 h 4576193"/>
                  <a:gd name="connsiteX10" fmla="*/ 3514282 w 4340362"/>
                  <a:gd name="connsiteY10" fmla="*/ 934190 h 4576193"/>
                  <a:gd name="connsiteX11" fmla="*/ 1506816 w 4340362"/>
                  <a:gd name="connsiteY11" fmla="*/ 468932 h 4576193"/>
                  <a:gd name="connsiteX12" fmla="*/ 344101 w 4340362"/>
                  <a:gd name="connsiteY12" fmla="*/ 2170248 h 4576193"/>
                  <a:gd name="connsiteX13" fmla="*/ 0 w 4340362"/>
                  <a:gd name="connsiteY13" fmla="*/ 2170248 h 4576193"/>
                  <a:gd name="connsiteX14" fmla="*/ 1381816 w 4340362"/>
                  <a:gd name="connsiteY14" fmla="*/ 148338 h 4576193"/>
                  <a:gd name="connsiteX15" fmla="*/ 3767566 w 4340362"/>
                  <a:gd name="connsiteY15" fmla="*/ 701269 h 4576193"/>
                  <a:gd name="connsiteX16" fmla="*/ 4335001 w 4340362"/>
                  <a:gd name="connsiteY16" fmla="*/ 2018211 h 457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340362" h="4576193">
                    <a:moveTo>
                      <a:pt x="4335001" y="2018211"/>
                    </a:moveTo>
                    <a:cubicBezTo>
                      <a:pt x="4361286" y="2391708"/>
                      <a:pt x="4291183" y="2773528"/>
                      <a:pt x="4119069" y="3124898"/>
                    </a:cubicBezTo>
                    <a:cubicBezTo>
                      <a:pt x="3750253" y="3877835"/>
                      <a:pt x="2983830" y="4346382"/>
                      <a:pt x="2155162" y="4340392"/>
                    </a:cubicBezTo>
                    <a:lnTo>
                      <a:pt x="2027532" y="4334580"/>
                    </a:lnTo>
                    <a:lnTo>
                      <a:pt x="2002367" y="4576193"/>
                    </a:lnTo>
                    <a:lnTo>
                      <a:pt x="1539273" y="4112448"/>
                    </a:lnTo>
                    <a:lnTo>
                      <a:pt x="2087993" y="3754091"/>
                    </a:lnTo>
                    <a:lnTo>
                      <a:pt x="2063214" y="3991997"/>
                    </a:lnTo>
                    <a:lnTo>
                      <a:pt x="2157541" y="3996294"/>
                    </a:lnTo>
                    <a:cubicBezTo>
                      <a:pt x="2854816" y="4001334"/>
                      <a:pt x="3499714" y="3607078"/>
                      <a:pt x="3810051" y="2973528"/>
                    </a:cubicBezTo>
                    <a:cubicBezTo>
                      <a:pt x="4141076" y="2297742"/>
                      <a:pt x="4023651" y="1488092"/>
                      <a:pt x="3514282" y="934190"/>
                    </a:cubicBezTo>
                    <a:cubicBezTo>
                      <a:pt x="3004912" y="380287"/>
                      <a:pt x="2207916" y="195572"/>
                      <a:pt x="1506816" y="468932"/>
                    </a:cubicBezTo>
                    <a:cubicBezTo>
                      <a:pt x="805717" y="742292"/>
                      <a:pt x="344101" y="1417741"/>
                      <a:pt x="344101" y="2170248"/>
                    </a:cubicBezTo>
                    <a:lnTo>
                      <a:pt x="0" y="2170248"/>
                    </a:lnTo>
                    <a:cubicBezTo>
                      <a:pt x="0" y="1275940"/>
                      <a:pt x="548603" y="473210"/>
                      <a:pt x="1381816" y="148338"/>
                    </a:cubicBezTo>
                    <a:cubicBezTo>
                      <a:pt x="2215030" y="-176534"/>
                      <a:pt x="3162211" y="42989"/>
                      <a:pt x="3767566" y="701269"/>
                    </a:cubicBezTo>
                    <a:cubicBezTo>
                      <a:pt x="4108078" y="1071551"/>
                      <a:pt x="4301207" y="1538002"/>
                      <a:pt x="4335001" y="2018211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686868"/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13500000" scaled="1"/>
              </a:gradFill>
              <a:ln>
                <a:solidFill>
                  <a:srgbClr val="747474"/>
                </a:solidFill>
              </a:ln>
              <a:effectLst>
                <a:outerShdw blurRad="762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2BDA1FE5-694B-47A7-9EAF-4B3982735B99}"/>
                  </a:ext>
                </a:extLst>
              </p:cNvPr>
              <p:cNvSpPr/>
              <p:nvPr/>
            </p:nvSpPr>
            <p:spPr>
              <a:xfrm rot="16380000">
                <a:off x="1736462" y="751249"/>
                <a:ext cx="5643966" cy="5742887"/>
              </a:xfrm>
              <a:custGeom>
                <a:avLst/>
                <a:gdLst>
                  <a:gd name="connsiteX0" fmla="*/ 5637868 w 5643966"/>
                  <a:gd name="connsiteY0" fmla="*/ 2636456 h 5742887"/>
                  <a:gd name="connsiteX1" fmla="*/ 5081325 w 5643966"/>
                  <a:gd name="connsiteY1" fmla="*/ 4513032 h 5742887"/>
                  <a:gd name="connsiteX2" fmla="*/ 2118301 w 5643966"/>
                  <a:gd name="connsiteY2" fmla="*/ 5555089 h 5742887"/>
                  <a:gd name="connsiteX3" fmla="*/ 1951540 w 5643966"/>
                  <a:gd name="connsiteY3" fmla="*/ 5504822 h 5742887"/>
                  <a:gd name="connsiteX4" fmla="*/ 1874187 w 5643966"/>
                  <a:gd name="connsiteY4" fmla="*/ 5742887 h 5742887"/>
                  <a:gd name="connsiteX5" fmla="*/ 1518147 w 5643966"/>
                  <a:gd name="connsiteY5" fmla="*/ 5192659 h 5742887"/>
                  <a:gd name="connsiteX6" fmla="*/ 2129605 w 5643966"/>
                  <a:gd name="connsiteY6" fmla="*/ 4956792 h 5742887"/>
                  <a:gd name="connsiteX7" fmla="*/ 2054433 w 5643966"/>
                  <a:gd name="connsiteY7" fmla="*/ 5188149 h 5742887"/>
                  <a:gd name="connsiteX8" fmla="*/ 2201377 w 5643966"/>
                  <a:gd name="connsiteY8" fmla="*/ 5232443 h 5742887"/>
                  <a:gd name="connsiteX9" fmla="*/ 4814587 w 5643966"/>
                  <a:gd name="connsiteY9" fmla="*/ 4313411 h 5742887"/>
                  <a:gd name="connsiteX10" fmla="*/ 4849187 w 5643966"/>
                  <a:gd name="connsiteY10" fmla="*/ 1378345 h 5742887"/>
                  <a:gd name="connsiteX11" fmla="*/ 2064064 w 5643966"/>
                  <a:gd name="connsiteY11" fmla="*/ 451574 h 5742887"/>
                  <a:gd name="connsiteX12" fmla="*/ 333164 w 5643966"/>
                  <a:gd name="connsiteY12" fmla="*/ 2822185 h 5742887"/>
                  <a:gd name="connsiteX13" fmla="*/ 0 w 5643966"/>
                  <a:gd name="connsiteY13" fmla="*/ 2822185 h 5742887"/>
                  <a:gd name="connsiteX14" fmla="*/ 1962606 w 5643966"/>
                  <a:gd name="connsiteY14" fmla="*/ 134235 h 5742887"/>
                  <a:gd name="connsiteX15" fmla="*/ 5120556 w 5643966"/>
                  <a:gd name="connsiteY15" fmla="*/ 1185067 h 5742887"/>
                  <a:gd name="connsiteX16" fmla="*/ 5637868 w 5643966"/>
                  <a:gd name="connsiteY16" fmla="*/ 2636456 h 57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43966" h="5742887">
                    <a:moveTo>
                      <a:pt x="5637868" y="2636456"/>
                    </a:moveTo>
                    <a:cubicBezTo>
                      <a:pt x="5681030" y="3292696"/>
                      <a:pt x="5495020" y="3960244"/>
                      <a:pt x="5081325" y="4513032"/>
                    </a:cubicBezTo>
                    <a:cubicBezTo>
                      <a:pt x="4391832" y="5434348"/>
                      <a:pt x="3218149" y="5838761"/>
                      <a:pt x="2118301" y="5555089"/>
                    </a:cubicBezTo>
                    <a:lnTo>
                      <a:pt x="1951540" y="5504822"/>
                    </a:lnTo>
                    <a:lnTo>
                      <a:pt x="1874187" y="5742887"/>
                    </a:lnTo>
                    <a:lnTo>
                      <a:pt x="1518147" y="5192659"/>
                    </a:lnTo>
                    <a:lnTo>
                      <a:pt x="2129605" y="4956792"/>
                    </a:lnTo>
                    <a:lnTo>
                      <a:pt x="2054433" y="5188149"/>
                    </a:lnTo>
                    <a:lnTo>
                      <a:pt x="2201377" y="5232443"/>
                    </a:lnTo>
                    <a:cubicBezTo>
                      <a:pt x="3171378" y="5482624"/>
                      <a:pt x="4206496" y="5125955"/>
                      <a:pt x="4814587" y="4313411"/>
                    </a:cubicBezTo>
                    <a:cubicBezTo>
                      <a:pt x="5463216" y="3446698"/>
                      <a:pt x="5477204" y="2260107"/>
                      <a:pt x="4849187" y="1378345"/>
                    </a:cubicBezTo>
                    <a:cubicBezTo>
                      <a:pt x="4221168" y="496581"/>
                      <a:pt x="3095195" y="121905"/>
                      <a:pt x="2064064" y="451574"/>
                    </a:cubicBezTo>
                    <a:cubicBezTo>
                      <a:pt x="1032934" y="781242"/>
                      <a:pt x="333164" y="1739636"/>
                      <a:pt x="333164" y="2822185"/>
                    </a:cubicBezTo>
                    <a:lnTo>
                      <a:pt x="0" y="2822185"/>
                    </a:lnTo>
                    <a:cubicBezTo>
                      <a:pt x="0" y="1594722"/>
                      <a:pt x="793444" y="508034"/>
                      <a:pt x="1962606" y="134235"/>
                    </a:cubicBezTo>
                    <a:cubicBezTo>
                      <a:pt x="3131768" y="-239564"/>
                      <a:pt x="4408468" y="185267"/>
                      <a:pt x="5120556" y="1185067"/>
                    </a:cubicBezTo>
                    <a:cubicBezTo>
                      <a:pt x="5432094" y="1622479"/>
                      <a:pt x="5604299" y="2126047"/>
                      <a:pt x="5637868" y="2636456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40099"/>
                  </a:gs>
                  <a:gs pos="11000">
                    <a:schemeClr val="bg1"/>
                  </a:gs>
                </a:gsLst>
                <a:lin ang="13500000" scaled="1"/>
              </a:gradFill>
              <a:ln>
                <a:solidFill>
                  <a:srgbClr val="440099"/>
                </a:solidFill>
              </a:ln>
              <a:effectLst>
                <a:outerShdw blurRad="76200" dist="381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EE10EFD-B4C7-4C25-9590-F80435B18F74}"/>
                </a:ext>
              </a:extLst>
            </p:cNvPr>
            <p:cNvGrpSpPr/>
            <p:nvPr/>
          </p:nvGrpSpPr>
          <p:grpSpPr>
            <a:xfrm>
              <a:off x="3505549" y="4072702"/>
              <a:ext cx="2255008" cy="2632898"/>
              <a:chOff x="3505549" y="4072702"/>
              <a:chExt cx="2255008" cy="2632898"/>
            </a:xfrm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D333A2A-45E1-41D7-9A6D-34D52042810D}"/>
                  </a:ext>
                </a:extLst>
              </p:cNvPr>
              <p:cNvGrpSpPr/>
              <p:nvPr/>
            </p:nvGrpSpPr>
            <p:grpSpPr>
              <a:xfrm>
                <a:off x="3505549" y="5843258"/>
                <a:ext cx="2255008" cy="862342"/>
                <a:chOff x="3505549" y="5843258"/>
                <a:chExt cx="2255008" cy="862342"/>
              </a:xfrm>
            </p:grpSpPr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6F968C2A-E464-45A4-9222-8BD0244F0319}"/>
                    </a:ext>
                  </a:extLst>
                </p:cNvPr>
                <p:cNvSpPr/>
                <p:nvPr/>
              </p:nvSpPr>
              <p:spPr>
                <a:xfrm>
                  <a:off x="3505549" y="5843258"/>
                  <a:ext cx="2255008" cy="862342"/>
                </a:xfrm>
                <a:custGeom>
                  <a:avLst/>
                  <a:gdLst>
                    <a:gd name="connsiteX0" fmla="*/ 0 w 3014505"/>
                    <a:gd name="connsiteY0" fmla="*/ 0 h 909376"/>
                    <a:gd name="connsiteX1" fmla="*/ 3014505 w 3014505"/>
                    <a:gd name="connsiteY1" fmla="*/ 0 h 909376"/>
                    <a:gd name="connsiteX2" fmla="*/ 3014505 w 3014505"/>
                    <a:gd name="connsiteY2" fmla="*/ 909376 h 909376"/>
                    <a:gd name="connsiteX3" fmla="*/ 0 w 3014505"/>
                    <a:gd name="connsiteY3" fmla="*/ 909376 h 909376"/>
                    <a:gd name="connsiteX4" fmla="*/ 0 w 3014505"/>
                    <a:gd name="connsiteY4" fmla="*/ 0 h 909376"/>
                    <a:gd name="connsiteX0" fmla="*/ 0 w 3014505"/>
                    <a:gd name="connsiteY0" fmla="*/ 257175 h 1166551"/>
                    <a:gd name="connsiteX1" fmla="*/ 2726373 w 3014505"/>
                    <a:gd name="connsiteY1" fmla="*/ 0 h 1166551"/>
                    <a:gd name="connsiteX2" fmla="*/ 3014505 w 3014505"/>
                    <a:gd name="connsiteY2" fmla="*/ 1166551 h 1166551"/>
                    <a:gd name="connsiteX3" fmla="*/ 0 w 3014505"/>
                    <a:gd name="connsiteY3" fmla="*/ 1166551 h 1166551"/>
                    <a:gd name="connsiteX4" fmla="*/ 0 w 3014505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0 w 3121661"/>
                    <a:gd name="connsiteY3" fmla="*/ 1166551 h 1166551"/>
                    <a:gd name="connsiteX4" fmla="*/ 0 w 3121661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2025397 w 3121661"/>
                    <a:gd name="connsiteY3" fmla="*/ 917489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9556 h 1168932"/>
                    <a:gd name="connsiteX1" fmla="*/ 2738279 w 3144342"/>
                    <a:gd name="connsiteY1" fmla="*/ 0 h 1168932"/>
                    <a:gd name="connsiteX2" fmla="*/ 3121661 w 3144342"/>
                    <a:gd name="connsiteY2" fmla="*/ 783170 h 1168932"/>
                    <a:gd name="connsiteX3" fmla="*/ 3004091 w 3144342"/>
                    <a:gd name="connsiteY3" fmla="*/ 1048457 h 1168932"/>
                    <a:gd name="connsiteX4" fmla="*/ 0 w 3144342"/>
                    <a:gd name="connsiteY4" fmla="*/ 1168932 h 1168932"/>
                    <a:gd name="connsiteX5" fmla="*/ 0 w 3144342"/>
                    <a:gd name="connsiteY5" fmla="*/ 259556 h 1168932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83195 h 1048457"/>
                    <a:gd name="connsiteX5" fmla="*/ 288132 w 3432474"/>
                    <a:gd name="connsiteY5" fmla="*/ 259556 h 1048457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288132 w 3432474"/>
                    <a:gd name="connsiteY5" fmla="*/ 259556 h 1048457"/>
                    <a:gd name="connsiteX0" fmla="*/ 357188 w 3432474"/>
                    <a:gd name="connsiteY0" fmla="*/ 114300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57188 w 3432474"/>
                    <a:gd name="connsiteY5" fmla="*/ 114300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33375 w 3432474"/>
                    <a:gd name="connsiteY5" fmla="*/ 14288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79915 w 3432474"/>
                    <a:gd name="connsiteY5" fmla="*/ 760327 h 1048457"/>
                    <a:gd name="connsiteX6" fmla="*/ 333375 w 3432474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10573 w 3443047"/>
                    <a:gd name="connsiteY4" fmla="*/ 999864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41529 w 3443047"/>
                    <a:gd name="connsiteY4" fmla="*/ 1026058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51054 w 3443047"/>
                    <a:gd name="connsiteY4" fmla="*/ 1023677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64810 w 3463909"/>
                    <a:gd name="connsiteY0" fmla="*/ 14288 h 1048457"/>
                    <a:gd name="connsiteX1" fmla="*/ 3057846 w 3463909"/>
                    <a:gd name="connsiteY1" fmla="*/ 0 h 1048457"/>
                    <a:gd name="connsiteX2" fmla="*/ 3441228 w 3463909"/>
                    <a:gd name="connsiteY2" fmla="*/ 783170 h 1048457"/>
                    <a:gd name="connsiteX3" fmla="*/ 3323658 w 3463909"/>
                    <a:gd name="connsiteY3" fmla="*/ 1048457 h 1048457"/>
                    <a:gd name="connsiteX4" fmla="*/ 71916 w 3463909"/>
                    <a:gd name="connsiteY4" fmla="*/ 1023677 h 1048457"/>
                    <a:gd name="connsiteX5" fmla="*/ 20862 w 3463909"/>
                    <a:gd name="connsiteY5" fmla="*/ 712702 h 1048457"/>
                    <a:gd name="connsiteX6" fmla="*/ 364810 w 3463909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235476"/>
                    <a:gd name="connsiteX1" fmla="*/ 3097605 w 3503668"/>
                    <a:gd name="connsiteY1" fmla="*/ 0 h 1235476"/>
                    <a:gd name="connsiteX2" fmla="*/ 3480987 w 3503668"/>
                    <a:gd name="connsiteY2" fmla="*/ 783170 h 1235476"/>
                    <a:gd name="connsiteX3" fmla="*/ 3363417 w 3503668"/>
                    <a:gd name="connsiteY3" fmla="*/ 1048457 h 1235476"/>
                    <a:gd name="connsiteX4" fmla="*/ 111675 w 3503668"/>
                    <a:gd name="connsiteY4" fmla="*/ 1023677 h 1235476"/>
                    <a:gd name="connsiteX5" fmla="*/ 60621 w 3503668"/>
                    <a:gd name="connsiteY5" fmla="*/ 712702 h 1235476"/>
                    <a:gd name="connsiteX6" fmla="*/ 404569 w 3503668"/>
                    <a:gd name="connsiteY6" fmla="*/ 14288 h 1235476"/>
                    <a:gd name="connsiteX0" fmla="*/ 404569 w 3503668"/>
                    <a:gd name="connsiteY0" fmla="*/ 14288 h 1301907"/>
                    <a:gd name="connsiteX1" fmla="*/ 3097605 w 3503668"/>
                    <a:gd name="connsiteY1" fmla="*/ 0 h 1301907"/>
                    <a:gd name="connsiteX2" fmla="*/ 3480987 w 3503668"/>
                    <a:gd name="connsiteY2" fmla="*/ 783170 h 1301907"/>
                    <a:gd name="connsiteX3" fmla="*/ 3363417 w 3503668"/>
                    <a:gd name="connsiteY3" fmla="*/ 1048457 h 1301907"/>
                    <a:gd name="connsiteX4" fmla="*/ 111675 w 3503668"/>
                    <a:gd name="connsiteY4" fmla="*/ 1023677 h 1301907"/>
                    <a:gd name="connsiteX5" fmla="*/ 60621 w 3503668"/>
                    <a:gd name="connsiteY5" fmla="*/ 712702 h 1301907"/>
                    <a:gd name="connsiteX6" fmla="*/ 404569 w 3503668"/>
                    <a:gd name="connsiteY6" fmla="*/ 14288 h 1301907"/>
                    <a:gd name="connsiteX0" fmla="*/ 404569 w 3503668"/>
                    <a:gd name="connsiteY0" fmla="*/ 14288 h 1311749"/>
                    <a:gd name="connsiteX1" fmla="*/ 3097605 w 3503668"/>
                    <a:gd name="connsiteY1" fmla="*/ 0 h 1311749"/>
                    <a:gd name="connsiteX2" fmla="*/ 3480987 w 3503668"/>
                    <a:gd name="connsiteY2" fmla="*/ 783170 h 1311749"/>
                    <a:gd name="connsiteX3" fmla="*/ 3363417 w 3503668"/>
                    <a:gd name="connsiteY3" fmla="*/ 1048457 h 1311749"/>
                    <a:gd name="connsiteX4" fmla="*/ 111675 w 3503668"/>
                    <a:gd name="connsiteY4" fmla="*/ 1023677 h 1311749"/>
                    <a:gd name="connsiteX5" fmla="*/ 60621 w 3503668"/>
                    <a:gd name="connsiteY5" fmla="*/ 712702 h 1311749"/>
                    <a:gd name="connsiteX6" fmla="*/ 404569 w 3503668"/>
                    <a:gd name="connsiteY6" fmla="*/ 14288 h 1311749"/>
                    <a:gd name="connsiteX0" fmla="*/ 404569 w 3503668"/>
                    <a:gd name="connsiteY0" fmla="*/ 14288 h 1313896"/>
                    <a:gd name="connsiteX1" fmla="*/ 3097605 w 3503668"/>
                    <a:gd name="connsiteY1" fmla="*/ 0 h 1313896"/>
                    <a:gd name="connsiteX2" fmla="*/ 3480987 w 3503668"/>
                    <a:gd name="connsiteY2" fmla="*/ 783170 h 1313896"/>
                    <a:gd name="connsiteX3" fmla="*/ 3363417 w 3503668"/>
                    <a:gd name="connsiteY3" fmla="*/ 1048457 h 1313896"/>
                    <a:gd name="connsiteX4" fmla="*/ 111675 w 3503668"/>
                    <a:gd name="connsiteY4" fmla="*/ 1023677 h 1313896"/>
                    <a:gd name="connsiteX5" fmla="*/ 60621 w 3503668"/>
                    <a:gd name="connsiteY5" fmla="*/ 712702 h 1313896"/>
                    <a:gd name="connsiteX6" fmla="*/ 404569 w 3503668"/>
                    <a:gd name="connsiteY6" fmla="*/ 14288 h 1313896"/>
                    <a:gd name="connsiteX0" fmla="*/ 404569 w 3503668"/>
                    <a:gd name="connsiteY0" fmla="*/ 14288 h 1322513"/>
                    <a:gd name="connsiteX1" fmla="*/ 3097605 w 3503668"/>
                    <a:gd name="connsiteY1" fmla="*/ 0 h 1322513"/>
                    <a:gd name="connsiteX2" fmla="*/ 3480987 w 3503668"/>
                    <a:gd name="connsiteY2" fmla="*/ 783170 h 1322513"/>
                    <a:gd name="connsiteX3" fmla="*/ 3363417 w 3503668"/>
                    <a:gd name="connsiteY3" fmla="*/ 1048457 h 1322513"/>
                    <a:gd name="connsiteX4" fmla="*/ 111675 w 3503668"/>
                    <a:gd name="connsiteY4" fmla="*/ 1023677 h 1322513"/>
                    <a:gd name="connsiteX5" fmla="*/ 60621 w 3503668"/>
                    <a:gd name="connsiteY5" fmla="*/ 712702 h 1322513"/>
                    <a:gd name="connsiteX6" fmla="*/ 404569 w 3503668"/>
                    <a:gd name="connsiteY6" fmla="*/ 14288 h 1322513"/>
                    <a:gd name="connsiteX0" fmla="*/ 404569 w 3506402"/>
                    <a:gd name="connsiteY0" fmla="*/ 14288 h 1322513"/>
                    <a:gd name="connsiteX1" fmla="*/ 3097605 w 3506402"/>
                    <a:gd name="connsiteY1" fmla="*/ 0 h 1322513"/>
                    <a:gd name="connsiteX2" fmla="*/ 3480987 w 3506402"/>
                    <a:gd name="connsiteY2" fmla="*/ 783170 h 1322513"/>
                    <a:gd name="connsiteX3" fmla="*/ 3363417 w 3506402"/>
                    <a:gd name="connsiteY3" fmla="*/ 1048457 h 1322513"/>
                    <a:gd name="connsiteX4" fmla="*/ 111675 w 3506402"/>
                    <a:gd name="connsiteY4" fmla="*/ 1023677 h 1322513"/>
                    <a:gd name="connsiteX5" fmla="*/ 60621 w 3506402"/>
                    <a:gd name="connsiteY5" fmla="*/ 712702 h 1322513"/>
                    <a:gd name="connsiteX6" fmla="*/ 404569 w 3506402"/>
                    <a:gd name="connsiteY6" fmla="*/ 14288 h 1322513"/>
                    <a:gd name="connsiteX0" fmla="*/ 404569 w 3506402"/>
                    <a:gd name="connsiteY0" fmla="*/ 14288 h 1329006"/>
                    <a:gd name="connsiteX1" fmla="*/ 3097605 w 3506402"/>
                    <a:gd name="connsiteY1" fmla="*/ 0 h 1329006"/>
                    <a:gd name="connsiteX2" fmla="*/ 3480987 w 3506402"/>
                    <a:gd name="connsiteY2" fmla="*/ 783170 h 1329006"/>
                    <a:gd name="connsiteX3" fmla="*/ 3363417 w 3506402"/>
                    <a:gd name="connsiteY3" fmla="*/ 1048457 h 1329006"/>
                    <a:gd name="connsiteX4" fmla="*/ 111675 w 3506402"/>
                    <a:gd name="connsiteY4" fmla="*/ 1023677 h 1329006"/>
                    <a:gd name="connsiteX5" fmla="*/ 60621 w 3506402"/>
                    <a:gd name="connsiteY5" fmla="*/ 712702 h 1329006"/>
                    <a:gd name="connsiteX6" fmla="*/ 404569 w 3506402"/>
                    <a:gd name="connsiteY6" fmla="*/ 14288 h 1329006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14901 w 3506402"/>
                    <a:gd name="connsiteY0" fmla="*/ 3956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14901 w 3506402"/>
                    <a:gd name="connsiteY6" fmla="*/ 3956 h 1333930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40755"/>
                    <a:gd name="connsiteX1" fmla="*/ 3087273 w 3506402"/>
                    <a:gd name="connsiteY1" fmla="*/ 0 h 1340755"/>
                    <a:gd name="connsiteX2" fmla="*/ 3480987 w 3506402"/>
                    <a:gd name="connsiteY2" fmla="*/ 788336 h 1340755"/>
                    <a:gd name="connsiteX3" fmla="*/ 3363417 w 3506402"/>
                    <a:gd name="connsiteY3" fmla="*/ 1053623 h 1340755"/>
                    <a:gd name="connsiteX4" fmla="*/ 111675 w 3506402"/>
                    <a:gd name="connsiteY4" fmla="*/ 1028843 h 1340755"/>
                    <a:gd name="connsiteX5" fmla="*/ 60621 w 3506402"/>
                    <a:gd name="connsiteY5" fmla="*/ 717868 h 1340755"/>
                    <a:gd name="connsiteX6" fmla="*/ 414901 w 3506402"/>
                    <a:gd name="connsiteY6" fmla="*/ 9122 h 1340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06402" h="1340755">
                      <a:moveTo>
                        <a:pt x="414901" y="9122"/>
                      </a:moveTo>
                      <a:cubicBezTo>
                        <a:pt x="692648" y="474474"/>
                        <a:pt x="2881851" y="449048"/>
                        <a:pt x="3087273" y="0"/>
                      </a:cubicBezTo>
                      <a:lnTo>
                        <a:pt x="3480987" y="788336"/>
                      </a:lnTo>
                      <a:cubicBezTo>
                        <a:pt x="3537047" y="902959"/>
                        <a:pt x="3501450" y="978271"/>
                        <a:pt x="3363417" y="1053623"/>
                      </a:cubicBezTo>
                      <a:cubicBezTo>
                        <a:pt x="2336331" y="1525810"/>
                        <a:pt x="580824" y="1341903"/>
                        <a:pt x="111675" y="1028843"/>
                      </a:cubicBezTo>
                      <a:cubicBezTo>
                        <a:pt x="-24405" y="932329"/>
                        <a:pt x="-29518" y="885820"/>
                        <a:pt x="60621" y="717868"/>
                      </a:cubicBezTo>
                      <a:lnTo>
                        <a:pt x="414901" y="9122"/>
                      </a:lnTo>
                      <a:close/>
                    </a:path>
                  </a:pathLst>
                </a:custGeom>
                <a:solidFill>
                  <a:srgbClr val="4400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Freeform 114">
                  <a:extLst>
                    <a:ext uri="{FF2B5EF4-FFF2-40B4-BE49-F238E27FC236}">
                      <a16:creationId xmlns:a16="http://schemas.microsoft.com/office/drawing/2014/main" id="{E0662B89-7E69-43BD-9688-178F717107B1}"/>
                    </a:ext>
                  </a:extLst>
                </p:cNvPr>
                <p:cNvSpPr/>
                <p:nvPr/>
              </p:nvSpPr>
              <p:spPr>
                <a:xfrm>
                  <a:off x="3752608" y="5975885"/>
                  <a:ext cx="828410" cy="726487"/>
                </a:xfrm>
                <a:custGeom>
                  <a:avLst/>
                  <a:gdLst>
                    <a:gd name="connsiteX0" fmla="*/ 212052 w 828410"/>
                    <a:gd name="connsiteY0" fmla="*/ 0 h 726487"/>
                    <a:gd name="connsiteX1" fmla="*/ 233382 w 828410"/>
                    <a:gd name="connsiteY1" fmla="*/ 8592 h 726487"/>
                    <a:gd name="connsiteX2" fmla="*/ 607218 w 828410"/>
                    <a:gd name="connsiteY2" fmla="*/ 79068 h 726487"/>
                    <a:gd name="connsiteX3" fmla="*/ 828410 w 828410"/>
                    <a:gd name="connsiteY3" fmla="*/ 88078 h 726487"/>
                    <a:gd name="connsiteX4" fmla="*/ 813210 w 828410"/>
                    <a:gd name="connsiteY4" fmla="*/ 726487 h 726487"/>
                    <a:gd name="connsiteX5" fmla="*/ 735822 w 828410"/>
                    <a:gd name="connsiteY5" fmla="*/ 726466 h 726487"/>
                    <a:gd name="connsiteX6" fmla="*/ 444866 w 828410"/>
                    <a:gd name="connsiteY6" fmla="*/ 702707 h 726487"/>
                    <a:gd name="connsiteX7" fmla="*/ 313009 w 828410"/>
                    <a:gd name="connsiteY7" fmla="*/ 683564 h 726487"/>
                    <a:gd name="connsiteX8" fmla="*/ 308375 w 828410"/>
                    <a:gd name="connsiteY8" fmla="*/ 682794 h 726487"/>
                    <a:gd name="connsiteX9" fmla="*/ 185915 w 828410"/>
                    <a:gd name="connsiteY9" fmla="*/ 659246 h 726487"/>
                    <a:gd name="connsiteX10" fmla="*/ 73186 w 828410"/>
                    <a:gd name="connsiteY10" fmla="*/ 631368 h 726487"/>
                    <a:gd name="connsiteX11" fmla="*/ 0 w 828410"/>
                    <a:gd name="connsiteY11" fmla="*/ 608227 h 726487"/>
                    <a:gd name="connsiteX12" fmla="*/ 212052 w 828410"/>
                    <a:gd name="connsiteY12" fmla="*/ 0 h 726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8410" h="726487">
                      <a:moveTo>
                        <a:pt x="212052" y="0"/>
                      </a:moveTo>
                      <a:lnTo>
                        <a:pt x="233382" y="8592"/>
                      </a:lnTo>
                      <a:cubicBezTo>
                        <a:pt x="336794" y="42802"/>
                        <a:pt x="466911" y="66199"/>
                        <a:pt x="607218" y="79068"/>
                      </a:cubicBezTo>
                      <a:lnTo>
                        <a:pt x="828410" y="88078"/>
                      </a:lnTo>
                      <a:lnTo>
                        <a:pt x="813210" y="726487"/>
                      </a:lnTo>
                      <a:lnTo>
                        <a:pt x="735822" y="726466"/>
                      </a:lnTo>
                      <a:cubicBezTo>
                        <a:pt x="635190" y="722271"/>
                        <a:pt x="537361" y="714131"/>
                        <a:pt x="444866" y="702707"/>
                      </a:cubicBezTo>
                      <a:lnTo>
                        <a:pt x="313009" y="683564"/>
                      </a:lnTo>
                      <a:lnTo>
                        <a:pt x="308375" y="682794"/>
                      </a:lnTo>
                      <a:lnTo>
                        <a:pt x="185915" y="659246"/>
                      </a:lnTo>
                      <a:cubicBezTo>
                        <a:pt x="146267" y="650581"/>
                        <a:pt x="108585" y="641261"/>
                        <a:pt x="73186" y="631368"/>
                      </a:cubicBezTo>
                      <a:lnTo>
                        <a:pt x="0" y="608227"/>
                      </a:lnTo>
                      <a:lnTo>
                        <a:pt x="21205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alpha val="46000"/>
                      </a:schemeClr>
                    </a:gs>
                    <a:gs pos="25000">
                      <a:schemeClr val="bg2">
                        <a:alpha val="0"/>
                      </a:schemeClr>
                    </a:gs>
                  </a:gsLst>
                  <a:lin ang="1800000" scaled="0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CED8709-A96F-4CF3-BD64-7600EE48AC8C}"/>
                  </a:ext>
                </a:extLst>
              </p:cNvPr>
              <p:cNvGrpSpPr/>
              <p:nvPr/>
            </p:nvGrpSpPr>
            <p:grpSpPr>
              <a:xfrm>
                <a:off x="3841145" y="5246367"/>
                <a:ext cx="1583816" cy="668087"/>
                <a:chOff x="3841145" y="5246367"/>
                <a:chExt cx="1583816" cy="668087"/>
              </a:xfrm>
            </p:grpSpPr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516CF14D-22EA-4684-8C9B-D07CB56F0DD5}"/>
                    </a:ext>
                  </a:extLst>
                </p:cNvPr>
                <p:cNvSpPr/>
                <p:nvPr/>
              </p:nvSpPr>
              <p:spPr>
                <a:xfrm>
                  <a:off x="3841145" y="5246367"/>
                  <a:ext cx="1583816" cy="668087"/>
                </a:xfrm>
                <a:custGeom>
                  <a:avLst/>
                  <a:gdLst>
                    <a:gd name="connsiteX0" fmla="*/ 0 w 3014505"/>
                    <a:gd name="connsiteY0" fmla="*/ 0 h 909376"/>
                    <a:gd name="connsiteX1" fmla="*/ 3014505 w 3014505"/>
                    <a:gd name="connsiteY1" fmla="*/ 0 h 909376"/>
                    <a:gd name="connsiteX2" fmla="*/ 3014505 w 3014505"/>
                    <a:gd name="connsiteY2" fmla="*/ 909376 h 909376"/>
                    <a:gd name="connsiteX3" fmla="*/ 0 w 3014505"/>
                    <a:gd name="connsiteY3" fmla="*/ 909376 h 909376"/>
                    <a:gd name="connsiteX4" fmla="*/ 0 w 3014505"/>
                    <a:gd name="connsiteY4" fmla="*/ 0 h 909376"/>
                    <a:gd name="connsiteX0" fmla="*/ 0 w 3014505"/>
                    <a:gd name="connsiteY0" fmla="*/ 257175 h 1166551"/>
                    <a:gd name="connsiteX1" fmla="*/ 2726373 w 3014505"/>
                    <a:gd name="connsiteY1" fmla="*/ 0 h 1166551"/>
                    <a:gd name="connsiteX2" fmla="*/ 3014505 w 3014505"/>
                    <a:gd name="connsiteY2" fmla="*/ 1166551 h 1166551"/>
                    <a:gd name="connsiteX3" fmla="*/ 0 w 3014505"/>
                    <a:gd name="connsiteY3" fmla="*/ 1166551 h 1166551"/>
                    <a:gd name="connsiteX4" fmla="*/ 0 w 3014505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0 w 3121661"/>
                    <a:gd name="connsiteY3" fmla="*/ 1166551 h 1166551"/>
                    <a:gd name="connsiteX4" fmla="*/ 0 w 3121661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2025397 w 3121661"/>
                    <a:gd name="connsiteY3" fmla="*/ 917489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9556 h 1168932"/>
                    <a:gd name="connsiteX1" fmla="*/ 2738279 w 3144342"/>
                    <a:gd name="connsiteY1" fmla="*/ 0 h 1168932"/>
                    <a:gd name="connsiteX2" fmla="*/ 3121661 w 3144342"/>
                    <a:gd name="connsiteY2" fmla="*/ 783170 h 1168932"/>
                    <a:gd name="connsiteX3" fmla="*/ 3004091 w 3144342"/>
                    <a:gd name="connsiteY3" fmla="*/ 1048457 h 1168932"/>
                    <a:gd name="connsiteX4" fmla="*/ 0 w 3144342"/>
                    <a:gd name="connsiteY4" fmla="*/ 1168932 h 1168932"/>
                    <a:gd name="connsiteX5" fmla="*/ 0 w 3144342"/>
                    <a:gd name="connsiteY5" fmla="*/ 259556 h 1168932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83195 h 1048457"/>
                    <a:gd name="connsiteX5" fmla="*/ 288132 w 3432474"/>
                    <a:gd name="connsiteY5" fmla="*/ 259556 h 1048457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288132 w 3432474"/>
                    <a:gd name="connsiteY5" fmla="*/ 259556 h 1048457"/>
                    <a:gd name="connsiteX0" fmla="*/ 357188 w 3432474"/>
                    <a:gd name="connsiteY0" fmla="*/ 114300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57188 w 3432474"/>
                    <a:gd name="connsiteY5" fmla="*/ 114300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33375 w 3432474"/>
                    <a:gd name="connsiteY5" fmla="*/ 14288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79915 w 3432474"/>
                    <a:gd name="connsiteY5" fmla="*/ 760327 h 1048457"/>
                    <a:gd name="connsiteX6" fmla="*/ 333375 w 3432474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10573 w 3443047"/>
                    <a:gd name="connsiteY4" fmla="*/ 999864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41529 w 3443047"/>
                    <a:gd name="connsiteY4" fmla="*/ 1026058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51054 w 3443047"/>
                    <a:gd name="connsiteY4" fmla="*/ 1023677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64810 w 3463909"/>
                    <a:gd name="connsiteY0" fmla="*/ 14288 h 1048457"/>
                    <a:gd name="connsiteX1" fmla="*/ 3057846 w 3463909"/>
                    <a:gd name="connsiteY1" fmla="*/ 0 h 1048457"/>
                    <a:gd name="connsiteX2" fmla="*/ 3441228 w 3463909"/>
                    <a:gd name="connsiteY2" fmla="*/ 783170 h 1048457"/>
                    <a:gd name="connsiteX3" fmla="*/ 3323658 w 3463909"/>
                    <a:gd name="connsiteY3" fmla="*/ 1048457 h 1048457"/>
                    <a:gd name="connsiteX4" fmla="*/ 71916 w 3463909"/>
                    <a:gd name="connsiteY4" fmla="*/ 1023677 h 1048457"/>
                    <a:gd name="connsiteX5" fmla="*/ 20862 w 3463909"/>
                    <a:gd name="connsiteY5" fmla="*/ 712702 h 1048457"/>
                    <a:gd name="connsiteX6" fmla="*/ 364810 w 3463909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235476"/>
                    <a:gd name="connsiteX1" fmla="*/ 3097605 w 3503668"/>
                    <a:gd name="connsiteY1" fmla="*/ 0 h 1235476"/>
                    <a:gd name="connsiteX2" fmla="*/ 3480987 w 3503668"/>
                    <a:gd name="connsiteY2" fmla="*/ 783170 h 1235476"/>
                    <a:gd name="connsiteX3" fmla="*/ 3363417 w 3503668"/>
                    <a:gd name="connsiteY3" fmla="*/ 1048457 h 1235476"/>
                    <a:gd name="connsiteX4" fmla="*/ 111675 w 3503668"/>
                    <a:gd name="connsiteY4" fmla="*/ 1023677 h 1235476"/>
                    <a:gd name="connsiteX5" fmla="*/ 60621 w 3503668"/>
                    <a:gd name="connsiteY5" fmla="*/ 712702 h 1235476"/>
                    <a:gd name="connsiteX6" fmla="*/ 404569 w 3503668"/>
                    <a:gd name="connsiteY6" fmla="*/ 14288 h 1235476"/>
                    <a:gd name="connsiteX0" fmla="*/ 404569 w 3503668"/>
                    <a:gd name="connsiteY0" fmla="*/ 14288 h 1301907"/>
                    <a:gd name="connsiteX1" fmla="*/ 3097605 w 3503668"/>
                    <a:gd name="connsiteY1" fmla="*/ 0 h 1301907"/>
                    <a:gd name="connsiteX2" fmla="*/ 3480987 w 3503668"/>
                    <a:gd name="connsiteY2" fmla="*/ 783170 h 1301907"/>
                    <a:gd name="connsiteX3" fmla="*/ 3363417 w 3503668"/>
                    <a:gd name="connsiteY3" fmla="*/ 1048457 h 1301907"/>
                    <a:gd name="connsiteX4" fmla="*/ 111675 w 3503668"/>
                    <a:gd name="connsiteY4" fmla="*/ 1023677 h 1301907"/>
                    <a:gd name="connsiteX5" fmla="*/ 60621 w 3503668"/>
                    <a:gd name="connsiteY5" fmla="*/ 712702 h 1301907"/>
                    <a:gd name="connsiteX6" fmla="*/ 404569 w 3503668"/>
                    <a:gd name="connsiteY6" fmla="*/ 14288 h 1301907"/>
                    <a:gd name="connsiteX0" fmla="*/ 404569 w 3503668"/>
                    <a:gd name="connsiteY0" fmla="*/ 14288 h 1311749"/>
                    <a:gd name="connsiteX1" fmla="*/ 3097605 w 3503668"/>
                    <a:gd name="connsiteY1" fmla="*/ 0 h 1311749"/>
                    <a:gd name="connsiteX2" fmla="*/ 3480987 w 3503668"/>
                    <a:gd name="connsiteY2" fmla="*/ 783170 h 1311749"/>
                    <a:gd name="connsiteX3" fmla="*/ 3363417 w 3503668"/>
                    <a:gd name="connsiteY3" fmla="*/ 1048457 h 1311749"/>
                    <a:gd name="connsiteX4" fmla="*/ 111675 w 3503668"/>
                    <a:gd name="connsiteY4" fmla="*/ 1023677 h 1311749"/>
                    <a:gd name="connsiteX5" fmla="*/ 60621 w 3503668"/>
                    <a:gd name="connsiteY5" fmla="*/ 712702 h 1311749"/>
                    <a:gd name="connsiteX6" fmla="*/ 404569 w 3503668"/>
                    <a:gd name="connsiteY6" fmla="*/ 14288 h 1311749"/>
                    <a:gd name="connsiteX0" fmla="*/ 404569 w 3503668"/>
                    <a:gd name="connsiteY0" fmla="*/ 14288 h 1313896"/>
                    <a:gd name="connsiteX1" fmla="*/ 3097605 w 3503668"/>
                    <a:gd name="connsiteY1" fmla="*/ 0 h 1313896"/>
                    <a:gd name="connsiteX2" fmla="*/ 3480987 w 3503668"/>
                    <a:gd name="connsiteY2" fmla="*/ 783170 h 1313896"/>
                    <a:gd name="connsiteX3" fmla="*/ 3363417 w 3503668"/>
                    <a:gd name="connsiteY3" fmla="*/ 1048457 h 1313896"/>
                    <a:gd name="connsiteX4" fmla="*/ 111675 w 3503668"/>
                    <a:gd name="connsiteY4" fmla="*/ 1023677 h 1313896"/>
                    <a:gd name="connsiteX5" fmla="*/ 60621 w 3503668"/>
                    <a:gd name="connsiteY5" fmla="*/ 712702 h 1313896"/>
                    <a:gd name="connsiteX6" fmla="*/ 404569 w 3503668"/>
                    <a:gd name="connsiteY6" fmla="*/ 14288 h 1313896"/>
                    <a:gd name="connsiteX0" fmla="*/ 404569 w 3503668"/>
                    <a:gd name="connsiteY0" fmla="*/ 14288 h 1322513"/>
                    <a:gd name="connsiteX1" fmla="*/ 3097605 w 3503668"/>
                    <a:gd name="connsiteY1" fmla="*/ 0 h 1322513"/>
                    <a:gd name="connsiteX2" fmla="*/ 3480987 w 3503668"/>
                    <a:gd name="connsiteY2" fmla="*/ 783170 h 1322513"/>
                    <a:gd name="connsiteX3" fmla="*/ 3363417 w 3503668"/>
                    <a:gd name="connsiteY3" fmla="*/ 1048457 h 1322513"/>
                    <a:gd name="connsiteX4" fmla="*/ 111675 w 3503668"/>
                    <a:gd name="connsiteY4" fmla="*/ 1023677 h 1322513"/>
                    <a:gd name="connsiteX5" fmla="*/ 60621 w 3503668"/>
                    <a:gd name="connsiteY5" fmla="*/ 712702 h 1322513"/>
                    <a:gd name="connsiteX6" fmla="*/ 404569 w 3503668"/>
                    <a:gd name="connsiteY6" fmla="*/ 14288 h 1322513"/>
                    <a:gd name="connsiteX0" fmla="*/ 404569 w 3506402"/>
                    <a:gd name="connsiteY0" fmla="*/ 14288 h 1322513"/>
                    <a:gd name="connsiteX1" fmla="*/ 3097605 w 3506402"/>
                    <a:gd name="connsiteY1" fmla="*/ 0 h 1322513"/>
                    <a:gd name="connsiteX2" fmla="*/ 3480987 w 3506402"/>
                    <a:gd name="connsiteY2" fmla="*/ 783170 h 1322513"/>
                    <a:gd name="connsiteX3" fmla="*/ 3363417 w 3506402"/>
                    <a:gd name="connsiteY3" fmla="*/ 1048457 h 1322513"/>
                    <a:gd name="connsiteX4" fmla="*/ 111675 w 3506402"/>
                    <a:gd name="connsiteY4" fmla="*/ 1023677 h 1322513"/>
                    <a:gd name="connsiteX5" fmla="*/ 60621 w 3506402"/>
                    <a:gd name="connsiteY5" fmla="*/ 712702 h 1322513"/>
                    <a:gd name="connsiteX6" fmla="*/ 404569 w 3506402"/>
                    <a:gd name="connsiteY6" fmla="*/ 14288 h 1322513"/>
                    <a:gd name="connsiteX0" fmla="*/ 404569 w 3506402"/>
                    <a:gd name="connsiteY0" fmla="*/ 14288 h 1329006"/>
                    <a:gd name="connsiteX1" fmla="*/ 3097605 w 3506402"/>
                    <a:gd name="connsiteY1" fmla="*/ 0 h 1329006"/>
                    <a:gd name="connsiteX2" fmla="*/ 3480987 w 3506402"/>
                    <a:gd name="connsiteY2" fmla="*/ 783170 h 1329006"/>
                    <a:gd name="connsiteX3" fmla="*/ 3363417 w 3506402"/>
                    <a:gd name="connsiteY3" fmla="*/ 1048457 h 1329006"/>
                    <a:gd name="connsiteX4" fmla="*/ 111675 w 3506402"/>
                    <a:gd name="connsiteY4" fmla="*/ 1023677 h 1329006"/>
                    <a:gd name="connsiteX5" fmla="*/ 60621 w 3506402"/>
                    <a:gd name="connsiteY5" fmla="*/ 712702 h 1329006"/>
                    <a:gd name="connsiteX6" fmla="*/ 404569 w 3506402"/>
                    <a:gd name="connsiteY6" fmla="*/ 14288 h 1329006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14901 w 3506402"/>
                    <a:gd name="connsiteY0" fmla="*/ 3956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14901 w 3506402"/>
                    <a:gd name="connsiteY6" fmla="*/ 3956 h 1333930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40755"/>
                    <a:gd name="connsiteX1" fmla="*/ 3087273 w 3506402"/>
                    <a:gd name="connsiteY1" fmla="*/ 0 h 1340755"/>
                    <a:gd name="connsiteX2" fmla="*/ 3480987 w 3506402"/>
                    <a:gd name="connsiteY2" fmla="*/ 788336 h 1340755"/>
                    <a:gd name="connsiteX3" fmla="*/ 3363417 w 3506402"/>
                    <a:gd name="connsiteY3" fmla="*/ 1053623 h 1340755"/>
                    <a:gd name="connsiteX4" fmla="*/ 111675 w 3506402"/>
                    <a:gd name="connsiteY4" fmla="*/ 1028843 h 1340755"/>
                    <a:gd name="connsiteX5" fmla="*/ 60621 w 3506402"/>
                    <a:gd name="connsiteY5" fmla="*/ 717868 h 1340755"/>
                    <a:gd name="connsiteX6" fmla="*/ 414901 w 3506402"/>
                    <a:gd name="connsiteY6" fmla="*/ 9122 h 1340755"/>
                    <a:gd name="connsiteX0" fmla="*/ 466052 w 3506402"/>
                    <a:gd name="connsiteY0" fmla="*/ 0 h 1435429"/>
                    <a:gd name="connsiteX1" fmla="*/ 3087273 w 3506402"/>
                    <a:gd name="connsiteY1" fmla="*/ 94674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0 h 1435429"/>
                    <a:gd name="connsiteX1" fmla="*/ 3026820 w 3506402"/>
                    <a:gd name="connsiteY1" fmla="*/ 4415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0 h 1435429"/>
                    <a:gd name="connsiteX1" fmla="*/ 3026820 w 3506402"/>
                    <a:gd name="connsiteY1" fmla="*/ 4415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06402" h="1435429">
                      <a:moveTo>
                        <a:pt x="466052" y="0"/>
                      </a:moveTo>
                      <a:cubicBezTo>
                        <a:pt x="743799" y="465352"/>
                        <a:pt x="2886501" y="403821"/>
                        <a:pt x="3026820" y="4415"/>
                      </a:cubicBezTo>
                      <a:lnTo>
                        <a:pt x="3480987" y="883010"/>
                      </a:lnTo>
                      <a:cubicBezTo>
                        <a:pt x="3537047" y="997633"/>
                        <a:pt x="3501450" y="1072945"/>
                        <a:pt x="3363417" y="1148297"/>
                      </a:cubicBezTo>
                      <a:cubicBezTo>
                        <a:pt x="2336331" y="1620484"/>
                        <a:pt x="580824" y="1436577"/>
                        <a:pt x="111675" y="1123517"/>
                      </a:cubicBezTo>
                      <a:cubicBezTo>
                        <a:pt x="-24405" y="1027003"/>
                        <a:pt x="-29518" y="980494"/>
                        <a:pt x="60621" y="812542"/>
                      </a:cubicBezTo>
                      <a:lnTo>
                        <a:pt x="46605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Freeform 121">
                  <a:extLst>
                    <a:ext uri="{FF2B5EF4-FFF2-40B4-BE49-F238E27FC236}">
                      <a16:creationId xmlns:a16="http://schemas.microsoft.com/office/drawing/2014/main" id="{B27EC410-0DC1-4657-9D7B-5B029FFCF4C9}"/>
                    </a:ext>
                  </a:extLst>
                </p:cNvPr>
                <p:cNvSpPr/>
                <p:nvPr/>
              </p:nvSpPr>
              <p:spPr>
                <a:xfrm>
                  <a:off x="4016518" y="5337797"/>
                  <a:ext cx="580397" cy="574320"/>
                </a:xfrm>
                <a:custGeom>
                  <a:avLst/>
                  <a:gdLst>
                    <a:gd name="connsiteX0" fmla="*/ 170604 w 580397"/>
                    <a:gd name="connsiteY0" fmla="*/ 0 h 574320"/>
                    <a:gd name="connsiteX1" fmla="*/ 183040 w 580397"/>
                    <a:gd name="connsiteY1" fmla="*/ 5116 h 574320"/>
                    <a:gd name="connsiteX2" fmla="*/ 439542 w 580397"/>
                    <a:gd name="connsiteY2" fmla="*/ 53415 h 574320"/>
                    <a:gd name="connsiteX3" fmla="*/ 580397 w 580397"/>
                    <a:gd name="connsiteY3" fmla="*/ 58495 h 574320"/>
                    <a:gd name="connsiteX4" fmla="*/ 568116 w 580397"/>
                    <a:gd name="connsiteY4" fmla="*/ 574320 h 574320"/>
                    <a:gd name="connsiteX5" fmla="*/ 514959 w 580397"/>
                    <a:gd name="connsiteY5" fmla="*/ 574305 h 574320"/>
                    <a:gd name="connsiteX6" fmla="*/ 49553 w 580397"/>
                    <a:gd name="connsiteY6" fmla="*/ 505489 h 574320"/>
                    <a:gd name="connsiteX7" fmla="*/ 0 w 580397"/>
                    <a:gd name="connsiteY7" fmla="*/ 489345 h 574320"/>
                    <a:gd name="connsiteX8" fmla="*/ 170604 w 580397"/>
                    <a:gd name="connsiteY8" fmla="*/ 0 h 57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0397" h="574320">
                      <a:moveTo>
                        <a:pt x="170604" y="0"/>
                      </a:moveTo>
                      <a:lnTo>
                        <a:pt x="183040" y="5116"/>
                      </a:lnTo>
                      <a:cubicBezTo>
                        <a:pt x="254279" y="29064"/>
                        <a:pt x="343618" y="44971"/>
                        <a:pt x="439542" y="53415"/>
                      </a:cubicBezTo>
                      <a:lnTo>
                        <a:pt x="580397" y="58495"/>
                      </a:lnTo>
                      <a:lnTo>
                        <a:pt x="568116" y="574320"/>
                      </a:lnTo>
                      <a:lnTo>
                        <a:pt x="514959" y="574305"/>
                      </a:lnTo>
                      <a:cubicBezTo>
                        <a:pt x="338261" y="566717"/>
                        <a:pt x="173868" y="541283"/>
                        <a:pt x="49553" y="505489"/>
                      </a:cubicBezTo>
                      <a:lnTo>
                        <a:pt x="0" y="489345"/>
                      </a:lnTo>
                      <a:lnTo>
                        <a:pt x="170604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>
                        <a:alpha val="46000"/>
                      </a:schemeClr>
                    </a:gs>
                    <a:gs pos="25000">
                      <a:schemeClr val="bg2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2DC2766-263D-4A54-A365-346D112B4E5B}"/>
                  </a:ext>
                </a:extLst>
              </p:cNvPr>
              <p:cNvGrpSpPr/>
              <p:nvPr/>
            </p:nvGrpSpPr>
            <p:grpSpPr>
              <a:xfrm>
                <a:off x="4125579" y="4658767"/>
                <a:ext cx="1014948" cy="598776"/>
                <a:chOff x="4125579" y="4658767"/>
                <a:chExt cx="1014948" cy="598776"/>
              </a:xfrm>
            </p:grpSpPr>
            <p:sp>
              <p:nvSpPr>
                <p:cNvPr id="41" name="Rectangle 3">
                  <a:extLst>
                    <a:ext uri="{FF2B5EF4-FFF2-40B4-BE49-F238E27FC236}">
                      <a16:creationId xmlns:a16="http://schemas.microsoft.com/office/drawing/2014/main" id="{7BF50BB2-1754-4705-84EA-BC1A1B9916A0}"/>
                    </a:ext>
                  </a:extLst>
                </p:cNvPr>
                <p:cNvSpPr/>
                <p:nvPr/>
              </p:nvSpPr>
              <p:spPr>
                <a:xfrm>
                  <a:off x="4125579" y="4658767"/>
                  <a:ext cx="1014948" cy="598776"/>
                </a:xfrm>
                <a:custGeom>
                  <a:avLst/>
                  <a:gdLst>
                    <a:gd name="connsiteX0" fmla="*/ 0 w 3014505"/>
                    <a:gd name="connsiteY0" fmla="*/ 0 h 909376"/>
                    <a:gd name="connsiteX1" fmla="*/ 3014505 w 3014505"/>
                    <a:gd name="connsiteY1" fmla="*/ 0 h 909376"/>
                    <a:gd name="connsiteX2" fmla="*/ 3014505 w 3014505"/>
                    <a:gd name="connsiteY2" fmla="*/ 909376 h 909376"/>
                    <a:gd name="connsiteX3" fmla="*/ 0 w 3014505"/>
                    <a:gd name="connsiteY3" fmla="*/ 909376 h 909376"/>
                    <a:gd name="connsiteX4" fmla="*/ 0 w 3014505"/>
                    <a:gd name="connsiteY4" fmla="*/ 0 h 909376"/>
                    <a:gd name="connsiteX0" fmla="*/ 0 w 3014505"/>
                    <a:gd name="connsiteY0" fmla="*/ 257175 h 1166551"/>
                    <a:gd name="connsiteX1" fmla="*/ 2726373 w 3014505"/>
                    <a:gd name="connsiteY1" fmla="*/ 0 h 1166551"/>
                    <a:gd name="connsiteX2" fmla="*/ 3014505 w 3014505"/>
                    <a:gd name="connsiteY2" fmla="*/ 1166551 h 1166551"/>
                    <a:gd name="connsiteX3" fmla="*/ 0 w 3014505"/>
                    <a:gd name="connsiteY3" fmla="*/ 1166551 h 1166551"/>
                    <a:gd name="connsiteX4" fmla="*/ 0 w 3014505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0 w 3121661"/>
                    <a:gd name="connsiteY3" fmla="*/ 1166551 h 1166551"/>
                    <a:gd name="connsiteX4" fmla="*/ 0 w 3121661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2025397 w 3121661"/>
                    <a:gd name="connsiteY3" fmla="*/ 917489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9556 h 1168932"/>
                    <a:gd name="connsiteX1" fmla="*/ 2738279 w 3144342"/>
                    <a:gd name="connsiteY1" fmla="*/ 0 h 1168932"/>
                    <a:gd name="connsiteX2" fmla="*/ 3121661 w 3144342"/>
                    <a:gd name="connsiteY2" fmla="*/ 783170 h 1168932"/>
                    <a:gd name="connsiteX3" fmla="*/ 3004091 w 3144342"/>
                    <a:gd name="connsiteY3" fmla="*/ 1048457 h 1168932"/>
                    <a:gd name="connsiteX4" fmla="*/ 0 w 3144342"/>
                    <a:gd name="connsiteY4" fmla="*/ 1168932 h 1168932"/>
                    <a:gd name="connsiteX5" fmla="*/ 0 w 3144342"/>
                    <a:gd name="connsiteY5" fmla="*/ 259556 h 1168932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83195 h 1048457"/>
                    <a:gd name="connsiteX5" fmla="*/ 288132 w 3432474"/>
                    <a:gd name="connsiteY5" fmla="*/ 259556 h 1048457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288132 w 3432474"/>
                    <a:gd name="connsiteY5" fmla="*/ 259556 h 1048457"/>
                    <a:gd name="connsiteX0" fmla="*/ 357188 w 3432474"/>
                    <a:gd name="connsiteY0" fmla="*/ 114300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57188 w 3432474"/>
                    <a:gd name="connsiteY5" fmla="*/ 114300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33375 w 3432474"/>
                    <a:gd name="connsiteY5" fmla="*/ 14288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79915 w 3432474"/>
                    <a:gd name="connsiteY5" fmla="*/ 760327 h 1048457"/>
                    <a:gd name="connsiteX6" fmla="*/ 333375 w 3432474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10573 w 3443047"/>
                    <a:gd name="connsiteY4" fmla="*/ 999864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41529 w 3443047"/>
                    <a:gd name="connsiteY4" fmla="*/ 1026058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51054 w 3443047"/>
                    <a:gd name="connsiteY4" fmla="*/ 1023677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64810 w 3463909"/>
                    <a:gd name="connsiteY0" fmla="*/ 14288 h 1048457"/>
                    <a:gd name="connsiteX1" fmla="*/ 3057846 w 3463909"/>
                    <a:gd name="connsiteY1" fmla="*/ 0 h 1048457"/>
                    <a:gd name="connsiteX2" fmla="*/ 3441228 w 3463909"/>
                    <a:gd name="connsiteY2" fmla="*/ 783170 h 1048457"/>
                    <a:gd name="connsiteX3" fmla="*/ 3323658 w 3463909"/>
                    <a:gd name="connsiteY3" fmla="*/ 1048457 h 1048457"/>
                    <a:gd name="connsiteX4" fmla="*/ 71916 w 3463909"/>
                    <a:gd name="connsiteY4" fmla="*/ 1023677 h 1048457"/>
                    <a:gd name="connsiteX5" fmla="*/ 20862 w 3463909"/>
                    <a:gd name="connsiteY5" fmla="*/ 712702 h 1048457"/>
                    <a:gd name="connsiteX6" fmla="*/ 364810 w 3463909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235476"/>
                    <a:gd name="connsiteX1" fmla="*/ 3097605 w 3503668"/>
                    <a:gd name="connsiteY1" fmla="*/ 0 h 1235476"/>
                    <a:gd name="connsiteX2" fmla="*/ 3480987 w 3503668"/>
                    <a:gd name="connsiteY2" fmla="*/ 783170 h 1235476"/>
                    <a:gd name="connsiteX3" fmla="*/ 3363417 w 3503668"/>
                    <a:gd name="connsiteY3" fmla="*/ 1048457 h 1235476"/>
                    <a:gd name="connsiteX4" fmla="*/ 111675 w 3503668"/>
                    <a:gd name="connsiteY4" fmla="*/ 1023677 h 1235476"/>
                    <a:gd name="connsiteX5" fmla="*/ 60621 w 3503668"/>
                    <a:gd name="connsiteY5" fmla="*/ 712702 h 1235476"/>
                    <a:gd name="connsiteX6" fmla="*/ 404569 w 3503668"/>
                    <a:gd name="connsiteY6" fmla="*/ 14288 h 1235476"/>
                    <a:gd name="connsiteX0" fmla="*/ 404569 w 3503668"/>
                    <a:gd name="connsiteY0" fmla="*/ 14288 h 1301907"/>
                    <a:gd name="connsiteX1" fmla="*/ 3097605 w 3503668"/>
                    <a:gd name="connsiteY1" fmla="*/ 0 h 1301907"/>
                    <a:gd name="connsiteX2" fmla="*/ 3480987 w 3503668"/>
                    <a:gd name="connsiteY2" fmla="*/ 783170 h 1301907"/>
                    <a:gd name="connsiteX3" fmla="*/ 3363417 w 3503668"/>
                    <a:gd name="connsiteY3" fmla="*/ 1048457 h 1301907"/>
                    <a:gd name="connsiteX4" fmla="*/ 111675 w 3503668"/>
                    <a:gd name="connsiteY4" fmla="*/ 1023677 h 1301907"/>
                    <a:gd name="connsiteX5" fmla="*/ 60621 w 3503668"/>
                    <a:gd name="connsiteY5" fmla="*/ 712702 h 1301907"/>
                    <a:gd name="connsiteX6" fmla="*/ 404569 w 3503668"/>
                    <a:gd name="connsiteY6" fmla="*/ 14288 h 1301907"/>
                    <a:gd name="connsiteX0" fmla="*/ 404569 w 3503668"/>
                    <a:gd name="connsiteY0" fmla="*/ 14288 h 1311749"/>
                    <a:gd name="connsiteX1" fmla="*/ 3097605 w 3503668"/>
                    <a:gd name="connsiteY1" fmla="*/ 0 h 1311749"/>
                    <a:gd name="connsiteX2" fmla="*/ 3480987 w 3503668"/>
                    <a:gd name="connsiteY2" fmla="*/ 783170 h 1311749"/>
                    <a:gd name="connsiteX3" fmla="*/ 3363417 w 3503668"/>
                    <a:gd name="connsiteY3" fmla="*/ 1048457 h 1311749"/>
                    <a:gd name="connsiteX4" fmla="*/ 111675 w 3503668"/>
                    <a:gd name="connsiteY4" fmla="*/ 1023677 h 1311749"/>
                    <a:gd name="connsiteX5" fmla="*/ 60621 w 3503668"/>
                    <a:gd name="connsiteY5" fmla="*/ 712702 h 1311749"/>
                    <a:gd name="connsiteX6" fmla="*/ 404569 w 3503668"/>
                    <a:gd name="connsiteY6" fmla="*/ 14288 h 1311749"/>
                    <a:gd name="connsiteX0" fmla="*/ 404569 w 3503668"/>
                    <a:gd name="connsiteY0" fmla="*/ 14288 h 1313896"/>
                    <a:gd name="connsiteX1" fmla="*/ 3097605 w 3503668"/>
                    <a:gd name="connsiteY1" fmla="*/ 0 h 1313896"/>
                    <a:gd name="connsiteX2" fmla="*/ 3480987 w 3503668"/>
                    <a:gd name="connsiteY2" fmla="*/ 783170 h 1313896"/>
                    <a:gd name="connsiteX3" fmla="*/ 3363417 w 3503668"/>
                    <a:gd name="connsiteY3" fmla="*/ 1048457 h 1313896"/>
                    <a:gd name="connsiteX4" fmla="*/ 111675 w 3503668"/>
                    <a:gd name="connsiteY4" fmla="*/ 1023677 h 1313896"/>
                    <a:gd name="connsiteX5" fmla="*/ 60621 w 3503668"/>
                    <a:gd name="connsiteY5" fmla="*/ 712702 h 1313896"/>
                    <a:gd name="connsiteX6" fmla="*/ 404569 w 3503668"/>
                    <a:gd name="connsiteY6" fmla="*/ 14288 h 1313896"/>
                    <a:gd name="connsiteX0" fmla="*/ 404569 w 3503668"/>
                    <a:gd name="connsiteY0" fmla="*/ 14288 h 1322513"/>
                    <a:gd name="connsiteX1" fmla="*/ 3097605 w 3503668"/>
                    <a:gd name="connsiteY1" fmla="*/ 0 h 1322513"/>
                    <a:gd name="connsiteX2" fmla="*/ 3480987 w 3503668"/>
                    <a:gd name="connsiteY2" fmla="*/ 783170 h 1322513"/>
                    <a:gd name="connsiteX3" fmla="*/ 3363417 w 3503668"/>
                    <a:gd name="connsiteY3" fmla="*/ 1048457 h 1322513"/>
                    <a:gd name="connsiteX4" fmla="*/ 111675 w 3503668"/>
                    <a:gd name="connsiteY4" fmla="*/ 1023677 h 1322513"/>
                    <a:gd name="connsiteX5" fmla="*/ 60621 w 3503668"/>
                    <a:gd name="connsiteY5" fmla="*/ 712702 h 1322513"/>
                    <a:gd name="connsiteX6" fmla="*/ 404569 w 3503668"/>
                    <a:gd name="connsiteY6" fmla="*/ 14288 h 1322513"/>
                    <a:gd name="connsiteX0" fmla="*/ 404569 w 3506402"/>
                    <a:gd name="connsiteY0" fmla="*/ 14288 h 1322513"/>
                    <a:gd name="connsiteX1" fmla="*/ 3097605 w 3506402"/>
                    <a:gd name="connsiteY1" fmla="*/ 0 h 1322513"/>
                    <a:gd name="connsiteX2" fmla="*/ 3480987 w 3506402"/>
                    <a:gd name="connsiteY2" fmla="*/ 783170 h 1322513"/>
                    <a:gd name="connsiteX3" fmla="*/ 3363417 w 3506402"/>
                    <a:gd name="connsiteY3" fmla="*/ 1048457 h 1322513"/>
                    <a:gd name="connsiteX4" fmla="*/ 111675 w 3506402"/>
                    <a:gd name="connsiteY4" fmla="*/ 1023677 h 1322513"/>
                    <a:gd name="connsiteX5" fmla="*/ 60621 w 3506402"/>
                    <a:gd name="connsiteY5" fmla="*/ 712702 h 1322513"/>
                    <a:gd name="connsiteX6" fmla="*/ 404569 w 3506402"/>
                    <a:gd name="connsiteY6" fmla="*/ 14288 h 1322513"/>
                    <a:gd name="connsiteX0" fmla="*/ 404569 w 3506402"/>
                    <a:gd name="connsiteY0" fmla="*/ 14288 h 1329006"/>
                    <a:gd name="connsiteX1" fmla="*/ 3097605 w 3506402"/>
                    <a:gd name="connsiteY1" fmla="*/ 0 h 1329006"/>
                    <a:gd name="connsiteX2" fmla="*/ 3480987 w 3506402"/>
                    <a:gd name="connsiteY2" fmla="*/ 783170 h 1329006"/>
                    <a:gd name="connsiteX3" fmla="*/ 3363417 w 3506402"/>
                    <a:gd name="connsiteY3" fmla="*/ 1048457 h 1329006"/>
                    <a:gd name="connsiteX4" fmla="*/ 111675 w 3506402"/>
                    <a:gd name="connsiteY4" fmla="*/ 1023677 h 1329006"/>
                    <a:gd name="connsiteX5" fmla="*/ 60621 w 3506402"/>
                    <a:gd name="connsiteY5" fmla="*/ 712702 h 1329006"/>
                    <a:gd name="connsiteX6" fmla="*/ 404569 w 3506402"/>
                    <a:gd name="connsiteY6" fmla="*/ 14288 h 1329006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14901 w 3506402"/>
                    <a:gd name="connsiteY0" fmla="*/ 3956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14901 w 3506402"/>
                    <a:gd name="connsiteY6" fmla="*/ 3956 h 1333930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40755"/>
                    <a:gd name="connsiteX1" fmla="*/ 3087273 w 3506402"/>
                    <a:gd name="connsiteY1" fmla="*/ 0 h 1340755"/>
                    <a:gd name="connsiteX2" fmla="*/ 3480987 w 3506402"/>
                    <a:gd name="connsiteY2" fmla="*/ 788336 h 1340755"/>
                    <a:gd name="connsiteX3" fmla="*/ 3363417 w 3506402"/>
                    <a:gd name="connsiteY3" fmla="*/ 1053623 h 1340755"/>
                    <a:gd name="connsiteX4" fmla="*/ 111675 w 3506402"/>
                    <a:gd name="connsiteY4" fmla="*/ 1028843 h 1340755"/>
                    <a:gd name="connsiteX5" fmla="*/ 60621 w 3506402"/>
                    <a:gd name="connsiteY5" fmla="*/ 717868 h 1340755"/>
                    <a:gd name="connsiteX6" fmla="*/ 414901 w 3506402"/>
                    <a:gd name="connsiteY6" fmla="*/ 9122 h 1340755"/>
                    <a:gd name="connsiteX0" fmla="*/ 466052 w 3506402"/>
                    <a:gd name="connsiteY0" fmla="*/ 0 h 1435429"/>
                    <a:gd name="connsiteX1" fmla="*/ 3087273 w 3506402"/>
                    <a:gd name="connsiteY1" fmla="*/ 94674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0 h 1435429"/>
                    <a:gd name="connsiteX1" fmla="*/ 3026820 w 3506402"/>
                    <a:gd name="connsiteY1" fmla="*/ 4415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0 h 1435429"/>
                    <a:gd name="connsiteX1" fmla="*/ 3026820 w 3506402"/>
                    <a:gd name="connsiteY1" fmla="*/ 4415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538210 h 1973639"/>
                    <a:gd name="connsiteX1" fmla="*/ 2741551 w 3506402"/>
                    <a:gd name="connsiteY1" fmla="*/ 0 h 1973639"/>
                    <a:gd name="connsiteX2" fmla="*/ 3480987 w 3506402"/>
                    <a:gd name="connsiteY2" fmla="*/ 1421220 h 1973639"/>
                    <a:gd name="connsiteX3" fmla="*/ 3363417 w 3506402"/>
                    <a:gd name="connsiteY3" fmla="*/ 1686507 h 1973639"/>
                    <a:gd name="connsiteX4" fmla="*/ 111675 w 3506402"/>
                    <a:gd name="connsiteY4" fmla="*/ 1661727 h 1973639"/>
                    <a:gd name="connsiteX5" fmla="*/ 60621 w 3506402"/>
                    <a:gd name="connsiteY5" fmla="*/ 1350752 h 1973639"/>
                    <a:gd name="connsiteX6" fmla="*/ 466052 w 3506402"/>
                    <a:gd name="connsiteY6" fmla="*/ 538210 h 1973639"/>
                    <a:gd name="connsiteX0" fmla="*/ 762964 w 3506402"/>
                    <a:gd name="connsiteY0" fmla="*/ 1179 h 1973639"/>
                    <a:gd name="connsiteX1" fmla="*/ 2741551 w 3506402"/>
                    <a:gd name="connsiteY1" fmla="*/ 0 h 1973639"/>
                    <a:gd name="connsiteX2" fmla="*/ 3480987 w 3506402"/>
                    <a:gd name="connsiteY2" fmla="*/ 1421220 h 1973639"/>
                    <a:gd name="connsiteX3" fmla="*/ 3363417 w 3506402"/>
                    <a:gd name="connsiteY3" fmla="*/ 1686507 h 1973639"/>
                    <a:gd name="connsiteX4" fmla="*/ 111675 w 3506402"/>
                    <a:gd name="connsiteY4" fmla="*/ 1661727 h 1973639"/>
                    <a:gd name="connsiteX5" fmla="*/ 60621 w 3506402"/>
                    <a:gd name="connsiteY5" fmla="*/ 1350752 h 1973639"/>
                    <a:gd name="connsiteX6" fmla="*/ 762964 w 3506402"/>
                    <a:gd name="connsiteY6" fmla="*/ 1179 h 1973639"/>
                    <a:gd name="connsiteX0" fmla="*/ 762964 w 3506402"/>
                    <a:gd name="connsiteY0" fmla="*/ 1179 h 1973639"/>
                    <a:gd name="connsiteX1" fmla="*/ 2741551 w 3506402"/>
                    <a:gd name="connsiteY1" fmla="*/ 0 h 1973639"/>
                    <a:gd name="connsiteX2" fmla="*/ 3480987 w 3506402"/>
                    <a:gd name="connsiteY2" fmla="*/ 1421220 h 1973639"/>
                    <a:gd name="connsiteX3" fmla="*/ 3363417 w 3506402"/>
                    <a:gd name="connsiteY3" fmla="*/ 1686507 h 1973639"/>
                    <a:gd name="connsiteX4" fmla="*/ 111675 w 3506402"/>
                    <a:gd name="connsiteY4" fmla="*/ 1661727 h 1973639"/>
                    <a:gd name="connsiteX5" fmla="*/ 60621 w 3506402"/>
                    <a:gd name="connsiteY5" fmla="*/ 1350752 h 1973639"/>
                    <a:gd name="connsiteX6" fmla="*/ 762964 w 3506402"/>
                    <a:gd name="connsiteY6" fmla="*/ 1179 h 1973639"/>
                    <a:gd name="connsiteX0" fmla="*/ 752381 w 3506402"/>
                    <a:gd name="connsiteY0" fmla="*/ 0 h 1987711"/>
                    <a:gd name="connsiteX1" fmla="*/ 2741551 w 3506402"/>
                    <a:gd name="connsiteY1" fmla="*/ 14072 h 1987711"/>
                    <a:gd name="connsiteX2" fmla="*/ 3480987 w 3506402"/>
                    <a:gd name="connsiteY2" fmla="*/ 1435292 h 1987711"/>
                    <a:gd name="connsiteX3" fmla="*/ 3363417 w 3506402"/>
                    <a:gd name="connsiteY3" fmla="*/ 1700579 h 1987711"/>
                    <a:gd name="connsiteX4" fmla="*/ 111675 w 3506402"/>
                    <a:gd name="connsiteY4" fmla="*/ 1675799 h 1987711"/>
                    <a:gd name="connsiteX5" fmla="*/ 60621 w 3506402"/>
                    <a:gd name="connsiteY5" fmla="*/ 1364824 h 1987711"/>
                    <a:gd name="connsiteX6" fmla="*/ 752381 w 3506402"/>
                    <a:gd name="connsiteY6" fmla="*/ 0 h 1987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06402" h="1987711">
                      <a:moveTo>
                        <a:pt x="752381" y="0"/>
                      </a:moveTo>
                      <a:cubicBezTo>
                        <a:pt x="773966" y="325498"/>
                        <a:pt x="2601232" y="413478"/>
                        <a:pt x="2741551" y="14072"/>
                      </a:cubicBezTo>
                      <a:lnTo>
                        <a:pt x="3480987" y="1435292"/>
                      </a:lnTo>
                      <a:cubicBezTo>
                        <a:pt x="3537047" y="1549915"/>
                        <a:pt x="3501450" y="1625227"/>
                        <a:pt x="3363417" y="1700579"/>
                      </a:cubicBezTo>
                      <a:cubicBezTo>
                        <a:pt x="2336331" y="2172766"/>
                        <a:pt x="580824" y="1988859"/>
                        <a:pt x="111675" y="1675799"/>
                      </a:cubicBezTo>
                      <a:cubicBezTo>
                        <a:pt x="-24405" y="1579285"/>
                        <a:pt x="-29518" y="1532776"/>
                        <a:pt x="60621" y="1364824"/>
                      </a:cubicBezTo>
                      <a:lnTo>
                        <a:pt x="752381" y="0"/>
                      </a:lnTo>
                      <a:close/>
                    </a:path>
                  </a:pathLst>
                </a:custGeom>
                <a:solidFill>
                  <a:srgbClr val="4400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Freeform 128">
                  <a:extLst>
                    <a:ext uri="{FF2B5EF4-FFF2-40B4-BE49-F238E27FC236}">
                      <a16:creationId xmlns:a16="http://schemas.microsoft.com/office/drawing/2014/main" id="{10780521-2F3B-45B6-B185-EA291D7DE801}"/>
                    </a:ext>
                  </a:extLst>
                </p:cNvPr>
                <p:cNvSpPr/>
                <p:nvPr/>
              </p:nvSpPr>
              <p:spPr>
                <a:xfrm>
                  <a:off x="4235250" y="4709548"/>
                  <a:ext cx="377235" cy="546483"/>
                </a:xfrm>
                <a:custGeom>
                  <a:avLst/>
                  <a:gdLst>
                    <a:gd name="connsiteX0" fmla="*/ 170904 w 377235"/>
                    <a:gd name="connsiteY0" fmla="*/ 0 h 546483"/>
                    <a:gd name="connsiteX1" fmla="*/ 195000 w 377235"/>
                    <a:gd name="connsiteY1" fmla="*/ 8168 h 546483"/>
                    <a:gd name="connsiteX2" fmla="*/ 282327 w 377235"/>
                    <a:gd name="connsiteY2" fmla="*/ 25375 h 546483"/>
                    <a:gd name="connsiteX3" fmla="*/ 377235 w 377235"/>
                    <a:gd name="connsiteY3" fmla="*/ 32770 h 546483"/>
                    <a:gd name="connsiteX4" fmla="*/ 365005 w 377235"/>
                    <a:gd name="connsiteY4" fmla="*/ 546483 h 546483"/>
                    <a:gd name="connsiteX5" fmla="*/ 332711 w 377235"/>
                    <a:gd name="connsiteY5" fmla="*/ 546474 h 546483"/>
                    <a:gd name="connsiteX6" fmla="*/ 85206 w 377235"/>
                    <a:gd name="connsiteY6" fmla="*/ 514990 h 546483"/>
                    <a:gd name="connsiteX7" fmla="*/ 0 w 377235"/>
                    <a:gd name="connsiteY7" fmla="*/ 490207 h 546483"/>
                    <a:gd name="connsiteX8" fmla="*/ 170904 w 377235"/>
                    <a:gd name="connsiteY8" fmla="*/ 0 h 546483"/>
                    <a:gd name="connsiteX0" fmla="*/ 170904 w 377235"/>
                    <a:gd name="connsiteY0" fmla="*/ 0 h 546483"/>
                    <a:gd name="connsiteX1" fmla="*/ 195000 w 377235"/>
                    <a:gd name="connsiteY1" fmla="*/ 8168 h 546483"/>
                    <a:gd name="connsiteX2" fmla="*/ 282327 w 377235"/>
                    <a:gd name="connsiteY2" fmla="*/ 25375 h 546483"/>
                    <a:gd name="connsiteX3" fmla="*/ 377235 w 377235"/>
                    <a:gd name="connsiteY3" fmla="*/ 32770 h 546483"/>
                    <a:gd name="connsiteX4" fmla="*/ 365005 w 377235"/>
                    <a:gd name="connsiteY4" fmla="*/ 546483 h 546483"/>
                    <a:gd name="connsiteX5" fmla="*/ 332711 w 377235"/>
                    <a:gd name="connsiteY5" fmla="*/ 546474 h 546483"/>
                    <a:gd name="connsiteX6" fmla="*/ 85206 w 377235"/>
                    <a:gd name="connsiteY6" fmla="*/ 514990 h 546483"/>
                    <a:gd name="connsiteX7" fmla="*/ 0 w 377235"/>
                    <a:gd name="connsiteY7" fmla="*/ 490207 h 546483"/>
                    <a:gd name="connsiteX8" fmla="*/ 170904 w 377235"/>
                    <a:gd name="connsiteY8" fmla="*/ 0 h 54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7235" h="546483">
                      <a:moveTo>
                        <a:pt x="170904" y="0"/>
                      </a:moveTo>
                      <a:lnTo>
                        <a:pt x="195000" y="8168"/>
                      </a:lnTo>
                      <a:cubicBezTo>
                        <a:pt x="220550" y="15365"/>
                        <a:pt x="250317" y="21150"/>
                        <a:pt x="282327" y="25375"/>
                      </a:cubicBezTo>
                      <a:lnTo>
                        <a:pt x="377235" y="32770"/>
                      </a:lnTo>
                      <a:lnTo>
                        <a:pt x="365005" y="546483"/>
                      </a:lnTo>
                      <a:lnTo>
                        <a:pt x="332711" y="546474"/>
                      </a:lnTo>
                      <a:cubicBezTo>
                        <a:pt x="242125" y="542545"/>
                        <a:pt x="156586" y="531224"/>
                        <a:pt x="85206" y="514990"/>
                      </a:cubicBezTo>
                      <a:cubicBezTo>
                        <a:pt x="56804" y="506729"/>
                        <a:pt x="28402" y="507993"/>
                        <a:pt x="0" y="490207"/>
                      </a:cubicBezTo>
                      <a:lnTo>
                        <a:pt x="170904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>
                        <a:alpha val="46000"/>
                      </a:schemeClr>
                    </a:gs>
                    <a:gs pos="25000">
                      <a:schemeClr val="bg2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3EB62CA-A595-4664-881B-E798D8F6455D}"/>
                  </a:ext>
                </a:extLst>
              </p:cNvPr>
              <p:cNvGrpSpPr/>
              <p:nvPr/>
            </p:nvGrpSpPr>
            <p:grpSpPr>
              <a:xfrm>
                <a:off x="4396287" y="4072702"/>
                <a:ext cx="473533" cy="544553"/>
                <a:chOff x="4396287" y="4072702"/>
                <a:chExt cx="473533" cy="544553"/>
              </a:xfrm>
            </p:grpSpPr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20E70404-B211-4D36-8C7C-53589307826E}"/>
                    </a:ext>
                  </a:extLst>
                </p:cNvPr>
                <p:cNvSpPr/>
                <p:nvPr/>
              </p:nvSpPr>
              <p:spPr>
                <a:xfrm>
                  <a:off x="4396287" y="4072702"/>
                  <a:ext cx="473533" cy="544553"/>
                </a:xfrm>
                <a:custGeom>
                  <a:avLst/>
                  <a:gdLst>
                    <a:gd name="connsiteX0" fmla="*/ 0 w 3014505"/>
                    <a:gd name="connsiteY0" fmla="*/ 0 h 909376"/>
                    <a:gd name="connsiteX1" fmla="*/ 3014505 w 3014505"/>
                    <a:gd name="connsiteY1" fmla="*/ 0 h 909376"/>
                    <a:gd name="connsiteX2" fmla="*/ 3014505 w 3014505"/>
                    <a:gd name="connsiteY2" fmla="*/ 909376 h 909376"/>
                    <a:gd name="connsiteX3" fmla="*/ 0 w 3014505"/>
                    <a:gd name="connsiteY3" fmla="*/ 909376 h 909376"/>
                    <a:gd name="connsiteX4" fmla="*/ 0 w 3014505"/>
                    <a:gd name="connsiteY4" fmla="*/ 0 h 909376"/>
                    <a:gd name="connsiteX0" fmla="*/ 0 w 3014505"/>
                    <a:gd name="connsiteY0" fmla="*/ 257175 h 1166551"/>
                    <a:gd name="connsiteX1" fmla="*/ 2726373 w 3014505"/>
                    <a:gd name="connsiteY1" fmla="*/ 0 h 1166551"/>
                    <a:gd name="connsiteX2" fmla="*/ 3014505 w 3014505"/>
                    <a:gd name="connsiteY2" fmla="*/ 1166551 h 1166551"/>
                    <a:gd name="connsiteX3" fmla="*/ 0 w 3014505"/>
                    <a:gd name="connsiteY3" fmla="*/ 1166551 h 1166551"/>
                    <a:gd name="connsiteX4" fmla="*/ 0 w 3014505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0 w 3121661"/>
                    <a:gd name="connsiteY3" fmla="*/ 1166551 h 1166551"/>
                    <a:gd name="connsiteX4" fmla="*/ 0 w 3121661"/>
                    <a:gd name="connsiteY4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2025397 w 3121661"/>
                    <a:gd name="connsiteY3" fmla="*/ 917489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21661"/>
                    <a:gd name="connsiteY0" fmla="*/ 257175 h 1166551"/>
                    <a:gd name="connsiteX1" fmla="*/ 2726373 w 3121661"/>
                    <a:gd name="connsiteY1" fmla="*/ 0 h 1166551"/>
                    <a:gd name="connsiteX2" fmla="*/ 3121661 w 3121661"/>
                    <a:gd name="connsiteY2" fmla="*/ 780789 h 1166551"/>
                    <a:gd name="connsiteX3" fmla="*/ 3004091 w 3121661"/>
                    <a:gd name="connsiteY3" fmla="*/ 1046076 h 1166551"/>
                    <a:gd name="connsiteX4" fmla="*/ 0 w 3121661"/>
                    <a:gd name="connsiteY4" fmla="*/ 1166551 h 1166551"/>
                    <a:gd name="connsiteX5" fmla="*/ 0 w 3121661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7175 h 1166551"/>
                    <a:gd name="connsiteX1" fmla="*/ 2726373 w 3144342"/>
                    <a:gd name="connsiteY1" fmla="*/ 0 h 1166551"/>
                    <a:gd name="connsiteX2" fmla="*/ 3121661 w 3144342"/>
                    <a:gd name="connsiteY2" fmla="*/ 780789 h 1166551"/>
                    <a:gd name="connsiteX3" fmla="*/ 3004091 w 3144342"/>
                    <a:gd name="connsiteY3" fmla="*/ 1046076 h 1166551"/>
                    <a:gd name="connsiteX4" fmla="*/ 0 w 3144342"/>
                    <a:gd name="connsiteY4" fmla="*/ 1166551 h 1166551"/>
                    <a:gd name="connsiteX5" fmla="*/ 0 w 3144342"/>
                    <a:gd name="connsiteY5" fmla="*/ 257175 h 1166551"/>
                    <a:gd name="connsiteX0" fmla="*/ 0 w 3144342"/>
                    <a:gd name="connsiteY0" fmla="*/ 259556 h 1168932"/>
                    <a:gd name="connsiteX1" fmla="*/ 2738279 w 3144342"/>
                    <a:gd name="connsiteY1" fmla="*/ 0 h 1168932"/>
                    <a:gd name="connsiteX2" fmla="*/ 3121661 w 3144342"/>
                    <a:gd name="connsiteY2" fmla="*/ 783170 h 1168932"/>
                    <a:gd name="connsiteX3" fmla="*/ 3004091 w 3144342"/>
                    <a:gd name="connsiteY3" fmla="*/ 1048457 h 1168932"/>
                    <a:gd name="connsiteX4" fmla="*/ 0 w 3144342"/>
                    <a:gd name="connsiteY4" fmla="*/ 1168932 h 1168932"/>
                    <a:gd name="connsiteX5" fmla="*/ 0 w 3144342"/>
                    <a:gd name="connsiteY5" fmla="*/ 259556 h 1168932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83195 h 1048457"/>
                    <a:gd name="connsiteX5" fmla="*/ 288132 w 3432474"/>
                    <a:gd name="connsiteY5" fmla="*/ 259556 h 1048457"/>
                    <a:gd name="connsiteX0" fmla="*/ 288132 w 3432474"/>
                    <a:gd name="connsiteY0" fmla="*/ 259556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288132 w 3432474"/>
                    <a:gd name="connsiteY5" fmla="*/ 259556 h 1048457"/>
                    <a:gd name="connsiteX0" fmla="*/ 357188 w 3432474"/>
                    <a:gd name="connsiteY0" fmla="*/ 114300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57188 w 3432474"/>
                    <a:gd name="connsiteY5" fmla="*/ 114300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333375 w 3432474"/>
                    <a:gd name="connsiteY5" fmla="*/ 14288 h 1048457"/>
                    <a:gd name="connsiteX0" fmla="*/ 333375 w 3432474"/>
                    <a:gd name="connsiteY0" fmla="*/ 14288 h 1048457"/>
                    <a:gd name="connsiteX1" fmla="*/ 3026411 w 3432474"/>
                    <a:gd name="connsiteY1" fmla="*/ 0 h 1048457"/>
                    <a:gd name="connsiteX2" fmla="*/ 3409793 w 3432474"/>
                    <a:gd name="connsiteY2" fmla="*/ 783170 h 1048457"/>
                    <a:gd name="connsiteX3" fmla="*/ 3292223 w 3432474"/>
                    <a:gd name="connsiteY3" fmla="*/ 1048457 h 1048457"/>
                    <a:gd name="connsiteX4" fmla="*/ 0 w 3432474"/>
                    <a:gd name="connsiteY4" fmla="*/ 999864 h 1048457"/>
                    <a:gd name="connsiteX5" fmla="*/ 79915 w 3432474"/>
                    <a:gd name="connsiteY5" fmla="*/ 760327 h 1048457"/>
                    <a:gd name="connsiteX6" fmla="*/ 333375 w 3432474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10573 w 3443047"/>
                    <a:gd name="connsiteY4" fmla="*/ 999864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41529 w 3443047"/>
                    <a:gd name="connsiteY4" fmla="*/ 1026058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43948 w 3443047"/>
                    <a:gd name="connsiteY0" fmla="*/ 14288 h 1048457"/>
                    <a:gd name="connsiteX1" fmla="*/ 3036984 w 3443047"/>
                    <a:gd name="connsiteY1" fmla="*/ 0 h 1048457"/>
                    <a:gd name="connsiteX2" fmla="*/ 3420366 w 3443047"/>
                    <a:gd name="connsiteY2" fmla="*/ 783170 h 1048457"/>
                    <a:gd name="connsiteX3" fmla="*/ 3302796 w 3443047"/>
                    <a:gd name="connsiteY3" fmla="*/ 1048457 h 1048457"/>
                    <a:gd name="connsiteX4" fmla="*/ 51054 w 3443047"/>
                    <a:gd name="connsiteY4" fmla="*/ 1023677 h 1048457"/>
                    <a:gd name="connsiteX5" fmla="*/ 0 w 3443047"/>
                    <a:gd name="connsiteY5" fmla="*/ 712702 h 1048457"/>
                    <a:gd name="connsiteX6" fmla="*/ 343948 w 3443047"/>
                    <a:gd name="connsiteY6" fmla="*/ 14288 h 1048457"/>
                    <a:gd name="connsiteX0" fmla="*/ 364810 w 3463909"/>
                    <a:gd name="connsiteY0" fmla="*/ 14288 h 1048457"/>
                    <a:gd name="connsiteX1" fmla="*/ 3057846 w 3463909"/>
                    <a:gd name="connsiteY1" fmla="*/ 0 h 1048457"/>
                    <a:gd name="connsiteX2" fmla="*/ 3441228 w 3463909"/>
                    <a:gd name="connsiteY2" fmla="*/ 783170 h 1048457"/>
                    <a:gd name="connsiteX3" fmla="*/ 3323658 w 3463909"/>
                    <a:gd name="connsiteY3" fmla="*/ 1048457 h 1048457"/>
                    <a:gd name="connsiteX4" fmla="*/ 71916 w 3463909"/>
                    <a:gd name="connsiteY4" fmla="*/ 1023677 h 1048457"/>
                    <a:gd name="connsiteX5" fmla="*/ 20862 w 3463909"/>
                    <a:gd name="connsiteY5" fmla="*/ 712702 h 1048457"/>
                    <a:gd name="connsiteX6" fmla="*/ 364810 w 3463909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048457"/>
                    <a:gd name="connsiteX1" fmla="*/ 3097605 w 3503668"/>
                    <a:gd name="connsiteY1" fmla="*/ 0 h 1048457"/>
                    <a:gd name="connsiteX2" fmla="*/ 3480987 w 3503668"/>
                    <a:gd name="connsiteY2" fmla="*/ 783170 h 1048457"/>
                    <a:gd name="connsiteX3" fmla="*/ 3363417 w 3503668"/>
                    <a:gd name="connsiteY3" fmla="*/ 1048457 h 1048457"/>
                    <a:gd name="connsiteX4" fmla="*/ 111675 w 3503668"/>
                    <a:gd name="connsiteY4" fmla="*/ 1023677 h 1048457"/>
                    <a:gd name="connsiteX5" fmla="*/ 60621 w 3503668"/>
                    <a:gd name="connsiteY5" fmla="*/ 712702 h 1048457"/>
                    <a:gd name="connsiteX6" fmla="*/ 404569 w 3503668"/>
                    <a:gd name="connsiteY6" fmla="*/ 14288 h 1048457"/>
                    <a:gd name="connsiteX0" fmla="*/ 404569 w 3503668"/>
                    <a:gd name="connsiteY0" fmla="*/ 14288 h 1235476"/>
                    <a:gd name="connsiteX1" fmla="*/ 3097605 w 3503668"/>
                    <a:gd name="connsiteY1" fmla="*/ 0 h 1235476"/>
                    <a:gd name="connsiteX2" fmla="*/ 3480987 w 3503668"/>
                    <a:gd name="connsiteY2" fmla="*/ 783170 h 1235476"/>
                    <a:gd name="connsiteX3" fmla="*/ 3363417 w 3503668"/>
                    <a:gd name="connsiteY3" fmla="*/ 1048457 h 1235476"/>
                    <a:gd name="connsiteX4" fmla="*/ 111675 w 3503668"/>
                    <a:gd name="connsiteY4" fmla="*/ 1023677 h 1235476"/>
                    <a:gd name="connsiteX5" fmla="*/ 60621 w 3503668"/>
                    <a:gd name="connsiteY5" fmla="*/ 712702 h 1235476"/>
                    <a:gd name="connsiteX6" fmla="*/ 404569 w 3503668"/>
                    <a:gd name="connsiteY6" fmla="*/ 14288 h 1235476"/>
                    <a:gd name="connsiteX0" fmla="*/ 404569 w 3503668"/>
                    <a:gd name="connsiteY0" fmla="*/ 14288 h 1301907"/>
                    <a:gd name="connsiteX1" fmla="*/ 3097605 w 3503668"/>
                    <a:gd name="connsiteY1" fmla="*/ 0 h 1301907"/>
                    <a:gd name="connsiteX2" fmla="*/ 3480987 w 3503668"/>
                    <a:gd name="connsiteY2" fmla="*/ 783170 h 1301907"/>
                    <a:gd name="connsiteX3" fmla="*/ 3363417 w 3503668"/>
                    <a:gd name="connsiteY3" fmla="*/ 1048457 h 1301907"/>
                    <a:gd name="connsiteX4" fmla="*/ 111675 w 3503668"/>
                    <a:gd name="connsiteY4" fmla="*/ 1023677 h 1301907"/>
                    <a:gd name="connsiteX5" fmla="*/ 60621 w 3503668"/>
                    <a:gd name="connsiteY5" fmla="*/ 712702 h 1301907"/>
                    <a:gd name="connsiteX6" fmla="*/ 404569 w 3503668"/>
                    <a:gd name="connsiteY6" fmla="*/ 14288 h 1301907"/>
                    <a:gd name="connsiteX0" fmla="*/ 404569 w 3503668"/>
                    <a:gd name="connsiteY0" fmla="*/ 14288 h 1311749"/>
                    <a:gd name="connsiteX1" fmla="*/ 3097605 w 3503668"/>
                    <a:gd name="connsiteY1" fmla="*/ 0 h 1311749"/>
                    <a:gd name="connsiteX2" fmla="*/ 3480987 w 3503668"/>
                    <a:gd name="connsiteY2" fmla="*/ 783170 h 1311749"/>
                    <a:gd name="connsiteX3" fmla="*/ 3363417 w 3503668"/>
                    <a:gd name="connsiteY3" fmla="*/ 1048457 h 1311749"/>
                    <a:gd name="connsiteX4" fmla="*/ 111675 w 3503668"/>
                    <a:gd name="connsiteY4" fmla="*/ 1023677 h 1311749"/>
                    <a:gd name="connsiteX5" fmla="*/ 60621 w 3503668"/>
                    <a:gd name="connsiteY5" fmla="*/ 712702 h 1311749"/>
                    <a:gd name="connsiteX6" fmla="*/ 404569 w 3503668"/>
                    <a:gd name="connsiteY6" fmla="*/ 14288 h 1311749"/>
                    <a:gd name="connsiteX0" fmla="*/ 404569 w 3503668"/>
                    <a:gd name="connsiteY0" fmla="*/ 14288 h 1313896"/>
                    <a:gd name="connsiteX1" fmla="*/ 3097605 w 3503668"/>
                    <a:gd name="connsiteY1" fmla="*/ 0 h 1313896"/>
                    <a:gd name="connsiteX2" fmla="*/ 3480987 w 3503668"/>
                    <a:gd name="connsiteY2" fmla="*/ 783170 h 1313896"/>
                    <a:gd name="connsiteX3" fmla="*/ 3363417 w 3503668"/>
                    <a:gd name="connsiteY3" fmla="*/ 1048457 h 1313896"/>
                    <a:gd name="connsiteX4" fmla="*/ 111675 w 3503668"/>
                    <a:gd name="connsiteY4" fmla="*/ 1023677 h 1313896"/>
                    <a:gd name="connsiteX5" fmla="*/ 60621 w 3503668"/>
                    <a:gd name="connsiteY5" fmla="*/ 712702 h 1313896"/>
                    <a:gd name="connsiteX6" fmla="*/ 404569 w 3503668"/>
                    <a:gd name="connsiteY6" fmla="*/ 14288 h 1313896"/>
                    <a:gd name="connsiteX0" fmla="*/ 404569 w 3503668"/>
                    <a:gd name="connsiteY0" fmla="*/ 14288 h 1322513"/>
                    <a:gd name="connsiteX1" fmla="*/ 3097605 w 3503668"/>
                    <a:gd name="connsiteY1" fmla="*/ 0 h 1322513"/>
                    <a:gd name="connsiteX2" fmla="*/ 3480987 w 3503668"/>
                    <a:gd name="connsiteY2" fmla="*/ 783170 h 1322513"/>
                    <a:gd name="connsiteX3" fmla="*/ 3363417 w 3503668"/>
                    <a:gd name="connsiteY3" fmla="*/ 1048457 h 1322513"/>
                    <a:gd name="connsiteX4" fmla="*/ 111675 w 3503668"/>
                    <a:gd name="connsiteY4" fmla="*/ 1023677 h 1322513"/>
                    <a:gd name="connsiteX5" fmla="*/ 60621 w 3503668"/>
                    <a:gd name="connsiteY5" fmla="*/ 712702 h 1322513"/>
                    <a:gd name="connsiteX6" fmla="*/ 404569 w 3503668"/>
                    <a:gd name="connsiteY6" fmla="*/ 14288 h 1322513"/>
                    <a:gd name="connsiteX0" fmla="*/ 404569 w 3506402"/>
                    <a:gd name="connsiteY0" fmla="*/ 14288 h 1322513"/>
                    <a:gd name="connsiteX1" fmla="*/ 3097605 w 3506402"/>
                    <a:gd name="connsiteY1" fmla="*/ 0 h 1322513"/>
                    <a:gd name="connsiteX2" fmla="*/ 3480987 w 3506402"/>
                    <a:gd name="connsiteY2" fmla="*/ 783170 h 1322513"/>
                    <a:gd name="connsiteX3" fmla="*/ 3363417 w 3506402"/>
                    <a:gd name="connsiteY3" fmla="*/ 1048457 h 1322513"/>
                    <a:gd name="connsiteX4" fmla="*/ 111675 w 3506402"/>
                    <a:gd name="connsiteY4" fmla="*/ 1023677 h 1322513"/>
                    <a:gd name="connsiteX5" fmla="*/ 60621 w 3506402"/>
                    <a:gd name="connsiteY5" fmla="*/ 712702 h 1322513"/>
                    <a:gd name="connsiteX6" fmla="*/ 404569 w 3506402"/>
                    <a:gd name="connsiteY6" fmla="*/ 14288 h 1322513"/>
                    <a:gd name="connsiteX0" fmla="*/ 404569 w 3506402"/>
                    <a:gd name="connsiteY0" fmla="*/ 14288 h 1329006"/>
                    <a:gd name="connsiteX1" fmla="*/ 3097605 w 3506402"/>
                    <a:gd name="connsiteY1" fmla="*/ 0 h 1329006"/>
                    <a:gd name="connsiteX2" fmla="*/ 3480987 w 3506402"/>
                    <a:gd name="connsiteY2" fmla="*/ 783170 h 1329006"/>
                    <a:gd name="connsiteX3" fmla="*/ 3363417 w 3506402"/>
                    <a:gd name="connsiteY3" fmla="*/ 1048457 h 1329006"/>
                    <a:gd name="connsiteX4" fmla="*/ 111675 w 3506402"/>
                    <a:gd name="connsiteY4" fmla="*/ 1023677 h 1329006"/>
                    <a:gd name="connsiteX5" fmla="*/ 60621 w 3506402"/>
                    <a:gd name="connsiteY5" fmla="*/ 712702 h 1329006"/>
                    <a:gd name="connsiteX6" fmla="*/ 404569 w 3506402"/>
                    <a:gd name="connsiteY6" fmla="*/ 14288 h 1329006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04569 w 3506402"/>
                    <a:gd name="connsiteY0" fmla="*/ 14288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04569 w 3506402"/>
                    <a:gd name="connsiteY6" fmla="*/ 14288 h 1333930"/>
                    <a:gd name="connsiteX0" fmla="*/ 414901 w 3506402"/>
                    <a:gd name="connsiteY0" fmla="*/ 3956 h 1333930"/>
                    <a:gd name="connsiteX1" fmla="*/ 3097605 w 3506402"/>
                    <a:gd name="connsiteY1" fmla="*/ 0 h 1333930"/>
                    <a:gd name="connsiteX2" fmla="*/ 3480987 w 3506402"/>
                    <a:gd name="connsiteY2" fmla="*/ 783170 h 1333930"/>
                    <a:gd name="connsiteX3" fmla="*/ 3363417 w 3506402"/>
                    <a:gd name="connsiteY3" fmla="*/ 1048457 h 1333930"/>
                    <a:gd name="connsiteX4" fmla="*/ 111675 w 3506402"/>
                    <a:gd name="connsiteY4" fmla="*/ 1023677 h 1333930"/>
                    <a:gd name="connsiteX5" fmla="*/ 60621 w 3506402"/>
                    <a:gd name="connsiteY5" fmla="*/ 712702 h 1333930"/>
                    <a:gd name="connsiteX6" fmla="*/ 414901 w 3506402"/>
                    <a:gd name="connsiteY6" fmla="*/ 3956 h 1333930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39096"/>
                    <a:gd name="connsiteX1" fmla="*/ 3087273 w 3506402"/>
                    <a:gd name="connsiteY1" fmla="*/ 0 h 1339096"/>
                    <a:gd name="connsiteX2" fmla="*/ 3480987 w 3506402"/>
                    <a:gd name="connsiteY2" fmla="*/ 788336 h 1339096"/>
                    <a:gd name="connsiteX3" fmla="*/ 3363417 w 3506402"/>
                    <a:gd name="connsiteY3" fmla="*/ 1053623 h 1339096"/>
                    <a:gd name="connsiteX4" fmla="*/ 111675 w 3506402"/>
                    <a:gd name="connsiteY4" fmla="*/ 1028843 h 1339096"/>
                    <a:gd name="connsiteX5" fmla="*/ 60621 w 3506402"/>
                    <a:gd name="connsiteY5" fmla="*/ 717868 h 1339096"/>
                    <a:gd name="connsiteX6" fmla="*/ 414901 w 3506402"/>
                    <a:gd name="connsiteY6" fmla="*/ 9122 h 1339096"/>
                    <a:gd name="connsiteX0" fmla="*/ 414901 w 3506402"/>
                    <a:gd name="connsiteY0" fmla="*/ 9122 h 1340755"/>
                    <a:gd name="connsiteX1" fmla="*/ 3087273 w 3506402"/>
                    <a:gd name="connsiteY1" fmla="*/ 0 h 1340755"/>
                    <a:gd name="connsiteX2" fmla="*/ 3480987 w 3506402"/>
                    <a:gd name="connsiteY2" fmla="*/ 788336 h 1340755"/>
                    <a:gd name="connsiteX3" fmla="*/ 3363417 w 3506402"/>
                    <a:gd name="connsiteY3" fmla="*/ 1053623 h 1340755"/>
                    <a:gd name="connsiteX4" fmla="*/ 111675 w 3506402"/>
                    <a:gd name="connsiteY4" fmla="*/ 1028843 h 1340755"/>
                    <a:gd name="connsiteX5" fmla="*/ 60621 w 3506402"/>
                    <a:gd name="connsiteY5" fmla="*/ 717868 h 1340755"/>
                    <a:gd name="connsiteX6" fmla="*/ 414901 w 3506402"/>
                    <a:gd name="connsiteY6" fmla="*/ 9122 h 1340755"/>
                    <a:gd name="connsiteX0" fmla="*/ 466052 w 3506402"/>
                    <a:gd name="connsiteY0" fmla="*/ 0 h 1435429"/>
                    <a:gd name="connsiteX1" fmla="*/ 3087273 w 3506402"/>
                    <a:gd name="connsiteY1" fmla="*/ 94674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0 h 1435429"/>
                    <a:gd name="connsiteX1" fmla="*/ 3026820 w 3506402"/>
                    <a:gd name="connsiteY1" fmla="*/ 4415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0 h 1435429"/>
                    <a:gd name="connsiteX1" fmla="*/ 3026820 w 3506402"/>
                    <a:gd name="connsiteY1" fmla="*/ 4415 h 1435429"/>
                    <a:gd name="connsiteX2" fmla="*/ 3480987 w 3506402"/>
                    <a:gd name="connsiteY2" fmla="*/ 883010 h 1435429"/>
                    <a:gd name="connsiteX3" fmla="*/ 3363417 w 3506402"/>
                    <a:gd name="connsiteY3" fmla="*/ 1148297 h 1435429"/>
                    <a:gd name="connsiteX4" fmla="*/ 111675 w 3506402"/>
                    <a:gd name="connsiteY4" fmla="*/ 1123517 h 1435429"/>
                    <a:gd name="connsiteX5" fmla="*/ 60621 w 3506402"/>
                    <a:gd name="connsiteY5" fmla="*/ 812542 h 1435429"/>
                    <a:gd name="connsiteX6" fmla="*/ 466052 w 3506402"/>
                    <a:gd name="connsiteY6" fmla="*/ 0 h 1435429"/>
                    <a:gd name="connsiteX0" fmla="*/ 466052 w 3506402"/>
                    <a:gd name="connsiteY0" fmla="*/ 538210 h 1973639"/>
                    <a:gd name="connsiteX1" fmla="*/ 2741551 w 3506402"/>
                    <a:gd name="connsiteY1" fmla="*/ 0 h 1973639"/>
                    <a:gd name="connsiteX2" fmla="*/ 3480987 w 3506402"/>
                    <a:gd name="connsiteY2" fmla="*/ 1421220 h 1973639"/>
                    <a:gd name="connsiteX3" fmla="*/ 3363417 w 3506402"/>
                    <a:gd name="connsiteY3" fmla="*/ 1686507 h 1973639"/>
                    <a:gd name="connsiteX4" fmla="*/ 111675 w 3506402"/>
                    <a:gd name="connsiteY4" fmla="*/ 1661727 h 1973639"/>
                    <a:gd name="connsiteX5" fmla="*/ 60621 w 3506402"/>
                    <a:gd name="connsiteY5" fmla="*/ 1350752 h 1973639"/>
                    <a:gd name="connsiteX6" fmla="*/ 466052 w 3506402"/>
                    <a:gd name="connsiteY6" fmla="*/ 538210 h 1973639"/>
                    <a:gd name="connsiteX0" fmla="*/ 762964 w 3506402"/>
                    <a:gd name="connsiteY0" fmla="*/ 1179 h 1973639"/>
                    <a:gd name="connsiteX1" fmla="*/ 2741551 w 3506402"/>
                    <a:gd name="connsiteY1" fmla="*/ 0 h 1973639"/>
                    <a:gd name="connsiteX2" fmla="*/ 3480987 w 3506402"/>
                    <a:gd name="connsiteY2" fmla="*/ 1421220 h 1973639"/>
                    <a:gd name="connsiteX3" fmla="*/ 3363417 w 3506402"/>
                    <a:gd name="connsiteY3" fmla="*/ 1686507 h 1973639"/>
                    <a:gd name="connsiteX4" fmla="*/ 111675 w 3506402"/>
                    <a:gd name="connsiteY4" fmla="*/ 1661727 h 1973639"/>
                    <a:gd name="connsiteX5" fmla="*/ 60621 w 3506402"/>
                    <a:gd name="connsiteY5" fmla="*/ 1350752 h 1973639"/>
                    <a:gd name="connsiteX6" fmla="*/ 762964 w 3506402"/>
                    <a:gd name="connsiteY6" fmla="*/ 1179 h 1973639"/>
                    <a:gd name="connsiteX0" fmla="*/ 762964 w 3506402"/>
                    <a:gd name="connsiteY0" fmla="*/ 1179 h 1973639"/>
                    <a:gd name="connsiteX1" fmla="*/ 2741551 w 3506402"/>
                    <a:gd name="connsiteY1" fmla="*/ 0 h 1973639"/>
                    <a:gd name="connsiteX2" fmla="*/ 3480987 w 3506402"/>
                    <a:gd name="connsiteY2" fmla="*/ 1421220 h 1973639"/>
                    <a:gd name="connsiteX3" fmla="*/ 3363417 w 3506402"/>
                    <a:gd name="connsiteY3" fmla="*/ 1686507 h 1973639"/>
                    <a:gd name="connsiteX4" fmla="*/ 111675 w 3506402"/>
                    <a:gd name="connsiteY4" fmla="*/ 1661727 h 1973639"/>
                    <a:gd name="connsiteX5" fmla="*/ 60621 w 3506402"/>
                    <a:gd name="connsiteY5" fmla="*/ 1350752 h 1973639"/>
                    <a:gd name="connsiteX6" fmla="*/ 762964 w 3506402"/>
                    <a:gd name="connsiteY6" fmla="*/ 1179 h 1973639"/>
                    <a:gd name="connsiteX0" fmla="*/ 752381 w 3506402"/>
                    <a:gd name="connsiteY0" fmla="*/ 0 h 1987711"/>
                    <a:gd name="connsiteX1" fmla="*/ 2741551 w 3506402"/>
                    <a:gd name="connsiteY1" fmla="*/ 14072 h 1987711"/>
                    <a:gd name="connsiteX2" fmla="*/ 3480987 w 3506402"/>
                    <a:gd name="connsiteY2" fmla="*/ 1435292 h 1987711"/>
                    <a:gd name="connsiteX3" fmla="*/ 3363417 w 3506402"/>
                    <a:gd name="connsiteY3" fmla="*/ 1700579 h 1987711"/>
                    <a:gd name="connsiteX4" fmla="*/ 111675 w 3506402"/>
                    <a:gd name="connsiteY4" fmla="*/ 1675799 h 1987711"/>
                    <a:gd name="connsiteX5" fmla="*/ 60621 w 3506402"/>
                    <a:gd name="connsiteY5" fmla="*/ 1364824 h 1987711"/>
                    <a:gd name="connsiteX6" fmla="*/ 752381 w 3506402"/>
                    <a:gd name="connsiteY6" fmla="*/ 0 h 1987711"/>
                    <a:gd name="connsiteX0" fmla="*/ 752381 w 3506402"/>
                    <a:gd name="connsiteY0" fmla="*/ 0 h 1987711"/>
                    <a:gd name="connsiteX1" fmla="*/ 3480987 w 3506402"/>
                    <a:gd name="connsiteY1" fmla="*/ 1435292 h 1987711"/>
                    <a:gd name="connsiteX2" fmla="*/ 3363417 w 3506402"/>
                    <a:gd name="connsiteY2" fmla="*/ 1700579 h 1987711"/>
                    <a:gd name="connsiteX3" fmla="*/ 111675 w 3506402"/>
                    <a:gd name="connsiteY3" fmla="*/ 1675799 h 1987711"/>
                    <a:gd name="connsiteX4" fmla="*/ 60621 w 3506402"/>
                    <a:gd name="connsiteY4" fmla="*/ 1364824 h 1987711"/>
                    <a:gd name="connsiteX5" fmla="*/ 752381 w 3506402"/>
                    <a:gd name="connsiteY5" fmla="*/ 0 h 1987711"/>
                    <a:gd name="connsiteX0" fmla="*/ 1670868 w 3506402"/>
                    <a:gd name="connsiteY0" fmla="*/ 0 h 3798480"/>
                    <a:gd name="connsiteX1" fmla="*/ 3480987 w 3506402"/>
                    <a:gd name="connsiteY1" fmla="*/ 3246061 h 3798480"/>
                    <a:gd name="connsiteX2" fmla="*/ 3363417 w 3506402"/>
                    <a:gd name="connsiteY2" fmla="*/ 3511348 h 3798480"/>
                    <a:gd name="connsiteX3" fmla="*/ 111675 w 3506402"/>
                    <a:gd name="connsiteY3" fmla="*/ 3486568 h 3798480"/>
                    <a:gd name="connsiteX4" fmla="*/ 60621 w 3506402"/>
                    <a:gd name="connsiteY4" fmla="*/ 3175593 h 3798480"/>
                    <a:gd name="connsiteX5" fmla="*/ 1670868 w 3506402"/>
                    <a:gd name="connsiteY5" fmla="*/ 0 h 3798480"/>
                    <a:gd name="connsiteX0" fmla="*/ 1670868 w 3506402"/>
                    <a:gd name="connsiteY0" fmla="*/ 0 h 3798480"/>
                    <a:gd name="connsiteX1" fmla="*/ 3480987 w 3506402"/>
                    <a:gd name="connsiteY1" fmla="*/ 3246061 h 3798480"/>
                    <a:gd name="connsiteX2" fmla="*/ 3363417 w 3506402"/>
                    <a:gd name="connsiteY2" fmla="*/ 3511348 h 3798480"/>
                    <a:gd name="connsiteX3" fmla="*/ 111675 w 3506402"/>
                    <a:gd name="connsiteY3" fmla="*/ 3486568 h 3798480"/>
                    <a:gd name="connsiteX4" fmla="*/ 60621 w 3506402"/>
                    <a:gd name="connsiteY4" fmla="*/ 3175593 h 3798480"/>
                    <a:gd name="connsiteX5" fmla="*/ 1670868 w 3506402"/>
                    <a:gd name="connsiteY5" fmla="*/ 0 h 3798480"/>
                    <a:gd name="connsiteX0" fmla="*/ 1670868 w 3506402"/>
                    <a:gd name="connsiteY0" fmla="*/ 0 h 3798480"/>
                    <a:gd name="connsiteX1" fmla="*/ 3480987 w 3506402"/>
                    <a:gd name="connsiteY1" fmla="*/ 3246061 h 3798480"/>
                    <a:gd name="connsiteX2" fmla="*/ 3363417 w 3506402"/>
                    <a:gd name="connsiteY2" fmla="*/ 3511348 h 3798480"/>
                    <a:gd name="connsiteX3" fmla="*/ 111675 w 3506402"/>
                    <a:gd name="connsiteY3" fmla="*/ 3486568 h 3798480"/>
                    <a:gd name="connsiteX4" fmla="*/ 60621 w 3506402"/>
                    <a:gd name="connsiteY4" fmla="*/ 3175593 h 3798480"/>
                    <a:gd name="connsiteX5" fmla="*/ 1670868 w 3506402"/>
                    <a:gd name="connsiteY5" fmla="*/ 0 h 3798480"/>
                    <a:gd name="connsiteX0" fmla="*/ 1734215 w 3506402"/>
                    <a:gd name="connsiteY0" fmla="*/ 0 h 3828912"/>
                    <a:gd name="connsiteX1" fmla="*/ 3480987 w 3506402"/>
                    <a:gd name="connsiteY1" fmla="*/ 3276493 h 3828912"/>
                    <a:gd name="connsiteX2" fmla="*/ 3363417 w 3506402"/>
                    <a:gd name="connsiteY2" fmla="*/ 3541780 h 3828912"/>
                    <a:gd name="connsiteX3" fmla="*/ 111675 w 3506402"/>
                    <a:gd name="connsiteY3" fmla="*/ 3517000 h 3828912"/>
                    <a:gd name="connsiteX4" fmla="*/ 60621 w 3506402"/>
                    <a:gd name="connsiteY4" fmla="*/ 3206025 h 3828912"/>
                    <a:gd name="connsiteX5" fmla="*/ 1734215 w 3506402"/>
                    <a:gd name="connsiteY5" fmla="*/ 0 h 3828912"/>
                    <a:gd name="connsiteX0" fmla="*/ 1734215 w 3506402"/>
                    <a:gd name="connsiteY0" fmla="*/ 0 h 3874565"/>
                    <a:gd name="connsiteX1" fmla="*/ 3480987 w 3506402"/>
                    <a:gd name="connsiteY1" fmla="*/ 3322146 h 3874565"/>
                    <a:gd name="connsiteX2" fmla="*/ 3363417 w 3506402"/>
                    <a:gd name="connsiteY2" fmla="*/ 3587433 h 3874565"/>
                    <a:gd name="connsiteX3" fmla="*/ 111675 w 3506402"/>
                    <a:gd name="connsiteY3" fmla="*/ 3562653 h 3874565"/>
                    <a:gd name="connsiteX4" fmla="*/ 60621 w 3506402"/>
                    <a:gd name="connsiteY4" fmla="*/ 3251678 h 3874565"/>
                    <a:gd name="connsiteX5" fmla="*/ 1734215 w 3506402"/>
                    <a:gd name="connsiteY5" fmla="*/ 0 h 3874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6402" h="3874565">
                      <a:moveTo>
                        <a:pt x="1734215" y="0"/>
                      </a:moveTo>
                      <a:lnTo>
                        <a:pt x="3480987" y="3322146"/>
                      </a:lnTo>
                      <a:cubicBezTo>
                        <a:pt x="3537047" y="3436769"/>
                        <a:pt x="3501450" y="3512081"/>
                        <a:pt x="3363417" y="3587433"/>
                      </a:cubicBezTo>
                      <a:cubicBezTo>
                        <a:pt x="2336331" y="4059620"/>
                        <a:pt x="580824" y="3875713"/>
                        <a:pt x="111675" y="3562653"/>
                      </a:cubicBezTo>
                      <a:cubicBezTo>
                        <a:pt x="-24405" y="3466139"/>
                        <a:pt x="-29518" y="3419630"/>
                        <a:pt x="60621" y="3251678"/>
                      </a:cubicBezTo>
                      <a:lnTo>
                        <a:pt x="1734215" y="0"/>
                      </a:lnTo>
                      <a:close/>
                    </a:path>
                  </a:pathLst>
                </a:custGeom>
                <a:solidFill>
                  <a:srgbClr val="FF671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Freeform 135">
                  <a:extLst>
                    <a:ext uri="{FF2B5EF4-FFF2-40B4-BE49-F238E27FC236}">
                      <a16:creationId xmlns:a16="http://schemas.microsoft.com/office/drawing/2014/main" id="{35C1B004-1606-416C-A43A-8819A068D474}"/>
                    </a:ext>
                  </a:extLst>
                </p:cNvPr>
                <p:cNvSpPr/>
                <p:nvPr/>
              </p:nvSpPr>
              <p:spPr>
                <a:xfrm>
                  <a:off x="4447705" y="4077085"/>
                  <a:ext cx="180618" cy="539460"/>
                </a:xfrm>
                <a:custGeom>
                  <a:avLst/>
                  <a:gdLst>
                    <a:gd name="connsiteX0" fmla="*/ 180618 w 180618"/>
                    <a:gd name="connsiteY0" fmla="*/ 0 h 539460"/>
                    <a:gd name="connsiteX1" fmla="*/ 167788 w 180618"/>
                    <a:gd name="connsiteY1" fmla="*/ 538867 h 539460"/>
                    <a:gd name="connsiteX2" fmla="*/ 154979 w 180618"/>
                    <a:gd name="connsiteY2" fmla="*/ 539460 h 539460"/>
                    <a:gd name="connsiteX3" fmla="*/ 39503 w 180618"/>
                    <a:gd name="connsiteY3" fmla="*/ 524771 h 539460"/>
                    <a:gd name="connsiteX4" fmla="*/ 0 w 180618"/>
                    <a:gd name="connsiteY4" fmla="*/ 513280 h 539460"/>
                    <a:gd name="connsiteX5" fmla="*/ 174961 w 180618"/>
                    <a:gd name="connsiteY5" fmla="*/ 11438 h 539460"/>
                    <a:gd name="connsiteX6" fmla="*/ 180618 w 180618"/>
                    <a:gd name="connsiteY6" fmla="*/ 0 h 53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618" h="539460">
                      <a:moveTo>
                        <a:pt x="180618" y="0"/>
                      </a:moveTo>
                      <a:lnTo>
                        <a:pt x="167788" y="538867"/>
                      </a:lnTo>
                      <a:lnTo>
                        <a:pt x="154979" y="539460"/>
                      </a:lnTo>
                      <a:cubicBezTo>
                        <a:pt x="112715" y="537627"/>
                        <a:pt x="72806" y="532345"/>
                        <a:pt x="39503" y="524771"/>
                      </a:cubicBezTo>
                      <a:lnTo>
                        <a:pt x="0" y="513280"/>
                      </a:lnTo>
                      <a:lnTo>
                        <a:pt x="174961" y="11438"/>
                      </a:lnTo>
                      <a:lnTo>
                        <a:pt x="180618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>
                        <a:alpha val="46000"/>
                      </a:schemeClr>
                    </a:gs>
                    <a:gs pos="25000">
                      <a:schemeClr val="bg2">
                        <a:alpha val="0"/>
                      </a:schemeClr>
                    </a:gs>
                  </a:gsLst>
                  <a:lin ang="1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F46076-0361-498D-BFC2-8DD23A010C2C}"/>
                </a:ext>
              </a:extLst>
            </p:cNvPr>
            <p:cNvSpPr txBox="1"/>
            <p:nvPr/>
          </p:nvSpPr>
          <p:spPr>
            <a:xfrm>
              <a:off x="4760830" y="2985248"/>
              <a:ext cx="525337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02DE42-AD23-4947-AB81-2915595501B3}"/>
                </a:ext>
              </a:extLst>
            </p:cNvPr>
            <p:cNvSpPr txBox="1"/>
            <p:nvPr/>
          </p:nvSpPr>
          <p:spPr>
            <a:xfrm>
              <a:off x="5599640" y="3172636"/>
              <a:ext cx="522698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02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562B91-EE37-4A1B-8F5C-DD89FABD280D}"/>
                </a:ext>
              </a:extLst>
            </p:cNvPr>
            <p:cNvSpPr txBox="1"/>
            <p:nvPr/>
          </p:nvSpPr>
          <p:spPr>
            <a:xfrm>
              <a:off x="6201825" y="3770164"/>
              <a:ext cx="576299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03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5106-DC28-4536-B9DD-5BA0D670351F}"/>
                </a:ext>
              </a:extLst>
            </p:cNvPr>
            <p:cNvSpPr txBox="1"/>
            <p:nvPr/>
          </p:nvSpPr>
          <p:spPr>
            <a:xfrm>
              <a:off x="6649098" y="4518212"/>
              <a:ext cx="519656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04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9F8980F-0BB4-414E-891B-5A89ECD29BF8}"/>
              </a:ext>
            </a:extLst>
          </p:cNvPr>
          <p:cNvGrpSpPr/>
          <p:nvPr/>
        </p:nvGrpSpPr>
        <p:grpSpPr>
          <a:xfrm>
            <a:off x="7310386" y="4319592"/>
            <a:ext cx="4495717" cy="1244060"/>
            <a:chOff x="839465" y="1096375"/>
            <a:chExt cx="4495717" cy="1244060"/>
          </a:xfrm>
          <a:solidFill>
            <a:srgbClr val="FF671F"/>
          </a:solidFill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6C86D4-9510-4624-ABBA-FF66B414D06F}"/>
                </a:ext>
              </a:extLst>
            </p:cNvPr>
            <p:cNvSpPr txBox="1"/>
            <p:nvPr/>
          </p:nvSpPr>
          <p:spPr>
            <a:xfrm>
              <a:off x="839466" y="1096375"/>
              <a:ext cx="2585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</a:rPr>
                <a:t>03. Departments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029417-D83B-485B-9FE1-464DFBE0A314}"/>
                </a:ext>
              </a:extLst>
            </p:cNvPr>
            <p:cNvSpPr txBox="1"/>
            <p:nvPr/>
          </p:nvSpPr>
          <p:spPr>
            <a:xfrm>
              <a:off x="839465" y="1401716"/>
              <a:ext cx="449571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Department-Specific Objectives and Key Performance Indicators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Performance Monitoring Dashboard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Distribution of Objectives to Employees</a:t>
              </a:r>
            </a:p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Evaluation of Performance (Performance review)</a:t>
              </a:r>
              <a:endParaRPr lang="en-GB" sz="1100" b="1" dirty="0">
                <a:solidFill>
                  <a:sysClr val="windowText" lastClr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Reporting Achievements to Higher Management</a:t>
              </a:r>
              <a:endParaRPr lang="en-US" sz="1100" b="1" dirty="0">
                <a:solidFill>
                  <a:sysClr val="windowText" lastClr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073C76E-24AB-4862-96D1-22C2345FF286}"/>
              </a:ext>
            </a:extLst>
          </p:cNvPr>
          <p:cNvGrpSpPr/>
          <p:nvPr/>
        </p:nvGrpSpPr>
        <p:grpSpPr>
          <a:xfrm>
            <a:off x="6836375" y="4415984"/>
            <a:ext cx="438150" cy="323850"/>
            <a:chOff x="5559425" y="3390900"/>
            <a:chExt cx="438150" cy="323850"/>
          </a:xfrm>
          <a:solidFill>
            <a:srgbClr val="FF671F"/>
          </a:solidFill>
        </p:grpSpPr>
        <p:sp>
          <p:nvSpPr>
            <p:cNvPr id="55" name="Freeform 103">
              <a:extLst>
                <a:ext uri="{FF2B5EF4-FFF2-40B4-BE49-F238E27FC236}">
                  <a16:creationId xmlns:a16="http://schemas.microsoft.com/office/drawing/2014/main" id="{C916A8A7-4FA2-488C-BA01-632FDD02476F}"/>
                </a:ext>
              </a:extLst>
            </p:cNvPr>
            <p:cNvSpPr/>
            <p:nvPr/>
          </p:nvSpPr>
          <p:spPr>
            <a:xfrm>
              <a:off x="5606152" y="3477149"/>
              <a:ext cx="336438" cy="147899"/>
            </a:xfrm>
            <a:custGeom>
              <a:avLst/>
              <a:gdLst>
                <a:gd name="connsiteX0" fmla="*/ 161925 w 336438"/>
                <a:gd name="connsiteY0" fmla="*/ 0 h 147899"/>
                <a:gd name="connsiteX1" fmla="*/ 184038 w 336438"/>
                <a:gd name="connsiteY1" fmla="*/ 0 h 147899"/>
                <a:gd name="connsiteX2" fmla="*/ 184038 w 336438"/>
                <a:gd name="connsiteY2" fmla="*/ 59858 h 147899"/>
                <a:gd name="connsiteX3" fmla="*/ 328956 w 336438"/>
                <a:gd name="connsiteY3" fmla="*/ 59858 h 147899"/>
                <a:gd name="connsiteX4" fmla="*/ 328956 w 336438"/>
                <a:gd name="connsiteY4" fmla="*/ 60604 h 147899"/>
                <a:gd name="connsiteX5" fmla="*/ 336438 w 336438"/>
                <a:gd name="connsiteY5" fmla="*/ 60604 h 147899"/>
                <a:gd name="connsiteX6" fmla="*/ 336438 w 336438"/>
                <a:gd name="connsiteY6" fmla="*/ 147899 h 147899"/>
                <a:gd name="connsiteX7" fmla="*/ 314325 w 336438"/>
                <a:gd name="connsiteY7" fmla="*/ 147899 h 147899"/>
                <a:gd name="connsiteX8" fmla="*/ 314325 w 336438"/>
                <a:gd name="connsiteY8" fmla="*/ 81971 h 147899"/>
                <a:gd name="connsiteX9" fmla="*/ 184038 w 336438"/>
                <a:gd name="connsiteY9" fmla="*/ 81971 h 147899"/>
                <a:gd name="connsiteX10" fmla="*/ 184038 w 336438"/>
                <a:gd name="connsiteY10" fmla="*/ 145003 h 147899"/>
                <a:gd name="connsiteX11" fmla="*/ 161925 w 336438"/>
                <a:gd name="connsiteY11" fmla="*/ 145003 h 147899"/>
                <a:gd name="connsiteX12" fmla="*/ 161925 w 336438"/>
                <a:gd name="connsiteY12" fmla="*/ 81971 h 147899"/>
                <a:gd name="connsiteX13" fmla="*/ 22113 w 336438"/>
                <a:gd name="connsiteY13" fmla="*/ 81971 h 147899"/>
                <a:gd name="connsiteX14" fmla="*/ 22113 w 336438"/>
                <a:gd name="connsiteY14" fmla="*/ 147899 h 147899"/>
                <a:gd name="connsiteX15" fmla="*/ 0 w 336438"/>
                <a:gd name="connsiteY15" fmla="*/ 147899 h 147899"/>
                <a:gd name="connsiteX16" fmla="*/ 0 w 336438"/>
                <a:gd name="connsiteY16" fmla="*/ 60604 h 147899"/>
                <a:gd name="connsiteX17" fmla="*/ 4311 w 336438"/>
                <a:gd name="connsiteY17" fmla="*/ 60604 h 147899"/>
                <a:gd name="connsiteX18" fmla="*/ 4311 w 336438"/>
                <a:gd name="connsiteY18" fmla="*/ 59858 h 147899"/>
                <a:gd name="connsiteX19" fmla="*/ 161925 w 336438"/>
                <a:gd name="connsiteY19" fmla="*/ 59858 h 147899"/>
                <a:gd name="connsiteX0" fmla="*/ 161925 w 336438"/>
                <a:gd name="connsiteY0" fmla="*/ 0 h 147899"/>
                <a:gd name="connsiteX1" fmla="*/ 184038 w 336438"/>
                <a:gd name="connsiteY1" fmla="*/ 0 h 147899"/>
                <a:gd name="connsiteX2" fmla="*/ 184038 w 336438"/>
                <a:gd name="connsiteY2" fmla="*/ 59858 h 147899"/>
                <a:gd name="connsiteX3" fmla="*/ 328956 w 336438"/>
                <a:gd name="connsiteY3" fmla="*/ 59858 h 147899"/>
                <a:gd name="connsiteX4" fmla="*/ 328956 w 336438"/>
                <a:gd name="connsiteY4" fmla="*/ 60604 h 147899"/>
                <a:gd name="connsiteX5" fmla="*/ 336438 w 336438"/>
                <a:gd name="connsiteY5" fmla="*/ 60604 h 147899"/>
                <a:gd name="connsiteX6" fmla="*/ 336438 w 336438"/>
                <a:gd name="connsiteY6" fmla="*/ 147899 h 147899"/>
                <a:gd name="connsiteX7" fmla="*/ 314325 w 336438"/>
                <a:gd name="connsiteY7" fmla="*/ 147899 h 147899"/>
                <a:gd name="connsiteX8" fmla="*/ 314325 w 336438"/>
                <a:gd name="connsiteY8" fmla="*/ 81971 h 147899"/>
                <a:gd name="connsiteX9" fmla="*/ 184038 w 336438"/>
                <a:gd name="connsiteY9" fmla="*/ 81971 h 147899"/>
                <a:gd name="connsiteX10" fmla="*/ 184038 w 336438"/>
                <a:gd name="connsiteY10" fmla="*/ 145003 h 147899"/>
                <a:gd name="connsiteX11" fmla="*/ 161925 w 336438"/>
                <a:gd name="connsiteY11" fmla="*/ 145003 h 147899"/>
                <a:gd name="connsiteX12" fmla="*/ 161925 w 336438"/>
                <a:gd name="connsiteY12" fmla="*/ 81971 h 147899"/>
                <a:gd name="connsiteX13" fmla="*/ 22113 w 336438"/>
                <a:gd name="connsiteY13" fmla="*/ 81971 h 147899"/>
                <a:gd name="connsiteX14" fmla="*/ 22113 w 336438"/>
                <a:gd name="connsiteY14" fmla="*/ 147899 h 147899"/>
                <a:gd name="connsiteX15" fmla="*/ 0 w 336438"/>
                <a:gd name="connsiteY15" fmla="*/ 147899 h 147899"/>
                <a:gd name="connsiteX16" fmla="*/ 0 w 336438"/>
                <a:gd name="connsiteY16" fmla="*/ 60604 h 147899"/>
                <a:gd name="connsiteX17" fmla="*/ 4311 w 336438"/>
                <a:gd name="connsiteY17" fmla="*/ 60604 h 147899"/>
                <a:gd name="connsiteX18" fmla="*/ 161925 w 336438"/>
                <a:gd name="connsiteY18" fmla="*/ 59858 h 147899"/>
                <a:gd name="connsiteX19" fmla="*/ 161925 w 336438"/>
                <a:gd name="connsiteY19" fmla="*/ 0 h 147899"/>
                <a:gd name="connsiteX0" fmla="*/ 161925 w 336438"/>
                <a:gd name="connsiteY0" fmla="*/ 0 h 147899"/>
                <a:gd name="connsiteX1" fmla="*/ 184038 w 336438"/>
                <a:gd name="connsiteY1" fmla="*/ 0 h 147899"/>
                <a:gd name="connsiteX2" fmla="*/ 184038 w 336438"/>
                <a:gd name="connsiteY2" fmla="*/ 59858 h 147899"/>
                <a:gd name="connsiteX3" fmla="*/ 328956 w 336438"/>
                <a:gd name="connsiteY3" fmla="*/ 59858 h 147899"/>
                <a:gd name="connsiteX4" fmla="*/ 328956 w 336438"/>
                <a:gd name="connsiteY4" fmla="*/ 60604 h 147899"/>
                <a:gd name="connsiteX5" fmla="*/ 336438 w 336438"/>
                <a:gd name="connsiteY5" fmla="*/ 60604 h 147899"/>
                <a:gd name="connsiteX6" fmla="*/ 336438 w 336438"/>
                <a:gd name="connsiteY6" fmla="*/ 147899 h 147899"/>
                <a:gd name="connsiteX7" fmla="*/ 314325 w 336438"/>
                <a:gd name="connsiteY7" fmla="*/ 147899 h 147899"/>
                <a:gd name="connsiteX8" fmla="*/ 314325 w 336438"/>
                <a:gd name="connsiteY8" fmla="*/ 81971 h 147899"/>
                <a:gd name="connsiteX9" fmla="*/ 184038 w 336438"/>
                <a:gd name="connsiteY9" fmla="*/ 81971 h 147899"/>
                <a:gd name="connsiteX10" fmla="*/ 184038 w 336438"/>
                <a:gd name="connsiteY10" fmla="*/ 145003 h 147899"/>
                <a:gd name="connsiteX11" fmla="*/ 161925 w 336438"/>
                <a:gd name="connsiteY11" fmla="*/ 145003 h 147899"/>
                <a:gd name="connsiteX12" fmla="*/ 161925 w 336438"/>
                <a:gd name="connsiteY12" fmla="*/ 81971 h 147899"/>
                <a:gd name="connsiteX13" fmla="*/ 22113 w 336438"/>
                <a:gd name="connsiteY13" fmla="*/ 81971 h 147899"/>
                <a:gd name="connsiteX14" fmla="*/ 22113 w 336438"/>
                <a:gd name="connsiteY14" fmla="*/ 147899 h 147899"/>
                <a:gd name="connsiteX15" fmla="*/ 0 w 336438"/>
                <a:gd name="connsiteY15" fmla="*/ 147899 h 147899"/>
                <a:gd name="connsiteX16" fmla="*/ 0 w 336438"/>
                <a:gd name="connsiteY16" fmla="*/ 60604 h 147899"/>
                <a:gd name="connsiteX17" fmla="*/ 161925 w 336438"/>
                <a:gd name="connsiteY17" fmla="*/ 59858 h 147899"/>
                <a:gd name="connsiteX18" fmla="*/ 161925 w 336438"/>
                <a:gd name="connsiteY18" fmla="*/ 0 h 147899"/>
                <a:gd name="connsiteX0" fmla="*/ 161925 w 336438"/>
                <a:gd name="connsiteY0" fmla="*/ 0 h 147899"/>
                <a:gd name="connsiteX1" fmla="*/ 184038 w 336438"/>
                <a:gd name="connsiteY1" fmla="*/ 0 h 147899"/>
                <a:gd name="connsiteX2" fmla="*/ 184038 w 336438"/>
                <a:gd name="connsiteY2" fmla="*/ 59858 h 147899"/>
                <a:gd name="connsiteX3" fmla="*/ 328956 w 336438"/>
                <a:gd name="connsiteY3" fmla="*/ 59858 h 147899"/>
                <a:gd name="connsiteX4" fmla="*/ 336438 w 336438"/>
                <a:gd name="connsiteY4" fmla="*/ 60604 h 147899"/>
                <a:gd name="connsiteX5" fmla="*/ 336438 w 336438"/>
                <a:gd name="connsiteY5" fmla="*/ 147899 h 147899"/>
                <a:gd name="connsiteX6" fmla="*/ 314325 w 336438"/>
                <a:gd name="connsiteY6" fmla="*/ 147899 h 147899"/>
                <a:gd name="connsiteX7" fmla="*/ 314325 w 336438"/>
                <a:gd name="connsiteY7" fmla="*/ 81971 h 147899"/>
                <a:gd name="connsiteX8" fmla="*/ 184038 w 336438"/>
                <a:gd name="connsiteY8" fmla="*/ 81971 h 147899"/>
                <a:gd name="connsiteX9" fmla="*/ 184038 w 336438"/>
                <a:gd name="connsiteY9" fmla="*/ 145003 h 147899"/>
                <a:gd name="connsiteX10" fmla="*/ 161925 w 336438"/>
                <a:gd name="connsiteY10" fmla="*/ 145003 h 147899"/>
                <a:gd name="connsiteX11" fmla="*/ 161925 w 336438"/>
                <a:gd name="connsiteY11" fmla="*/ 81971 h 147899"/>
                <a:gd name="connsiteX12" fmla="*/ 22113 w 336438"/>
                <a:gd name="connsiteY12" fmla="*/ 81971 h 147899"/>
                <a:gd name="connsiteX13" fmla="*/ 22113 w 336438"/>
                <a:gd name="connsiteY13" fmla="*/ 147899 h 147899"/>
                <a:gd name="connsiteX14" fmla="*/ 0 w 336438"/>
                <a:gd name="connsiteY14" fmla="*/ 147899 h 147899"/>
                <a:gd name="connsiteX15" fmla="*/ 0 w 336438"/>
                <a:gd name="connsiteY15" fmla="*/ 60604 h 147899"/>
                <a:gd name="connsiteX16" fmla="*/ 161925 w 336438"/>
                <a:gd name="connsiteY16" fmla="*/ 59858 h 147899"/>
                <a:gd name="connsiteX17" fmla="*/ 161925 w 336438"/>
                <a:gd name="connsiteY17" fmla="*/ 0 h 147899"/>
                <a:gd name="connsiteX0" fmla="*/ 161925 w 336438"/>
                <a:gd name="connsiteY0" fmla="*/ 0 h 147899"/>
                <a:gd name="connsiteX1" fmla="*/ 184038 w 336438"/>
                <a:gd name="connsiteY1" fmla="*/ 0 h 147899"/>
                <a:gd name="connsiteX2" fmla="*/ 184038 w 336438"/>
                <a:gd name="connsiteY2" fmla="*/ 59858 h 147899"/>
                <a:gd name="connsiteX3" fmla="*/ 336438 w 336438"/>
                <a:gd name="connsiteY3" fmla="*/ 60604 h 147899"/>
                <a:gd name="connsiteX4" fmla="*/ 336438 w 336438"/>
                <a:gd name="connsiteY4" fmla="*/ 147899 h 147899"/>
                <a:gd name="connsiteX5" fmla="*/ 314325 w 336438"/>
                <a:gd name="connsiteY5" fmla="*/ 147899 h 147899"/>
                <a:gd name="connsiteX6" fmla="*/ 314325 w 336438"/>
                <a:gd name="connsiteY6" fmla="*/ 81971 h 147899"/>
                <a:gd name="connsiteX7" fmla="*/ 184038 w 336438"/>
                <a:gd name="connsiteY7" fmla="*/ 81971 h 147899"/>
                <a:gd name="connsiteX8" fmla="*/ 184038 w 336438"/>
                <a:gd name="connsiteY8" fmla="*/ 145003 h 147899"/>
                <a:gd name="connsiteX9" fmla="*/ 161925 w 336438"/>
                <a:gd name="connsiteY9" fmla="*/ 145003 h 147899"/>
                <a:gd name="connsiteX10" fmla="*/ 161925 w 336438"/>
                <a:gd name="connsiteY10" fmla="*/ 81971 h 147899"/>
                <a:gd name="connsiteX11" fmla="*/ 22113 w 336438"/>
                <a:gd name="connsiteY11" fmla="*/ 81971 h 147899"/>
                <a:gd name="connsiteX12" fmla="*/ 22113 w 336438"/>
                <a:gd name="connsiteY12" fmla="*/ 147899 h 147899"/>
                <a:gd name="connsiteX13" fmla="*/ 0 w 336438"/>
                <a:gd name="connsiteY13" fmla="*/ 147899 h 147899"/>
                <a:gd name="connsiteX14" fmla="*/ 0 w 336438"/>
                <a:gd name="connsiteY14" fmla="*/ 60604 h 147899"/>
                <a:gd name="connsiteX15" fmla="*/ 161925 w 336438"/>
                <a:gd name="connsiteY15" fmla="*/ 59858 h 147899"/>
                <a:gd name="connsiteX16" fmla="*/ 161925 w 336438"/>
                <a:gd name="connsiteY16" fmla="*/ 0 h 14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438" h="147899">
                  <a:moveTo>
                    <a:pt x="161925" y="0"/>
                  </a:moveTo>
                  <a:lnTo>
                    <a:pt x="184038" y="0"/>
                  </a:lnTo>
                  <a:lnTo>
                    <a:pt x="184038" y="59858"/>
                  </a:lnTo>
                  <a:lnTo>
                    <a:pt x="336438" y="60604"/>
                  </a:lnTo>
                  <a:lnTo>
                    <a:pt x="336438" y="147899"/>
                  </a:lnTo>
                  <a:lnTo>
                    <a:pt x="314325" y="147899"/>
                  </a:lnTo>
                  <a:lnTo>
                    <a:pt x="314325" y="81971"/>
                  </a:lnTo>
                  <a:lnTo>
                    <a:pt x="184038" y="81971"/>
                  </a:lnTo>
                  <a:lnTo>
                    <a:pt x="184038" y="145003"/>
                  </a:lnTo>
                  <a:lnTo>
                    <a:pt x="161925" y="145003"/>
                  </a:lnTo>
                  <a:lnTo>
                    <a:pt x="161925" y="81971"/>
                  </a:lnTo>
                  <a:lnTo>
                    <a:pt x="22113" y="81971"/>
                  </a:lnTo>
                  <a:lnTo>
                    <a:pt x="22113" y="147899"/>
                  </a:lnTo>
                  <a:lnTo>
                    <a:pt x="0" y="147899"/>
                  </a:lnTo>
                  <a:lnTo>
                    <a:pt x="0" y="60604"/>
                  </a:lnTo>
                  <a:lnTo>
                    <a:pt x="161925" y="59858"/>
                  </a:lnTo>
                  <a:lnTo>
                    <a:pt x="16192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ounded Rectangle 104">
              <a:extLst>
                <a:ext uri="{FF2B5EF4-FFF2-40B4-BE49-F238E27FC236}">
                  <a16:creationId xmlns:a16="http://schemas.microsoft.com/office/drawing/2014/main" id="{79D9222B-B1FE-4F97-AF70-4E89C325F168}"/>
                </a:ext>
              </a:extLst>
            </p:cNvPr>
            <p:cNvSpPr/>
            <p:nvPr/>
          </p:nvSpPr>
          <p:spPr>
            <a:xfrm>
              <a:off x="5711825" y="3390900"/>
              <a:ext cx="123825" cy="1016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ounded Rectangle 105">
              <a:extLst>
                <a:ext uri="{FF2B5EF4-FFF2-40B4-BE49-F238E27FC236}">
                  <a16:creationId xmlns:a16="http://schemas.microsoft.com/office/drawing/2014/main" id="{71FF8307-B69B-4BC3-97E0-FADDA7F63871}"/>
                </a:ext>
              </a:extLst>
            </p:cNvPr>
            <p:cNvSpPr/>
            <p:nvPr/>
          </p:nvSpPr>
          <p:spPr>
            <a:xfrm>
              <a:off x="5559425" y="3613150"/>
              <a:ext cx="123825" cy="1016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ounded Rectangle 106">
              <a:extLst>
                <a:ext uri="{FF2B5EF4-FFF2-40B4-BE49-F238E27FC236}">
                  <a16:creationId xmlns:a16="http://schemas.microsoft.com/office/drawing/2014/main" id="{01C17257-90B0-4006-BCB8-C16A84D6E8D4}"/>
                </a:ext>
              </a:extLst>
            </p:cNvPr>
            <p:cNvSpPr/>
            <p:nvPr/>
          </p:nvSpPr>
          <p:spPr>
            <a:xfrm>
              <a:off x="5716588" y="3613150"/>
              <a:ext cx="123825" cy="1016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ounded Rectangle 107">
              <a:extLst>
                <a:ext uri="{FF2B5EF4-FFF2-40B4-BE49-F238E27FC236}">
                  <a16:creationId xmlns:a16="http://schemas.microsoft.com/office/drawing/2014/main" id="{0DFC7B62-9927-450E-B416-9B98579F6D52}"/>
                </a:ext>
              </a:extLst>
            </p:cNvPr>
            <p:cNvSpPr/>
            <p:nvPr/>
          </p:nvSpPr>
          <p:spPr>
            <a:xfrm>
              <a:off x="5873750" y="3613150"/>
              <a:ext cx="123825" cy="1016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293413-59E7-493E-85FC-99D2E8572A25}"/>
              </a:ext>
            </a:extLst>
          </p:cNvPr>
          <p:cNvGrpSpPr/>
          <p:nvPr/>
        </p:nvGrpSpPr>
        <p:grpSpPr>
          <a:xfrm>
            <a:off x="7310386" y="1660908"/>
            <a:ext cx="3438695" cy="1074782"/>
            <a:chOff x="839465" y="1096375"/>
            <a:chExt cx="3438695" cy="107478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C26377-630E-40D9-8B61-C47C21EC908B}"/>
                </a:ext>
              </a:extLst>
            </p:cNvPr>
            <p:cNvSpPr txBox="1"/>
            <p:nvPr/>
          </p:nvSpPr>
          <p:spPr>
            <a:xfrm>
              <a:off x="839466" y="1096375"/>
              <a:ext cx="263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</a:rPr>
                <a:t>01. Corporate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E280A45-6D4C-46C2-91C8-0E66D3976899}"/>
                </a:ext>
              </a:extLst>
            </p:cNvPr>
            <p:cNvSpPr txBox="1"/>
            <p:nvPr/>
          </p:nvSpPr>
          <p:spPr>
            <a:xfrm>
              <a:off x="839465" y="1401716"/>
              <a:ext cx="34386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Corporate steering wheel 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Analytical Dashboard for Performance Metrics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Goals Disseminated to business unit / country tiers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Accomplishments Reported Upward</a:t>
              </a:r>
              <a:endParaRPr lang="en-US" sz="1100" b="1" dirty="0">
                <a:solidFill>
                  <a:sysClr val="windowText" lastClr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Freeform 118">
            <a:extLst>
              <a:ext uri="{FF2B5EF4-FFF2-40B4-BE49-F238E27FC236}">
                <a16:creationId xmlns:a16="http://schemas.microsoft.com/office/drawing/2014/main" id="{C441C77E-42C1-4E6C-BB96-6C382424BB65}"/>
              </a:ext>
            </a:extLst>
          </p:cNvPr>
          <p:cNvSpPr>
            <a:spLocks/>
          </p:cNvSpPr>
          <p:nvPr/>
        </p:nvSpPr>
        <p:spPr bwMode="auto">
          <a:xfrm>
            <a:off x="6790368" y="5921840"/>
            <a:ext cx="563079" cy="547353"/>
          </a:xfrm>
          <a:custGeom>
            <a:avLst/>
            <a:gdLst>
              <a:gd name="connsiteX0" fmla="*/ 209189 w 563079"/>
              <a:gd name="connsiteY0" fmla="*/ 280755 h 547353"/>
              <a:gd name="connsiteX1" fmla="*/ 152566 w 563079"/>
              <a:gd name="connsiteY1" fmla="*/ 338164 h 547353"/>
              <a:gd name="connsiteX2" fmla="*/ 209189 w 563079"/>
              <a:gd name="connsiteY2" fmla="*/ 395573 h 547353"/>
              <a:gd name="connsiteX3" fmla="*/ 265812 w 563079"/>
              <a:gd name="connsiteY3" fmla="*/ 338164 h 547353"/>
              <a:gd name="connsiteX4" fmla="*/ 261362 w 563079"/>
              <a:gd name="connsiteY4" fmla="*/ 315818 h 547353"/>
              <a:gd name="connsiteX5" fmla="*/ 259888 w 563079"/>
              <a:gd name="connsiteY5" fmla="*/ 313601 h 547353"/>
              <a:gd name="connsiteX6" fmla="*/ 228062 w 563079"/>
              <a:gd name="connsiteY6" fmla="*/ 344454 h 547353"/>
              <a:gd name="connsiteX7" fmla="*/ 208401 w 563079"/>
              <a:gd name="connsiteY7" fmla="*/ 325580 h 547353"/>
              <a:gd name="connsiteX8" fmla="*/ 242172 w 563079"/>
              <a:gd name="connsiteY8" fmla="*/ 292747 h 547353"/>
              <a:gd name="connsiteX9" fmla="*/ 231229 w 563079"/>
              <a:gd name="connsiteY9" fmla="*/ 285267 h 547353"/>
              <a:gd name="connsiteX10" fmla="*/ 209189 w 563079"/>
              <a:gd name="connsiteY10" fmla="*/ 280755 h 547353"/>
              <a:gd name="connsiteX11" fmla="*/ 209189 w 563079"/>
              <a:gd name="connsiteY11" fmla="*/ 180093 h 547353"/>
              <a:gd name="connsiteX12" fmla="*/ 50331 w 563079"/>
              <a:gd name="connsiteY12" fmla="*/ 338165 h 547353"/>
              <a:gd name="connsiteX13" fmla="*/ 209189 w 563079"/>
              <a:gd name="connsiteY13" fmla="*/ 496237 h 547353"/>
              <a:gd name="connsiteX14" fmla="*/ 368047 w 563079"/>
              <a:gd name="connsiteY14" fmla="*/ 338165 h 547353"/>
              <a:gd name="connsiteX15" fmla="*/ 355563 w 563079"/>
              <a:gd name="connsiteY15" fmla="*/ 276636 h 547353"/>
              <a:gd name="connsiteX16" fmla="*/ 332749 w 563079"/>
              <a:gd name="connsiteY16" fmla="*/ 242966 h 547353"/>
              <a:gd name="connsiteX17" fmla="*/ 295961 w 563079"/>
              <a:gd name="connsiteY17" fmla="*/ 278630 h 547353"/>
              <a:gd name="connsiteX18" fmla="*/ 307738 w 563079"/>
              <a:gd name="connsiteY18" fmla="*/ 296227 h 547353"/>
              <a:gd name="connsiteX19" fmla="*/ 316143 w 563079"/>
              <a:gd name="connsiteY19" fmla="*/ 338164 h 547353"/>
              <a:gd name="connsiteX20" fmla="*/ 209189 w 563079"/>
              <a:gd name="connsiteY20" fmla="*/ 445904 h 547353"/>
              <a:gd name="connsiteX21" fmla="*/ 102235 w 563079"/>
              <a:gd name="connsiteY21" fmla="*/ 338164 h 547353"/>
              <a:gd name="connsiteX22" fmla="*/ 209189 w 563079"/>
              <a:gd name="connsiteY22" fmla="*/ 230424 h 547353"/>
              <a:gd name="connsiteX23" fmla="*/ 250820 w 563079"/>
              <a:gd name="connsiteY23" fmla="*/ 238891 h 547353"/>
              <a:gd name="connsiteX24" fmla="*/ 278341 w 563079"/>
              <a:gd name="connsiteY24" fmla="*/ 257583 h 547353"/>
              <a:gd name="connsiteX25" fmla="*/ 314954 w 563079"/>
              <a:gd name="connsiteY25" fmla="*/ 221987 h 547353"/>
              <a:gd name="connsiteX26" fmla="*/ 271024 w 563079"/>
              <a:gd name="connsiteY26" fmla="*/ 192515 h 547353"/>
              <a:gd name="connsiteX27" fmla="*/ 209189 w 563079"/>
              <a:gd name="connsiteY27" fmla="*/ 180093 h 547353"/>
              <a:gd name="connsiteX28" fmla="*/ 492301 w 563079"/>
              <a:gd name="connsiteY28" fmla="*/ 0 h 547353"/>
              <a:gd name="connsiteX29" fmla="*/ 495496 w 563079"/>
              <a:gd name="connsiteY29" fmla="*/ 54314 h 547353"/>
              <a:gd name="connsiteX30" fmla="*/ 507014 w 563079"/>
              <a:gd name="connsiteY30" fmla="*/ 65832 h 547353"/>
              <a:gd name="connsiteX31" fmla="*/ 563079 w 563079"/>
              <a:gd name="connsiteY31" fmla="*/ 72351 h 547353"/>
              <a:gd name="connsiteX32" fmla="*/ 442756 w 563079"/>
              <a:gd name="connsiteY32" fmla="*/ 189529 h 547353"/>
              <a:gd name="connsiteX33" fmla="*/ 393217 w 563079"/>
              <a:gd name="connsiteY33" fmla="*/ 184345 h 547353"/>
              <a:gd name="connsiteX34" fmla="*/ 368715 w 563079"/>
              <a:gd name="connsiteY34" fmla="*/ 208099 h 547353"/>
              <a:gd name="connsiteX35" fmla="*/ 401939 w 563079"/>
              <a:gd name="connsiteY35" fmla="*/ 257284 h 547353"/>
              <a:gd name="connsiteX36" fmla="*/ 418378 w 563079"/>
              <a:gd name="connsiteY36" fmla="*/ 338557 h 547353"/>
              <a:gd name="connsiteX37" fmla="*/ 209189 w 563079"/>
              <a:gd name="connsiteY37" fmla="*/ 547353 h 547353"/>
              <a:gd name="connsiteX38" fmla="*/ 0 w 563079"/>
              <a:gd name="connsiteY38" fmla="*/ 338557 h 547353"/>
              <a:gd name="connsiteX39" fmla="*/ 209189 w 563079"/>
              <a:gd name="connsiteY39" fmla="*/ 129761 h 547353"/>
              <a:gd name="connsiteX40" fmla="*/ 290615 w 563079"/>
              <a:gd name="connsiteY40" fmla="*/ 146169 h 547353"/>
              <a:gd name="connsiteX41" fmla="*/ 351083 w 563079"/>
              <a:gd name="connsiteY41" fmla="*/ 186861 h 547353"/>
              <a:gd name="connsiteX42" fmla="*/ 375291 w 563079"/>
              <a:gd name="connsiteY42" fmla="*/ 163325 h 547353"/>
              <a:gd name="connsiteX43" fmla="*/ 371978 w 563079"/>
              <a:gd name="connsiteY43" fmla="*/ 116391 h 54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63079" h="547353">
                <a:moveTo>
                  <a:pt x="209189" y="280755"/>
                </a:moveTo>
                <a:cubicBezTo>
                  <a:pt x="177917" y="280755"/>
                  <a:pt x="152566" y="306458"/>
                  <a:pt x="152566" y="338164"/>
                </a:cubicBezTo>
                <a:cubicBezTo>
                  <a:pt x="152566" y="369870"/>
                  <a:pt x="177917" y="395573"/>
                  <a:pt x="209189" y="395573"/>
                </a:cubicBezTo>
                <a:cubicBezTo>
                  <a:pt x="240461" y="395573"/>
                  <a:pt x="265812" y="369870"/>
                  <a:pt x="265812" y="338164"/>
                </a:cubicBezTo>
                <a:cubicBezTo>
                  <a:pt x="265812" y="330238"/>
                  <a:pt x="264228" y="322686"/>
                  <a:pt x="261362" y="315818"/>
                </a:cubicBezTo>
                <a:lnTo>
                  <a:pt x="259888" y="313601"/>
                </a:lnTo>
                <a:lnTo>
                  <a:pt x="228062" y="344454"/>
                </a:lnTo>
                <a:lnTo>
                  <a:pt x="208401" y="325580"/>
                </a:lnTo>
                <a:lnTo>
                  <a:pt x="242172" y="292747"/>
                </a:lnTo>
                <a:lnTo>
                  <a:pt x="231229" y="285267"/>
                </a:lnTo>
                <a:cubicBezTo>
                  <a:pt x="224455" y="282362"/>
                  <a:pt x="217007" y="280755"/>
                  <a:pt x="209189" y="280755"/>
                </a:cubicBezTo>
                <a:close/>
                <a:moveTo>
                  <a:pt x="209189" y="180093"/>
                </a:moveTo>
                <a:cubicBezTo>
                  <a:pt x="121454" y="180093"/>
                  <a:pt x="50331" y="250864"/>
                  <a:pt x="50331" y="338165"/>
                </a:cubicBezTo>
                <a:cubicBezTo>
                  <a:pt x="50331" y="425466"/>
                  <a:pt x="121454" y="496237"/>
                  <a:pt x="209189" y="496237"/>
                </a:cubicBezTo>
                <a:cubicBezTo>
                  <a:pt x="296924" y="496237"/>
                  <a:pt x="368047" y="425466"/>
                  <a:pt x="368047" y="338165"/>
                </a:cubicBezTo>
                <a:cubicBezTo>
                  <a:pt x="368047" y="316340"/>
                  <a:pt x="363602" y="295548"/>
                  <a:pt x="355563" y="276636"/>
                </a:cubicBezTo>
                <a:lnTo>
                  <a:pt x="332749" y="242966"/>
                </a:lnTo>
                <a:lnTo>
                  <a:pt x="295961" y="278630"/>
                </a:lnTo>
                <a:lnTo>
                  <a:pt x="307738" y="296227"/>
                </a:lnTo>
                <a:cubicBezTo>
                  <a:pt x="313150" y="309117"/>
                  <a:pt x="316143" y="323289"/>
                  <a:pt x="316143" y="338164"/>
                </a:cubicBezTo>
                <a:cubicBezTo>
                  <a:pt x="316143" y="397667"/>
                  <a:pt x="268258" y="445904"/>
                  <a:pt x="209189" y="445904"/>
                </a:cubicBezTo>
                <a:cubicBezTo>
                  <a:pt x="150120" y="445904"/>
                  <a:pt x="102235" y="397667"/>
                  <a:pt x="102235" y="338164"/>
                </a:cubicBezTo>
                <a:cubicBezTo>
                  <a:pt x="102235" y="278661"/>
                  <a:pt x="150120" y="230424"/>
                  <a:pt x="209189" y="230424"/>
                </a:cubicBezTo>
                <a:cubicBezTo>
                  <a:pt x="223956" y="230424"/>
                  <a:pt x="238025" y="233439"/>
                  <a:pt x="250820" y="238891"/>
                </a:cubicBezTo>
                <a:lnTo>
                  <a:pt x="278341" y="257583"/>
                </a:lnTo>
                <a:lnTo>
                  <a:pt x="314954" y="221987"/>
                </a:lnTo>
                <a:lnTo>
                  <a:pt x="271024" y="192515"/>
                </a:lnTo>
                <a:cubicBezTo>
                  <a:pt x="252018" y="184516"/>
                  <a:pt x="231123" y="180093"/>
                  <a:pt x="209189" y="180093"/>
                </a:cubicBezTo>
                <a:close/>
                <a:moveTo>
                  <a:pt x="492301" y="0"/>
                </a:moveTo>
                <a:lnTo>
                  <a:pt x="495496" y="54314"/>
                </a:lnTo>
                <a:lnTo>
                  <a:pt x="507014" y="65832"/>
                </a:lnTo>
                <a:lnTo>
                  <a:pt x="563079" y="72351"/>
                </a:lnTo>
                <a:lnTo>
                  <a:pt x="442756" y="189529"/>
                </a:lnTo>
                <a:lnTo>
                  <a:pt x="393217" y="184345"/>
                </a:lnTo>
                <a:lnTo>
                  <a:pt x="368715" y="208099"/>
                </a:lnTo>
                <a:lnTo>
                  <a:pt x="401939" y="257284"/>
                </a:lnTo>
                <a:cubicBezTo>
                  <a:pt x="412524" y="282264"/>
                  <a:pt x="418378" y="309729"/>
                  <a:pt x="418378" y="338557"/>
                </a:cubicBezTo>
                <a:cubicBezTo>
                  <a:pt x="418378" y="453872"/>
                  <a:pt x="324721" y="547353"/>
                  <a:pt x="209189" y="547353"/>
                </a:cubicBezTo>
                <a:cubicBezTo>
                  <a:pt x="93657" y="547353"/>
                  <a:pt x="0" y="453872"/>
                  <a:pt x="0" y="338557"/>
                </a:cubicBezTo>
                <a:cubicBezTo>
                  <a:pt x="0" y="223242"/>
                  <a:pt x="93657" y="129761"/>
                  <a:pt x="209189" y="129761"/>
                </a:cubicBezTo>
                <a:cubicBezTo>
                  <a:pt x="238072" y="129761"/>
                  <a:pt x="265588" y="135604"/>
                  <a:pt x="290615" y="146169"/>
                </a:cubicBezTo>
                <a:lnTo>
                  <a:pt x="351083" y="186861"/>
                </a:lnTo>
                <a:lnTo>
                  <a:pt x="375291" y="163325"/>
                </a:lnTo>
                <a:lnTo>
                  <a:pt x="371978" y="116391"/>
                </a:lnTo>
                <a:close/>
              </a:path>
            </a:pathLst>
          </a:custGeom>
          <a:solidFill>
            <a:srgbClr val="FF671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E4CF095-F2AB-422C-A1EF-E9CC3CD29975}"/>
              </a:ext>
            </a:extLst>
          </p:cNvPr>
          <p:cNvGrpSpPr/>
          <p:nvPr/>
        </p:nvGrpSpPr>
        <p:grpSpPr>
          <a:xfrm>
            <a:off x="7310386" y="5665110"/>
            <a:ext cx="3480463" cy="905505"/>
            <a:chOff x="839465" y="1096375"/>
            <a:chExt cx="3480463" cy="90550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B62C94-A134-4CBF-A42E-AFAF594B6F88}"/>
                </a:ext>
              </a:extLst>
            </p:cNvPr>
            <p:cNvSpPr txBox="1"/>
            <p:nvPr/>
          </p:nvSpPr>
          <p:spPr>
            <a:xfrm>
              <a:off x="839465" y="1096375"/>
              <a:ext cx="255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</a:rPr>
                <a:t>04. Individual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1C1941-E6E2-434A-B13D-B725942FAA25}"/>
                </a:ext>
              </a:extLst>
            </p:cNvPr>
            <p:cNvSpPr txBox="1"/>
            <p:nvPr/>
          </p:nvSpPr>
          <p:spPr>
            <a:xfrm>
              <a:off x="839465" y="1401716"/>
              <a:ext cx="34804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Goal settings</a:t>
              </a:r>
            </a:p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Evaluation of Performance (Performance review)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Upward Communication of Achievements</a:t>
              </a:r>
              <a:endParaRPr lang="en-US" sz="1100" b="1" dirty="0">
                <a:solidFill>
                  <a:sysClr val="windowText" lastClr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0F13DD-620A-485D-A9C4-BF3CE3E682FD}"/>
              </a:ext>
            </a:extLst>
          </p:cNvPr>
          <p:cNvGrpSpPr/>
          <p:nvPr/>
        </p:nvGrpSpPr>
        <p:grpSpPr>
          <a:xfrm>
            <a:off x="7310386" y="2995217"/>
            <a:ext cx="4688682" cy="1582614"/>
            <a:chOff x="839465" y="1096375"/>
            <a:chExt cx="3600611" cy="158261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8F413C5-8DA0-489E-BA12-AC4282510374}"/>
                </a:ext>
              </a:extLst>
            </p:cNvPr>
            <p:cNvSpPr txBox="1"/>
            <p:nvPr/>
          </p:nvSpPr>
          <p:spPr>
            <a:xfrm>
              <a:off x="839465" y="1096375"/>
              <a:ext cx="3105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</a:rPr>
                <a:t>02. Country / Business Unit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4A5282-D326-467F-96BC-EED9062BDAA2}"/>
                </a:ext>
              </a:extLst>
            </p:cNvPr>
            <p:cNvSpPr txBox="1"/>
            <p:nvPr/>
          </p:nvSpPr>
          <p:spPr>
            <a:xfrm>
              <a:off x="839465" y="1401716"/>
              <a:ext cx="36006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Business Unit / country steering wheel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Analytical Dashboard for Performance Metrics</a:t>
              </a: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Objective Distribution to Departmental Levels</a:t>
              </a:r>
            </a:p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Evaluation of Performance (Performance review)</a:t>
              </a:r>
              <a:endParaRPr lang="en-GB" sz="1100" b="1" dirty="0">
                <a:solidFill>
                  <a:sysClr val="windowText" lastClr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GB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Upward Reporting of Achievements</a:t>
              </a:r>
            </a:p>
            <a:p>
              <a:endParaRPr lang="en-US" sz="1100" b="1" dirty="0">
                <a:solidFill>
                  <a:sysClr val="windowText" lastClr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solidFill>
                    <a:sysClr val="windowText" lastClr="000000"/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F2ECEC6E-3184-4BB0-8221-F74BBE0B0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396" y="4134617"/>
            <a:ext cx="1127061" cy="912621"/>
          </a:xfrm>
          <a:prstGeom prst="rect">
            <a:avLst/>
          </a:prstGeom>
        </p:spPr>
      </p:pic>
      <p:pic>
        <p:nvPicPr>
          <p:cNvPr id="71" name="Picture 22" descr="d:\Data\Pictures\Camera Roll\KSA1.png">
            <a:extLst>
              <a:ext uri="{FF2B5EF4-FFF2-40B4-BE49-F238E27FC236}">
                <a16:creationId xmlns:a16="http://schemas.microsoft.com/office/drawing/2014/main" id="{482B9F3B-31B2-4338-9FF6-09CEB89E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12" y="5114357"/>
            <a:ext cx="1189342" cy="11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Freeform 10">
            <a:extLst>
              <a:ext uri="{FF2B5EF4-FFF2-40B4-BE49-F238E27FC236}">
                <a16:creationId xmlns:a16="http://schemas.microsoft.com/office/drawing/2014/main" id="{A2CE6AA4-DC99-41C6-9258-DE784095917D}"/>
              </a:ext>
            </a:extLst>
          </p:cNvPr>
          <p:cNvSpPr>
            <a:spLocks noEditPoints="1"/>
          </p:cNvSpPr>
          <p:nvPr/>
        </p:nvSpPr>
        <p:spPr bwMode="auto">
          <a:xfrm>
            <a:off x="6876966" y="1779495"/>
            <a:ext cx="433419" cy="391044"/>
          </a:xfrm>
          <a:custGeom>
            <a:avLst/>
            <a:gdLst>
              <a:gd name="T0" fmla="*/ 17704 w 17704"/>
              <a:gd name="T1" fmla="*/ 10363 h 17920"/>
              <a:gd name="T2" fmla="*/ 14985 w 17704"/>
              <a:gd name="T3" fmla="*/ 10363 h 17920"/>
              <a:gd name="T4" fmla="*/ 9265 w 17704"/>
              <a:gd name="T5" fmla="*/ 4709 h 17920"/>
              <a:gd name="T6" fmla="*/ 9284 w 17704"/>
              <a:gd name="T7" fmla="*/ 4474 h 17920"/>
              <a:gd name="T8" fmla="*/ 9284 w 17704"/>
              <a:gd name="T9" fmla="*/ 3118 h 17920"/>
              <a:gd name="T10" fmla="*/ 12738 w 17704"/>
              <a:gd name="T11" fmla="*/ 3329 h 17920"/>
              <a:gd name="T12" fmla="*/ 12738 w 17704"/>
              <a:gd name="T13" fmla="*/ 674 h 17920"/>
              <a:gd name="T14" fmla="*/ 9285 w 17704"/>
              <a:gd name="T15" fmla="*/ 464 h 17920"/>
              <a:gd name="T16" fmla="*/ 8853 w 17704"/>
              <a:gd name="T17" fmla="*/ 0 h 17920"/>
              <a:gd name="T18" fmla="*/ 8420 w 17704"/>
              <a:gd name="T19" fmla="*/ 470 h 17920"/>
              <a:gd name="T20" fmla="*/ 8420 w 17704"/>
              <a:gd name="T21" fmla="*/ 4474 h 17920"/>
              <a:gd name="T22" fmla="*/ 8442 w 17704"/>
              <a:gd name="T23" fmla="*/ 4709 h 17920"/>
              <a:gd name="T24" fmla="*/ 2719 w 17704"/>
              <a:gd name="T25" fmla="*/ 10363 h 17920"/>
              <a:gd name="T26" fmla="*/ 0 w 17704"/>
              <a:gd name="T27" fmla="*/ 10363 h 17920"/>
              <a:gd name="T28" fmla="*/ 0 w 17704"/>
              <a:gd name="T29" fmla="*/ 17920 h 17920"/>
              <a:gd name="T30" fmla="*/ 17704 w 17704"/>
              <a:gd name="T31" fmla="*/ 17920 h 17920"/>
              <a:gd name="T32" fmla="*/ 17704 w 17704"/>
              <a:gd name="T33" fmla="*/ 10363 h 17920"/>
              <a:gd name="T34" fmla="*/ 3886 w 17704"/>
              <a:gd name="T35" fmla="*/ 16139 h 17920"/>
              <a:gd name="T36" fmla="*/ 3130 w 17704"/>
              <a:gd name="T37" fmla="*/ 16860 h 17920"/>
              <a:gd name="T38" fmla="*/ 2375 w 17704"/>
              <a:gd name="T39" fmla="*/ 16139 h 17920"/>
              <a:gd name="T40" fmla="*/ 2375 w 17704"/>
              <a:gd name="T41" fmla="*/ 12636 h 17920"/>
              <a:gd name="T42" fmla="*/ 3130 w 17704"/>
              <a:gd name="T43" fmla="*/ 11914 h 17920"/>
              <a:gd name="T44" fmla="*/ 3886 w 17704"/>
              <a:gd name="T45" fmla="*/ 12636 h 17920"/>
              <a:gd name="T46" fmla="*/ 3886 w 17704"/>
              <a:gd name="T47" fmla="*/ 16139 h 17920"/>
              <a:gd name="T48" fmla="*/ 7772 w 17704"/>
              <a:gd name="T49" fmla="*/ 16139 h 17920"/>
              <a:gd name="T50" fmla="*/ 7017 w 17704"/>
              <a:gd name="T51" fmla="*/ 16860 h 17920"/>
              <a:gd name="T52" fmla="*/ 6261 w 17704"/>
              <a:gd name="T53" fmla="*/ 16139 h 17920"/>
              <a:gd name="T54" fmla="*/ 6261 w 17704"/>
              <a:gd name="T55" fmla="*/ 12636 h 17920"/>
              <a:gd name="T56" fmla="*/ 7017 w 17704"/>
              <a:gd name="T57" fmla="*/ 11914 h 17920"/>
              <a:gd name="T58" fmla="*/ 7772 w 17704"/>
              <a:gd name="T59" fmla="*/ 12636 h 17920"/>
              <a:gd name="T60" fmla="*/ 7772 w 17704"/>
              <a:gd name="T61" fmla="*/ 16139 h 17920"/>
              <a:gd name="T62" fmla="*/ 11443 w 17704"/>
              <a:gd name="T63" fmla="*/ 16139 h 17920"/>
              <a:gd name="T64" fmla="*/ 10687 w 17704"/>
              <a:gd name="T65" fmla="*/ 16860 h 17920"/>
              <a:gd name="T66" fmla="*/ 9931 w 17704"/>
              <a:gd name="T67" fmla="*/ 16139 h 17920"/>
              <a:gd name="T68" fmla="*/ 9931 w 17704"/>
              <a:gd name="T69" fmla="*/ 12636 h 17920"/>
              <a:gd name="T70" fmla="*/ 10687 w 17704"/>
              <a:gd name="T71" fmla="*/ 11914 h 17920"/>
              <a:gd name="T72" fmla="*/ 11443 w 17704"/>
              <a:gd name="T73" fmla="*/ 12636 h 17920"/>
              <a:gd name="T74" fmla="*/ 11443 w 17704"/>
              <a:gd name="T75" fmla="*/ 16139 h 17920"/>
              <a:gd name="T76" fmla="*/ 15329 w 17704"/>
              <a:gd name="T77" fmla="*/ 16139 h 17920"/>
              <a:gd name="T78" fmla="*/ 14573 w 17704"/>
              <a:gd name="T79" fmla="*/ 16860 h 17920"/>
              <a:gd name="T80" fmla="*/ 13818 w 17704"/>
              <a:gd name="T81" fmla="*/ 16139 h 17920"/>
              <a:gd name="T82" fmla="*/ 13818 w 17704"/>
              <a:gd name="T83" fmla="*/ 12636 h 17920"/>
              <a:gd name="T84" fmla="*/ 14573 w 17704"/>
              <a:gd name="T85" fmla="*/ 11914 h 17920"/>
              <a:gd name="T86" fmla="*/ 15329 w 17704"/>
              <a:gd name="T87" fmla="*/ 12636 h 17920"/>
              <a:gd name="T88" fmla="*/ 15329 w 17704"/>
              <a:gd name="T89" fmla="*/ 16139 h 17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704" h="17920">
                <a:moveTo>
                  <a:pt x="17704" y="10363"/>
                </a:moveTo>
                <a:lnTo>
                  <a:pt x="14985" y="10363"/>
                </a:lnTo>
                <a:cubicBezTo>
                  <a:pt x="14726" y="7341"/>
                  <a:pt x="12286" y="4920"/>
                  <a:pt x="9265" y="4709"/>
                </a:cubicBezTo>
                <a:cubicBezTo>
                  <a:pt x="9291" y="4652"/>
                  <a:pt x="9284" y="4541"/>
                  <a:pt x="9284" y="4474"/>
                </a:cubicBezTo>
                <a:lnTo>
                  <a:pt x="9284" y="3118"/>
                </a:lnTo>
                <a:cubicBezTo>
                  <a:pt x="10579" y="2677"/>
                  <a:pt x="11659" y="4242"/>
                  <a:pt x="12738" y="3329"/>
                </a:cubicBezTo>
                <a:cubicBezTo>
                  <a:pt x="12738" y="2444"/>
                  <a:pt x="12738" y="1559"/>
                  <a:pt x="12738" y="674"/>
                </a:cubicBezTo>
                <a:cubicBezTo>
                  <a:pt x="11659" y="1588"/>
                  <a:pt x="10449" y="22"/>
                  <a:pt x="9285" y="464"/>
                </a:cubicBezTo>
                <a:cubicBezTo>
                  <a:pt x="9281" y="207"/>
                  <a:pt x="9110" y="0"/>
                  <a:pt x="8853" y="0"/>
                </a:cubicBezTo>
                <a:cubicBezTo>
                  <a:pt x="8593" y="0"/>
                  <a:pt x="8420" y="211"/>
                  <a:pt x="8420" y="470"/>
                </a:cubicBezTo>
                <a:lnTo>
                  <a:pt x="8420" y="4474"/>
                </a:lnTo>
                <a:cubicBezTo>
                  <a:pt x="8420" y="4541"/>
                  <a:pt x="8417" y="4651"/>
                  <a:pt x="8442" y="4709"/>
                </a:cubicBezTo>
                <a:cubicBezTo>
                  <a:pt x="5418" y="4916"/>
                  <a:pt x="2977" y="7341"/>
                  <a:pt x="2719" y="10363"/>
                </a:cubicBezTo>
                <a:lnTo>
                  <a:pt x="0" y="10363"/>
                </a:lnTo>
                <a:lnTo>
                  <a:pt x="0" y="17920"/>
                </a:lnTo>
                <a:lnTo>
                  <a:pt x="17704" y="17920"/>
                </a:lnTo>
                <a:lnTo>
                  <a:pt x="17704" y="10363"/>
                </a:lnTo>
                <a:close/>
                <a:moveTo>
                  <a:pt x="3886" y="16139"/>
                </a:moveTo>
                <a:cubicBezTo>
                  <a:pt x="3886" y="16537"/>
                  <a:pt x="3529" y="16860"/>
                  <a:pt x="3130" y="16860"/>
                </a:cubicBezTo>
                <a:cubicBezTo>
                  <a:pt x="2732" y="16860"/>
                  <a:pt x="2375" y="16537"/>
                  <a:pt x="2375" y="16139"/>
                </a:cubicBezTo>
                <a:lnTo>
                  <a:pt x="2375" y="12636"/>
                </a:lnTo>
                <a:cubicBezTo>
                  <a:pt x="2375" y="12237"/>
                  <a:pt x="2732" y="11914"/>
                  <a:pt x="3130" y="11914"/>
                </a:cubicBezTo>
                <a:cubicBezTo>
                  <a:pt x="3529" y="11914"/>
                  <a:pt x="3886" y="12237"/>
                  <a:pt x="3886" y="12636"/>
                </a:cubicBezTo>
                <a:lnTo>
                  <a:pt x="3886" y="16139"/>
                </a:lnTo>
                <a:close/>
                <a:moveTo>
                  <a:pt x="7772" y="16139"/>
                </a:moveTo>
                <a:cubicBezTo>
                  <a:pt x="7772" y="16537"/>
                  <a:pt x="7415" y="16860"/>
                  <a:pt x="7017" y="16860"/>
                </a:cubicBezTo>
                <a:cubicBezTo>
                  <a:pt x="6618" y="16860"/>
                  <a:pt x="6261" y="16537"/>
                  <a:pt x="6261" y="16139"/>
                </a:cubicBezTo>
                <a:lnTo>
                  <a:pt x="6261" y="12636"/>
                </a:lnTo>
                <a:cubicBezTo>
                  <a:pt x="6261" y="12237"/>
                  <a:pt x="6618" y="11914"/>
                  <a:pt x="7017" y="11914"/>
                </a:cubicBezTo>
                <a:cubicBezTo>
                  <a:pt x="7415" y="11914"/>
                  <a:pt x="7772" y="12237"/>
                  <a:pt x="7772" y="12636"/>
                </a:cubicBezTo>
                <a:lnTo>
                  <a:pt x="7772" y="16139"/>
                </a:lnTo>
                <a:close/>
                <a:moveTo>
                  <a:pt x="11443" y="16139"/>
                </a:moveTo>
                <a:cubicBezTo>
                  <a:pt x="11443" y="16537"/>
                  <a:pt x="11085" y="16860"/>
                  <a:pt x="10687" y="16860"/>
                </a:cubicBezTo>
                <a:cubicBezTo>
                  <a:pt x="10289" y="16860"/>
                  <a:pt x="9931" y="16537"/>
                  <a:pt x="9931" y="16139"/>
                </a:cubicBezTo>
                <a:lnTo>
                  <a:pt x="9931" y="12636"/>
                </a:lnTo>
                <a:cubicBezTo>
                  <a:pt x="9931" y="12237"/>
                  <a:pt x="10289" y="11914"/>
                  <a:pt x="10687" y="11914"/>
                </a:cubicBezTo>
                <a:cubicBezTo>
                  <a:pt x="11086" y="11914"/>
                  <a:pt x="11443" y="12237"/>
                  <a:pt x="11443" y="12636"/>
                </a:cubicBezTo>
                <a:lnTo>
                  <a:pt x="11443" y="16139"/>
                </a:lnTo>
                <a:close/>
                <a:moveTo>
                  <a:pt x="15329" y="16139"/>
                </a:moveTo>
                <a:cubicBezTo>
                  <a:pt x="15329" y="16537"/>
                  <a:pt x="14971" y="16860"/>
                  <a:pt x="14573" y="16860"/>
                </a:cubicBezTo>
                <a:cubicBezTo>
                  <a:pt x="14175" y="16860"/>
                  <a:pt x="13818" y="16537"/>
                  <a:pt x="13818" y="16139"/>
                </a:cubicBezTo>
                <a:lnTo>
                  <a:pt x="13818" y="12636"/>
                </a:lnTo>
                <a:cubicBezTo>
                  <a:pt x="13818" y="12237"/>
                  <a:pt x="14175" y="11914"/>
                  <a:pt x="14573" y="11914"/>
                </a:cubicBezTo>
                <a:cubicBezTo>
                  <a:pt x="14972" y="11914"/>
                  <a:pt x="15329" y="12237"/>
                  <a:pt x="15329" y="12636"/>
                </a:cubicBezTo>
                <a:lnTo>
                  <a:pt x="15329" y="16139"/>
                </a:lnTo>
                <a:close/>
              </a:path>
            </a:pathLst>
          </a:custGeom>
          <a:solidFill>
            <a:srgbClr val="FF67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6BCF8FA-884A-4B23-B12F-2DED6D010010}"/>
              </a:ext>
            </a:extLst>
          </p:cNvPr>
          <p:cNvGrpSpPr/>
          <p:nvPr/>
        </p:nvGrpSpPr>
        <p:grpSpPr>
          <a:xfrm>
            <a:off x="6839896" y="3071401"/>
            <a:ext cx="440528" cy="440528"/>
            <a:chOff x="5621995" y="2835932"/>
            <a:chExt cx="945874" cy="945874"/>
          </a:xfrm>
          <a:solidFill>
            <a:srgbClr val="FF671F"/>
          </a:solidFill>
        </p:grpSpPr>
        <p:sp>
          <p:nvSpPr>
            <p:cNvPr id="74" name="Freeform: Shape 155">
              <a:extLst>
                <a:ext uri="{FF2B5EF4-FFF2-40B4-BE49-F238E27FC236}">
                  <a16:creationId xmlns:a16="http://schemas.microsoft.com/office/drawing/2014/main" id="{189ECBA9-C79D-4C2D-BBB6-2D3AACDA235E}"/>
                </a:ext>
              </a:extLst>
            </p:cNvPr>
            <p:cNvSpPr/>
            <p:nvPr/>
          </p:nvSpPr>
          <p:spPr>
            <a:xfrm>
              <a:off x="5959221" y="3173158"/>
              <a:ext cx="266700" cy="266700"/>
            </a:xfrm>
            <a:custGeom>
              <a:avLst/>
              <a:gdLst>
                <a:gd name="connsiteX0" fmla="*/ 266414 w 266700"/>
                <a:gd name="connsiteY0" fmla="*/ 35719 h 266700"/>
                <a:gd name="connsiteX1" fmla="*/ 237839 w 266700"/>
                <a:gd name="connsiteY1" fmla="*/ 7144 h 266700"/>
                <a:gd name="connsiteX2" fmla="*/ 35719 w 266700"/>
                <a:gd name="connsiteY2" fmla="*/ 7144 h 266700"/>
                <a:gd name="connsiteX3" fmla="*/ 7144 w 266700"/>
                <a:gd name="connsiteY3" fmla="*/ 35719 h 266700"/>
                <a:gd name="connsiteX4" fmla="*/ 7144 w 266700"/>
                <a:gd name="connsiteY4" fmla="*/ 237839 h 266700"/>
                <a:gd name="connsiteX5" fmla="*/ 35719 w 266700"/>
                <a:gd name="connsiteY5" fmla="*/ 266414 h 266700"/>
                <a:gd name="connsiteX6" fmla="*/ 237839 w 266700"/>
                <a:gd name="connsiteY6" fmla="*/ 266414 h 266700"/>
                <a:gd name="connsiteX7" fmla="*/ 266414 w 266700"/>
                <a:gd name="connsiteY7" fmla="*/ 237839 h 266700"/>
                <a:gd name="connsiteX8" fmla="*/ 177260 w 266700"/>
                <a:gd name="connsiteY8" fmla="*/ 165354 h 266700"/>
                <a:gd name="connsiteX9" fmla="*/ 96298 w 266700"/>
                <a:gd name="connsiteY9" fmla="*/ 165354 h 266700"/>
                <a:gd name="connsiteX10" fmla="*/ 96298 w 266700"/>
                <a:gd name="connsiteY10" fmla="*/ 108204 h 266700"/>
                <a:gd name="connsiteX11" fmla="*/ 177260 w 266700"/>
                <a:gd name="connsiteY11" fmla="*/ 10820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0" h="266700">
                  <a:moveTo>
                    <a:pt x="266414" y="35719"/>
                  </a:moveTo>
                  <a:cubicBezTo>
                    <a:pt x="266414" y="19937"/>
                    <a:pt x="253621" y="7144"/>
                    <a:pt x="237839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lnTo>
                    <a:pt x="7144" y="237839"/>
                  </a:lnTo>
                  <a:cubicBezTo>
                    <a:pt x="7144" y="253621"/>
                    <a:pt x="19937" y="266414"/>
                    <a:pt x="35719" y="266414"/>
                  </a:cubicBezTo>
                  <a:lnTo>
                    <a:pt x="237839" y="266414"/>
                  </a:lnTo>
                  <a:cubicBezTo>
                    <a:pt x="253621" y="266414"/>
                    <a:pt x="266414" y="253621"/>
                    <a:pt x="266414" y="237839"/>
                  </a:cubicBezTo>
                  <a:close/>
                  <a:moveTo>
                    <a:pt x="177260" y="165354"/>
                  </a:moveTo>
                  <a:lnTo>
                    <a:pt x="96298" y="165354"/>
                  </a:lnTo>
                  <a:lnTo>
                    <a:pt x="96298" y="108204"/>
                  </a:lnTo>
                  <a:lnTo>
                    <a:pt x="177260" y="1082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75" name="Freeform: Shape 156">
              <a:extLst>
                <a:ext uri="{FF2B5EF4-FFF2-40B4-BE49-F238E27FC236}">
                  <a16:creationId xmlns:a16="http://schemas.microsoft.com/office/drawing/2014/main" id="{096748BE-E42D-45E6-B78A-8EC2EE85BF07}"/>
                </a:ext>
              </a:extLst>
            </p:cNvPr>
            <p:cNvSpPr/>
            <p:nvPr/>
          </p:nvSpPr>
          <p:spPr>
            <a:xfrm>
              <a:off x="5998725" y="2835932"/>
              <a:ext cx="190500" cy="276225"/>
            </a:xfrm>
            <a:custGeom>
              <a:avLst/>
              <a:gdLst>
                <a:gd name="connsiteX0" fmla="*/ 125850 w 190500"/>
                <a:gd name="connsiteY0" fmla="*/ 271218 h 276225"/>
                <a:gd name="connsiteX1" fmla="*/ 125850 w 190500"/>
                <a:gd name="connsiteY1" fmla="*/ 182730 h 276225"/>
                <a:gd name="connsiteX2" fmla="*/ 182730 w 190500"/>
                <a:gd name="connsiteY2" fmla="*/ 68700 h 276225"/>
                <a:gd name="connsiteX3" fmla="*/ 68700 w 190500"/>
                <a:gd name="connsiteY3" fmla="*/ 11819 h 276225"/>
                <a:gd name="connsiteX4" fmla="*/ 11819 w 190500"/>
                <a:gd name="connsiteY4" fmla="*/ 125850 h 276225"/>
                <a:gd name="connsiteX5" fmla="*/ 68700 w 190500"/>
                <a:gd name="connsiteY5" fmla="*/ 182730 h 276225"/>
                <a:gd name="connsiteX6" fmla="*/ 68700 w 190500"/>
                <a:gd name="connsiteY6" fmla="*/ 27121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76225">
                  <a:moveTo>
                    <a:pt x="125850" y="271218"/>
                  </a:moveTo>
                  <a:lnTo>
                    <a:pt x="125850" y="182730"/>
                  </a:lnTo>
                  <a:cubicBezTo>
                    <a:pt x="173045" y="166948"/>
                    <a:pt x="198512" y="115895"/>
                    <a:pt x="182730" y="68700"/>
                  </a:cubicBezTo>
                  <a:cubicBezTo>
                    <a:pt x="166949" y="21504"/>
                    <a:pt x="115895" y="-3962"/>
                    <a:pt x="68700" y="11819"/>
                  </a:cubicBezTo>
                  <a:cubicBezTo>
                    <a:pt x="21504" y="27601"/>
                    <a:pt x="-3963" y="78654"/>
                    <a:pt x="11819" y="125850"/>
                  </a:cubicBezTo>
                  <a:cubicBezTo>
                    <a:pt x="20795" y="152690"/>
                    <a:pt x="41859" y="173755"/>
                    <a:pt x="68700" y="182730"/>
                  </a:cubicBezTo>
                  <a:lnTo>
                    <a:pt x="68700" y="271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76" name="Freeform: Shape 157">
              <a:extLst>
                <a:ext uri="{FF2B5EF4-FFF2-40B4-BE49-F238E27FC236}">
                  <a16:creationId xmlns:a16="http://schemas.microsoft.com/office/drawing/2014/main" id="{CD2D0577-B47E-4E65-9CE3-4A503C8A20A6}"/>
                </a:ext>
              </a:extLst>
            </p:cNvPr>
            <p:cNvSpPr/>
            <p:nvPr/>
          </p:nvSpPr>
          <p:spPr>
            <a:xfrm>
              <a:off x="5998725" y="3505581"/>
              <a:ext cx="190500" cy="276225"/>
            </a:xfrm>
            <a:custGeom>
              <a:avLst/>
              <a:gdLst>
                <a:gd name="connsiteX0" fmla="*/ 125850 w 190500"/>
                <a:gd name="connsiteY0" fmla="*/ 95631 h 276225"/>
                <a:gd name="connsiteX1" fmla="*/ 125850 w 190500"/>
                <a:gd name="connsiteY1" fmla="*/ 7144 h 276225"/>
                <a:gd name="connsiteX2" fmla="*/ 68700 w 190500"/>
                <a:gd name="connsiteY2" fmla="*/ 7144 h 276225"/>
                <a:gd name="connsiteX3" fmla="*/ 68700 w 190500"/>
                <a:gd name="connsiteY3" fmla="*/ 95631 h 276225"/>
                <a:gd name="connsiteX4" fmla="*/ 11819 w 190500"/>
                <a:gd name="connsiteY4" fmla="*/ 209661 h 276225"/>
                <a:gd name="connsiteX5" fmla="*/ 125850 w 190500"/>
                <a:gd name="connsiteY5" fmla="*/ 266542 h 276225"/>
                <a:gd name="connsiteX6" fmla="*/ 182730 w 190500"/>
                <a:gd name="connsiteY6" fmla="*/ 152511 h 276225"/>
                <a:gd name="connsiteX7" fmla="*/ 125850 w 190500"/>
                <a:gd name="connsiteY7" fmla="*/ 9563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276225">
                  <a:moveTo>
                    <a:pt x="125850" y="95631"/>
                  </a:moveTo>
                  <a:lnTo>
                    <a:pt x="125850" y="7144"/>
                  </a:lnTo>
                  <a:lnTo>
                    <a:pt x="68700" y="7144"/>
                  </a:lnTo>
                  <a:lnTo>
                    <a:pt x="68700" y="95631"/>
                  </a:lnTo>
                  <a:cubicBezTo>
                    <a:pt x="21504" y="111413"/>
                    <a:pt x="-3963" y="162466"/>
                    <a:pt x="11819" y="209661"/>
                  </a:cubicBezTo>
                  <a:cubicBezTo>
                    <a:pt x="27600" y="256858"/>
                    <a:pt x="78654" y="282321"/>
                    <a:pt x="125850" y="266542"/>
                  </a:cubicBezTo>
                  <a:cubicBezTo>
                    <a:pt x="173045" y="250761"/>
                    <a:pt x="198512" y="199708"/>
                    <a:pt x="182730" y="152511"/>
                  </a:cubicBezTo>
                  <a:cubicBezTo>
                    <a:pt x="173755" y="125671"/>
                    <a:pt x="152690" y="104606"/>
                    <a:pt x="125850" y="95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77" name="Freeform: Shape 158">
              <a:extLst>
                <a:ext uri="{FF2B5EF4-FFF2-40B4-BE49-F238E27FC236}">
                  <a16:creationId xmlns:a16="http://schemas.microsoft.com/office/drawing/2014/main" id="{31946D00-D379-4565-8699-AC28E51DFC00}"/>
                </a:ext>
              </a:extLst>
            </p:cNvPr>
            <p:cNvSpPr/>
            <p:nvPr/>
          </p:nvSpPr>
          <p:spPr>
            <a:xfrm>
              <a:off x="6212015" y="2946367"/>
              <a:ext cx="247650" cy="238125"/>
            </a:xfrm>
            <a:custGeom>
              <a:avLst/>
              <a:gdLst>
                <a:gd name="connsiteX0" fmla="*/ 47625 w 247650"/>
                <a:gd name="connsiteY0" fmla="*/ 240411 h 238125"/>
                <a:gd name="connsiteX1" fmla="*/ 110204 w 247650"/>
                <a:gd name="connsiteY1" fmla="*/ 177832 h 238125"/>
                <a:gd name="connsiteX2" fmla="*/ 214122 w 247650"/>
                <a:gd name="connsiteY2" fmla="*/ 160973 h 238125"/>
                <a:gd name="connsiteX3" fmla="*/ 214122 w 247650"/>
                <a:gd name="connsiteY3" fmla="*/ 160973 h 238125"/>
                <a:gd name="connsiteX4" fmla="*/ 214137 w 247650"/>
                <a:gd name="connsiteY4" fmla="*/ 33543 h 238125"/>
                <a:gd name="connsiteX5" fmla="*/ 86707 w 247650"/>
                <a:gd name="connsiteY5" fmla="*/ 33528 h 238125"/>
                <a:gd name="connsiteX6" fmla="*/ 69723 w 247650"/>
                <a:gd name="connsiteY6" fmla="*/ 137351 h 238125"/>
                <a:gd name="connsiteX7" fmla="*/ 7144 w 247650"/>
                <a:gd name="connsiteY7" fmla="*/ 19993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238125">
                  <a:moveTo>
                    <a:pt x="47625" y="240411"/>
                  </a:moveTo>
                  <a:lnTo>
                    <a:pt x="110204" y="177832"/>
                  </a:lnTo>
                  <a:cubicBezTo>
                    <a:pt x="144856" y="195198"/>
                    <a:pt x="186738" y="188403"/>
                    <a:pt x="214122" y="160973"/>
                  </a:cubicBezTo>
                  <a:lnTo>
                    <a:pt x="214122" y="160973"/>
                  </a:lnTo>
                  <a:cubicBezTo>
                    <a:pt x="249315" y="125789"/>
                    <a:pt x="249322" y="68736"/>
                    <a:pt x="214137" y="33543"/>
                  </a:cubicBezTo>
                  <a:cubicBezTo>
                    <a:pt x="178953" y="-1650"/>
                    <a:pt x="121900" y="-1657"/>
                    <a:pt x="86707" y="33528"/>
                  </a:cubicBezTo>
                  <a:cubicBezTo>
                    <a:pt x="59333" y="60896"/>
                    <a:pt x="52497" y="102688"/>
                    <a:pt x="69723" y="137351"/>
                  </a:cubicBezTo>
                  <a:lnTo>
                    <a:pt x="7144" y="199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78" name="Freeform: Shape 159">
              <a:extLst>
                <a:ext uri="{FF2B5EF4-FFF2-40B4-BE49-F238E27FC236}">
                  <a16:creationId xmlns:a16="http://schemas.microsoft.com/office/drawing/2014/main" id="{6B40C8E7-9275-42C6-B19C-1285FCF9EE70}"/>
                </a:ext>
              </a:extLst>
            </p:cNvPr>
            <p:cNvSpPr/>
            <p:nvPr/>
          </p:nvSpPr>
          <p:spPr>
            <a:xfrm>
              <a:off x="5732274" y="3426047"/>
              <a:ext cx="238125" cy="238125"/>
            </a:xfrm>
            <a:custGeom>
              <a:avLst/>
              <a:gdLst>
                <a:gd name="connsiteX0" fmla="*/ 200087 w 238125"/>
                <a:gd name="connsiteY0" fmla="*/ 7144 h 238125"/>
                <a:gd name="connsiteX1" fmla="*/ 137508 w 238125"/>
                <a:gd name="connsiteY1" fmla="*/ 69628 h 238125"/>
                <a:gd name="connsiteX2" fmla="*/ 16647 w 238125"/>
                <a:gd name="connsiteY2" fmla="*/ 110014 h 238125"/>
                <a:gd name="connsiteX3" fmla="*/ 57033 w 238125"/>
                <a:gd name="connsiteY3" fmla="*/ 230875 h 238125"/>
                <a:gd name="connsiteX4" fmla="*/ 177894 w 238125"/>
                <a:gd name="connsiteY4" fmla="*/ 190489 h 238125"/>
                <a:gd name="connsiteX5" fmla="*/ 177894 w 238125"/>
                <a:gd name="connsiteY5" fmla="*/ 110014 h 238125"/>
                <a:gd name="connsiteX6" fmla="*/ 240473 w 238125"/>
                <a:gd name="connsiteY6" fmla="*/ 4743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238125">
                  <a:moveTo>
                    <a:pt x="200087" y="7144"/>
                  </a:moveTo>
                  <a:lnTo>
                    <a:pt x="137508" y="69628"/>
                  </a:lnTo>
                  <a:cubicBezTo>
                    <a:pt x="92980" y="47405"/>
                    <a:pt x="38870" y="65486"/>
                    <a:pt x="16647" y="110014"/>
                  </a:cubicBezTo>
                  <a:cubicBezTo>
                    <a:pt x="-5576" y="154541"/>
                    <a:pt x="12505" y="208652"/>
                    <a:pt x="57033" y="230875"/>
                  </a:cubicBezTo>
                  <a:cubicBezTo>
                    <a:pt x="101560" y="253097"/>
                    <a:pt x="155671" y="235016"/>
                    <a:pt x="177894" y="190489"/>
                  </a:cubicBezTo>
                  <a:cubicBezTo>
                    <a:pt x="190538" y="165154"/>
                    <a:pt x="190538" y="135348"/>
                    <a:pt x="177894" y="110014"/>
                  </a:cubicBezTo>
                  <a:lnTo>
                    <a:pt x="240473" y="47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79" name="Freeform: Shape 160">
              <a:extLst>
                <a:ext uri="{FF2B5EF4-FFF2-40B4-BE49-F238E27FC236}">
                  <a16:creationId xmlns:a16="http://schemas.microsoft.com/office/drawing/2014/main" id="{96EAC226-D9B3-448B-86E3-16395B779CD2}"/>
                </a:ext>
              </a:extLst>
            </p:cNvPr>
            <p:cNvSpPr/>
            <p:nvPr/>
          </p:nvSpPr>
          <p:spPr>
            <a:xfrm>
              <a:off x="6212015" y="3425952"/>
              <a:ext cx="247650" cy="238125"/>
            </a:xfrm>
            <a:custGeom>
              <a:avLst/>
              <a:gdLst>
                <a:gd name="connsiteX0" fmla="*/ 110109 w 247650"/>
                <a:gd name="connsiteY0" fmla="*/ 69723 h 238125"/>
                <a:gd name="connsiteX1" fmla="*/ 47530 w 247650"/>
                <a:gd name="connsiteY1" fmla="*/ 7144 h 238125"/>
                <a:gd name="connsiteX2" fmla="*/ 7144 w 247650"/>
                <a:gd name="connsiteY2" fmla="*/ 47530 h 238125"/>
                <a:gd name="connsiteX3" fmla="*/ 69723 w 247650"/>
                <a:gd name="connsiteY3" fmla="*/ 110109 h 238125"/>
                <a:gd name="connsiteX4" fmla="*/ 86582 w 247650"/>
                <a:gd name="connsiteY4" fmla="*/ 213931 h 238125"/>
                <a:gd name="connsiteX5" fmla="*/ 86582 w 247650"/>
                <a:gd name="connsiteY5" fmla="*/ 213931 h 238125"/>
                <a:gd name="connsiteX6" fmla="*/ 214012 w 247650"/>
                <a:gd name="connsiteY6" fmla="*/ 214137 h 238125"/>
                <a:gd name="connsiteX7" fmla="*/ 214218 w 247650"/>
                <a:gd name="connsiteY7" fmla="*/ 86708 h 238125"/>
                <a:gd name="connsiteX8" fmla="*/ 110109 w 247650"/>
                <a:gd name="connsiteY8" fmla="*/ 6972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238125">
                  <a:moveTo>
                    <a:pt x="110109" y="69723"/>
                  </a:moveTo>
                  <a:lnTo>
                    <a:pt x="47530" y="7144"/>
                  </a:lnTo>
                  <a:lnTo>
                    <a:pt x="7144" y="47530"/>
                  </a:lnTo>
                  <a:lnTo>
                    <a:pt x="69723" y="110109"/>
                  </a:lnTo>
                  <a:cubicBezTo>
                    <a:pt x="52496" y="144750"/>
                    <a:pt x="59279" y="186520"/>
                    <a:pt x="86582" y="213931"/>
                  </a:cubicBezTo>
                  <a:lnTo>
                    <a:pt x="86582" y="213931"/>
                  </a:lnTo>
                  <a:cubicBezTo>
                    <a:pt x="121714" y="249177"/>
                    <a:pt x="178766" y="249269"/>
                    <a:pt x="214012" y="214137"/>
                  </a:cubicBezTo>
                  <a:cubicBezTo>
                    <a:pt x="249258" y="179005"/>
                    <a:pt x="249349" y="121953"/>
                    <a:pt x="214218" y="86708"/>
                  </a:cubicBezTo>
                  <a:cubicBezTo>
                    <a:pt x="186801" y="59203"/>
                    <a:pt x="144846" y="52358"/>
                    <a:pt x="110109" y="6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80" name="Freeform: Shape 161">
              <a:extLst>
                <a:ext uri="{FF2B5EF4-FFF2-40B4-BE49-F238E27FC236}">
                  <a16:creationId xmlns:a16="http://schemas.microsoft.com/office/drawing/2014/main" id="{B614CB76-664C-49B6-B729-5F60B70A8FF5}"/>
                </a:ext>
              </a:extLst>
            </p:cNvPr>
            <p:cNvSpPr/>
            <p:nvPr/>
          </p:nvSpPr>
          <p:spPr>
            <a:xfrm>
              <a:off x="5732446" y="2946369"/>
              <a:ext cx="238125" cy="238125"/>
            </a:xfrm>
            <a:custGeom>
              <a:avLst/>
              <a:gdLst>
                <a:gd name="connsiteX0" fmla="*/ 96854 w 238125"/>
                <a:gd name="connsiteY0" fmla="*/ 187356 h 238125"/>
                <a:gd name="connsiteX1" fmla="*/ 137049 w 238125"/>
                <a:gd name="connsiteY1" fmla="*/ 177831 h 238125"/>
                <a:gd name="connsiteX2" fmla="*/ 199628 w 238125"/>
                <a:gd name="connsiteY2" fmla="*/ 240410 h 238125"/>
                <a:gd name="connsiteX3" fmla="*/ 240014 w 238125"/>
                <a:gd name="connsiteY3" fmla="*/ 200024 h 238125"/>
                <a:gd name="connsiteX4" fmla="*/ 177816 w 238125"/>
                <a:gd name="connsiteY4" fmla="*/ 137445 h 238125"/>
                <a:gd name="connsiteX5" fmla="*/ 160957 w 238125"/>
                <a:gd name="connsiteY5" fmla="*/ 33527 h 238125"/>
                <a:gd name="connsiteX6" fmla="*/ 160957 w 238125"/>
                <a:gd name="connsiteY6" fmla="*/ 33527 h 238125"/>
                <a:gd name="connsiteX7" fmla="*/ 33527 w 238125"/>
                <a:gd name="connsiteY7" fmla="*/ 33543 h 238125"/>
                <a:gd name="connsiteX8" fmla="*/ 33544 w 238125"/>
                <a:gd name="connsiteY8" fmla="*/ 160974 h 238125"/>
                <a:gd name="connsiteX9" fmla="*/ 96854 w 238125"/>
                <a:gd name="connsiteY9" fmla="*/ 1873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96854" y="187356"/>
                  </a:moveTo>
                  <a:cubicBezTo>
                    <a:pt x="110811" y="187354"/>
                    <a:pt x="124575" y="184093"/>
                    <a:pt x="137049" y="177831"/>
                  </a:cubicBezTo>
                  <a:lnTo>
                    <a:pt x="199628" y="240410"/>
                  </a:lnTo>
                  <a:lnTo>
                    <a:pt x="240014" y="200024"/>
                  </a:lnTo>
                  <a:lnTo>
                    <a:pt x="177816" y="137445"/>
                  </a:lnTo>
                  <a:cubicBezTo>
                    <a:pt x="195182" y="102793"/>
                    <a:pt x="188387" y="60912"/>
                    <a:pt x="160957" y="33527"/>
                  </a:cubicBezTo>
                  <a:lnTo>
                    <a:pt x="160957" y="33527"/>
                  </a:lnTo>
                  <a:cubicBezTo>
                    <a:pt x="125764" y="-1657"/>
                    <a:pt x="68711" y="-1650"/>
                    <a:pt x="33527" y="33543"/>
                  </a:cubicBezTo>
                  <a:cubicBezTo>
                    <a:pt x="-1657" y="68737"/>
                    <a:pt x="-1650" y="125789"/>
                    <a:pt x="33544" y="160974"/>
                  </a:cubicBezTo>
                  <a:cubicBezTo>
                    <a:pt x="50344" y="177770"/>
                    <a:pt x="73097" y="187251"/>
                    <a:pt x="96854" y="187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81" name="Freeform: Shape 162">
              <a:extLst>
                <a:ext uri="{FF2B5EF4-FFF2-40B4-BE49-F238E27FC236}">
                  <a16:creationId xmlns:a16="http://schemas.microsoft.com/office/drawing/2014/main" id="{792240E6-B9B2-4968-A0A1-8AB896E71C8E}"/>
                </a:ext>
              </a:extLst>
            </p:cNvPr>
            <p:cNvSpPr/>
            <p:nvPr/>
          </p:nvSpPr>
          <p:spPr>
            <a:xfrm>
              <a:off x="6291644" y="3212687"/>
              <a:ext cx="276225" cy="190500"/>
            </a:xfrm>
            <a:custGeom>
              <a:avLst/>
              <a:gdLst>
                <a:gd name="connsiteX0" fmla="*/ 180975 w 276225"/>
                <a:gd name="connsiteY0" fmla="*/ 7144 h 190500"/>
                <a:gd name="connsiteX1" fmla="*/ 95250 w 276225"/>
                <a:gd name="connsiteY1" fmla="*/ 68675 h 190500"/>
                <a:gd name="connsiteX2" fmla="*/ 7144 w 276225"/>
                <a:gd name="connsiteY2" fmla="*/ 68675 h 190500"/>
                <a:gd name="connsiteX3" fmla="*/ 7144 w 276225"/>
                <a:gd name="connsiteY3" fmla="*/ 125825 h 190500"/>
                <a:gd name="connsiteX4" fmla="*/ 95631 w 276225"/>
                <a:gd name="connsiteY4" fmla="*/ 125825 h 190500"/>
                <a:gd name="connsiteX5" fmla="*/ 209625 w 276225"/>
                <a:gd name="connsiteY5" fmla="*/ 182477 h 190500"/>
                <a:gd name="connsiteX6" fmla="*/ 266277 w 276225"/>
                <a:gd name="connsiteY6" fmla="*/ 68483 h 190500"/>
                <a:gd name="connsiteX7" fmla="*/ 181356 w 276225"/>
                <a:gd name="connsiteY7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190500">
                  <a:moveTo>
                    <a:pt x="180975" y="7144"/>
                  </a:moveTo>
                  <a:cubicBezTo>
                    <a:pt x="142132" y="7057"/>
                    <a:pt x="107596" y="31847"/>
                    <a:pt x="95250" y="68675"/>
                  </a:cubicBezTo>
                  <a:lnTo>
                    <a:pt x="7144" y="68675"/>
                  </a:lnTo>
                  <a:lnTo>
                    <a:pt x="7144" y="125825"/>
                  </a:lnTo>
                  <a:lnTo>
                    <a:pt x="95631" y="125825"/>
                  </a:lnTo>
                  <a:cubicBezTo>
                    <a:pt x="111465" y="172948"/>
                    <a:pt x="162502" y="198312"/>
                    <a:pt x="209625" y="182477"/>
                  </a:cubicBezTo>
                  <a:cubicBezTo>
                    <a:pt x="256747" y="166643"/>
                    <a:pt x="282111" y="115606"/>
                    <a:pt x="266277" y="68483"/>
                  </a:cubicBezTo>
                  <a:cubicBezTo>
                    <a:pt x="254009" y="31974"/>
                    <a:pt x="219871" y="7316"/>
                    <a:pt x="18135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  <p:sp>
          <p:nvSpPr>
            <p:cNvPr id="82" name="Freeform: Shape 163">
              <a:extLst>
                <a:ext uri="{FF2B5EF4-FFF2-40B4-BE49-F238E27FC236}">
                  <a16:creationId xmlns:a16="http://schemas.microsoft.com/office/drawing/2014/main" id="{E979AABD-DF74-43FB-B5CF-4A623E7FF772}"/>
                </a:ext>
              </a:extLst>
            </p:cNvPr>
            <p:cNvSpPr/>
            <p:nvPr/>
          </p:nvSpPr>
          <p:spPr>
            <a:xfrm>
              <a:off x="5621995" y="3212662"/>
              <a:ext cx="276225" cy="190500"/>
            </a:xfrm>
            <a:custGeom>
              <a:avLst/>
              <a:gdLst>
                <a:gd name="connsiteX0" fmla="*/ 182730 w 276225"/>
                <a:gd name="connsiteY0" fmla="*/ 125850 h 190500"/>
                <a:gd name="connsiteX1" fmla="*/ 271218 w 276225"/>
                <a:gd name="connsiteY1" fmla="*/ 125850 h 190500"/>
                <a:gd name="connsiteX2" fmla="*/ 271218 w 276225"/>
                <a:gd name="connsiteY2" fmla="*/ 68700 h 190500"/>
                <a:gd name="connsiteX3" fmla="*/ 182730 w 276225"/>
                <a:gd name="connsiteY3" fmla="*/ 68700 h 190500"/>
                <a:gd name="connsiteX4" fmla="*/ 68700 w 276225"/>
                <a:gd name="connsiteY4" fmla="*/ 11819 h 190500"/>
                <a:gd name="connsiteX5" fmla="*/ 11819 w 276225"/>
                <a:gd name="connsiteY5" fmla="*/ 125850 h 190500"/>
                <a:gd name="connsiteX6" fmla="*/ 125850 w 276225"/>
                <a:gd name="connsiteY6" fmla="*/ 182730 h 190500"/>
                <a:gd name="connsiteX7" fmla="*/ 182730 w 276225"/>
                <a:gd name="connsiteY7" fmla="*/ 1258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190500">
                  <a:moveTo>
                    <a:pt x="182730" y="125850"/>
                  </a:moveTo>
                  <a:lnTo>
                    <a:pt x="271218" y="125850"/>
                  </a:lnTo>
                  <a:lnTo>
                    <a:pt x="271218" y="68700"/>
                  </a:lnTo>
                  <a:lnTo>
                    <a:pt x="182730" y="68700"/>
                  </a:lnTo>
                  <a:cubicBezTo>
                    <a:pt x="166948" y="21504"/>
                    <a:pt x="115895" y="-3963"/>
                    <a:pt x="68700" y="11819"/>
                  </a:cubicBezTo>
                  <a:cubicBezTo>
                    <a:pt x="21504" y="27600"/>
                    <a:pt x="-3962" y="78654"/>
                    <a:pt x="11819" y="125850"/>
                  </a:cubicBezTo>
                  <a:cubicBezTo>
                    <a:pt x="27601" y="173045"/>
                    <a:pt x="78654" y="198512"/>
                    <a:pt x="125850" y="182730"/>
                  </a:cubicBezTo>
                  <a:cubicBezTo>
                    <a:pt x="152690" y="173755"/>
                    <a:pt x="173755" y="152690"/>
                    <a:pt x="182730" y="12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+mn-lt"/>
              </a:endParaRPr>
            </a:p>
          </p:txBody>
        </p:sp>
      </p:grpSp>
      <p:sp>
        <p:nvSpPr>
          <p:cNvPr id="83" name="Arrow: Up 82">
            <a:extLst>
              <a:ext uri="{FF2B5EF4-FFF2-40B4-BE49-F238E27FC236}">
                <a16:creationId xmlns:a16="http://schemas.microsoft.com/office/drawing/2014/main" id="{B8DEA017-52A5-42F0-A8BF-BED66BC9F3F1}"/>
              </a:ext>
            </a:extLst>
          </p:cNvPr>
          <p:cNvSpPr/>
          <p:nvPr/>
        </p:nvSpPr>
        <p:spPr>
          <a:xfrm>
            <a:off x="6356309" y="2324071"/>
            <a:ext cx="380013" cy="3641385"/>
          </a:xfrm>
          <a:prstGeom prst="upArrow">
            <a:avLst/>
          </a:prstGeom>
          <a:gradFill>
            <a:gsLst>
              <a:gs pos="99000">
                <a:schemeClr val="accent1">
                  <a:lumMod val="5000"/>
                  <a:lumOff val="95000"/>
                </a:schemeClr>
              </a:gs>
              <a:gs pos="6000">
                <a:srgbClr val="4400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A person sitting at a table with wine glasses">
            <a:extLst>
              <a:ext uri="{FF2B5EF4-FFF2-40B4-BE49-F238E27FC236}">
                <a16:creationId xmlns:a16="http://schemas.microsoft.com/office/drawing/2014/main" id="{93800AEC-E06A-64BB-ADEF-DC5B32E4A20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8A90C7C-16DB-D390-23A9-0BE47FD49ADF}"/>
              </a:ext>
            </a:extLst>
          </p:cNvPr>
          <p:cNvSpPr/>
          <p:nvPr/>
        </p:nvSpPr>
        <p:spPr>
          <a:xfrm flipH="1">
            <a:off x="4679268" y="3169352"/>
            <a:ext cx="304800" cy="304800"/>
          </a:xfrm>
          <a:prstGeom prst="ellipse">
            <a:avLst/>
          </a:prstGeom>
          <a:solidFill>
            <a:srgbClr val="FF671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Calibri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ADD1EB1-BCE3-0A82-FD4E-AEDFD7DD81F7}"/>
              </a:ext>
            </a:extLst>
          </p:cNvPr>
          <p:cNvSpPr/>
          <p:nvPr/>
        </p:nvSpPr>
        <p:spPr>
          <a:xfrm flipH="1">
            <a:off x="7313612" y="3958567"/>
            <a:ext cx="304800" cy="304800"/>
          </a:xfrm>
          <a:prstGeom prst="ellipse">
            <a:avLst/>
          </a:prstGeom>
          <a:solidFill>
            <a:srgbClr val="374A9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Calibri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EF7EE3F-42D3-BD32-3252-27F4DD3FC61B}"/>
              </a:ext>
            </a:extLst>
          </p:cNvPr>
          <p:cNvSpPr/>
          <p:nvPr/>
        </p:nvSpPr>
        <p:spPr>
          <a:xfrm flipH="1">
            <a:off x="4646612" y="4840309"/>
            <a:ext cx="304800" cy="304800"/>
          </a:xfrm>
          <a:prstGeom prst="ellipse">
            <a:avLst/>
          </a:prstGeom>
          <a:solidFill>
            <a:srgbClr val="FF671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Calibri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5B8A3A-9431-B811-831E-E21529B6571C}"/>
              </a:ext>
            </a:extLst>
          </p:cNvPr>
          <p:cNvSpPr/>
          <p:nvPr/>
        </p:nvSpPr>
        <p:spPr>
          <a:xfrm flipH="1">
            <a:off x="7389812" y="5645855"/>
            <a:ext cx="304800" cy="304800"/>
          </a:xfrm>
          <a:prstGeom prst="ellipse">
            <a:avLst/>
          </a:prstGeom>
          <a:solidFill>
            <a:srgbClr val="374A9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Calibri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B58C7B-A46C-C03A-EBE1-FBD7397CCCA5}"/>
              </a:ext>
            </a:extLst>
          </p:cNvPr>
          <p:cNvSpPr/>
          <p:nvPr/>
        </p:nvSpPr>
        <p:spPr>
          <a:xfrm flipH="1">
            <a:off x="4652055" y="6484053"/>
            <a:ext cx="304800" cy="304800"/>
          </a:xfrm>
          <a:prstGeom prst="ellipse">
            <a:avLst/>
          </a:prstGeom>
          <a:solidFill>
            <a:srgbClr val="FF671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Calibri"/>
              </a:rPr>
              <a:t>1</a:t>
            </a:r>
          </a:p>
        </p:txBody>
      </p:sp>
      <p:sp>
        <p:nvSpPr>
          <p:cNvPr id="25618" name="TextBox 44">
            <a:extLst>
              <a:ext uri="{FF2B5EF4-FFF2-40B4-BE49-F238E27FC236}">
                <a16:creationId xmlns:a16="http://schemas.microsoft.com/office/drawing/2014/main" id="{D7EBE973-BA0C-849D-E005-C1D4AB86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5395913"/>
            <a:ext cx="37560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/>
              <a:t>Over-all Business Strategy</a:t>
            </a:r>
          </a:p>
          <a:p>
            <a:pPr algn="ctr" eaLnBrk="1" hangingPunct="1"/>
            <a:r>
              <a:rPr lang="en-GB" altLang="en-US" sz="1600" i="1"/>
              <a:t>What is the business trying to accomplish? </a:t>
            </a:r>
            <a:endParaRPr lang="en-GB" altLang="en-US" sz="2400" b="1"/>
          </a:p>
        </p:txBody>
      </p:sp>
      <p:sp>
        <p:nvSpPr>
          <p:cNvPr id="25619" name="TextBox 45">
            <a:extLst>
              <a:ext uri="{FF2B5EF4-FFF2-40B4-BE49-F238E27FC236}">
                <a16:creationId xmlns:a16="http://schemas.microsoft.com/office/drawing/2014/main" id="{A6D29F56-5B9B-41BB-0769-02EEAC324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4354513"/>
            <a:ext cx="320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/>
              <a:t>Goals, Objectives</a:t>
            </a:r>
          </a:p>
          <a:p>
            <a:pPr algn="ctr" eaLnBrk="1" hangingPunct="1"/>
            <a:r>
              <a:rPr lang="en-GB" altLang="en-US" sz="1600" i="1"/>
              <a:t>What are the short and long term </a:t>
            </a:r>
          </a:p>
          <a:p>
            <a:pPr algn="ctr" eaLnBrk="1" hangingPunct="1"/>
            <a:r>
              <a:rPr lang="en-GB" altLang="en-US" sz="1600" i="1"/>
              <a:t>objectives to achieve the strategy?</a:t>
            </a:r>
          </a:p>
        </p:txBody>
      </p:sp>
      <p:sp>
        <p:nvSpPr>
          <p:cNvPr id="25620" name="TextBox 46">
            <a:extLst>
              <a:ext uri="{FF2B5EF4-FFF2-40B4-BE49-F238E27FC236}">
                <a16:creationId xmlns:a16="http://schemas.microsoft.com/office/drawing/2014/main" id="{8F76053B-BD55-4AB6-F9DA-6A1002B4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33775"/>
            <a:ext cx="388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/>
              <a:t>Key Business Drivers</a:t>
            </a:r>
          </a:p>
          <a:p>
            <a:pPr algn="ctr" eaLnBrk="1" hangingPunct="1"/>
            <a:r>
              <a:rPr lang="en-GB" altLang="en-US" sz="1600"/>
              <a:t>What are the important execution steps to meet the goals &amp; objectives?</a:t>
            </a:r>
          </a:p>
        </p:txBody>
      </p:sp>
      <p:sp>
        <p:nvSpPr>
          <p:cNvPr id="25621" name="TextBox 47">
            <a:extLst>
              <a:ext uri="{FF2B5EF4-FFF2-40B4-BE49-F238E27FC236}">
                <a16:creationId xmlns:a16="http://schemas.microsoft.com/office/drawing/2014/main" id="{CD352307-DF39-908F-9F4F-D7A1AEE95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2684463"/>
            <a:ext cx="373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/>
              <a:t>Key Performance Indicators</a:t>
            </a:r>
          </a:p>
          <a:p>
            <a:pPr algn="ctr" eaLnBrk="1" hangingPunct="1"/>
            <a:r>
              <a:rPr lang="en-GB" altLang="en-US" sz="1600"/>
              <a:t>What measures of success are tied to the drivers?</a:t>
            </a:r>
          </a:p>
        </p:txBody>
      </p:sp>
      <p:sp>
        <p:nvSpPr>
          <p:cNvPr id="25622" name="TextBox 48">
            <a:extLst>
              <a:ext uri="{FF2B5EF4-FFF2-40B4-BE49-F238E27FC236}">
                <a16:creationId xmlns:a16="http://schemas.microsoft.com/office/drawing/2014/main" id="{E5A14DFA-8DBD-E376-6609-81757040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851025"/>
            <a:ext cx="434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/>
              <a:t>Supporting Metrics</a:t>
            </a:r>
          </a:p>
          <a:p>
            <a:pPr algn="ctr" eaLnBrk="1" hangingPunct="1"/>
            <a:r>
              <a:rPr lang="en-GB" altLang="en-US" sz="1600"/>
              <a:t>What are the detailed monthly/ quarterly/ yearly  results that support and augment the KPIs?</a:t>
            </a:r>
          </a:p>
        </p:txBody>
      </p:sp>
      <p:grpSp>
        <p:nvGrpSpPr>
          <p:cNvPr id="25623" name="Group 62">
            <a:extLst>
              <a:ext uri="{FF2B5EF4-FFF2-40B4-BE49-F238E27FC236}">
                <a16:creationId xmlns:a16="http://schemas.microsoft.com/office/drawing/2014/main" id="{DEB80BFC-1F12-2F96-9931-B192712503CB}"/>
              </a:ext>
            </a:extLst>
          </p:cNvPr>
          <p:cNvGrpSpPr>
            <a:grpSpLocks/>
          </p:cNvGrpSpPr>
          <p:nvPr/>
        </p:nvGrpSpPr>
        <p:grpSpPr bwMode="auto">
          <a:xfrm>
            <a:off x="7639050" y="5340350"/>
            <a:ext cx="3722688" cy="350838"/>
            <a:chOff x="7638960" y="4953000"/>
            <a:chExt cx="3723526" cy="35017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4F81A2-F329-E4EB-36F9-68C99749DCA2}"/>
                </a:ext>
              </a:extLst>
            </p:cNvPr>
            <p:cNvCxnSpPr/>
            <p:nvPr/>
          </p:nvCxnSpPr>
          <p:spPr>
            <a:xfrm flipV="1">
              <a:off x="7638960" y="4953000"/>
              <a:ext cx="462067" cy="35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63EEC8-85E9-843E-9266-4B75AA5886E8}"/>
                </a:ext>
              </a:extLst>
            </p:cNvPr>
            <p:cNvCxnSpPr/>
            <p:nvPr/>
          </p:nvCxnSpPr>
          <p:spPr>
            <a:xfrm>
              <a:off x="8085148" y="4957754"/>
              <a:ext cx="32773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24" name="Group 63">
            <a:extLst>
              <a:ext uri="{FF2B5EF4-FFF2-40B4-BE49-F238E27FC236}">
                <a16:creationId xmlns:a16="http://schemas.microsoft.com/office/drawing/2014/main" id="{F01145BF-840E-EA7A-30F5-5EE899FF29A7}"/>
              </a:ext>
            </a:extLst>
          </p:cNvPr>
          <p:cNvGrpSpPr>
            <a:grpSpLocks/>
          </p:cNvGrpSpPr>
          <p:nvPr/>
        </p:nvGrpSpPr>
        <p:grpSpPr bwMode="auto">
          <a:xfrm>
            <a:off x="7566025" y="3654425"/>
            <a:ext cx="3722688" cy="349250"/>
            <a:chOff x="7638960" y="4953000"/>
            <a:chExt cx="3723526" cy="35017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E3F1584-BA46-B87C-05A3-A2BEC6AB1706}"/>
                </a:ext>
              </a:extLst>
            </p:cNvPr>
            <p:cNvCxnSpPr/>
            <p:nvPr/>
          </p:nvCxnSpPr>
          <p:spPr>
            <a:xfrm flipV="1">
              <a:off x="7638960" y="4953000"/>
              <a:ext cx="462067" cy="35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DC85F6-25C4-B380-E711-BFBC4FF89A74}"/>
                </a:ext>
              </a:extLst>
            </p:cNvPr>
            <p:cNvCxnSpPr/>
            <p:nvPr/>
          </p:nvCxnSpPr>
          <p:spPr>
            <a:xfrm>
              <a:off x="8085148" y="4957776"/>
              <a:ext cx="32773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25" name="Group 70">
            <a:extLst>
              <a:ext uri="{FF2B5EF4-FFF2-40B4-BE49-F238E27FC236}">
                <a16:creationId xmlns:a16="http://schemas.microsoft.com/office/drawing/2014/main" id="{FB7F27F7-DA3F-9B28-0F7E-BC89A51ED8FF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6124575"/>
            <a:ext cx="3729038" cy="381000"/>
            <a:chOff x="613455" y="6019800"/>
            <a:chExt cx="3728357" cy="381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F3382F8-DC0D-3149-5D4D-DC971E0F37F1}"/>
                </a:ext>
              </a:extLst>
            </p:cNvPr>
            <p:cNvCxnSpPr/>
            <p:nvPr/>
          </p:nvCxnSpPr>
          <p:spPr>
            <a:xfrm flipH="1" flipV="1">
              <a:off x="3960882" y="6019800"/>
              <a:ext cx="38093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2AC439D-6EFA-A1DD-A40E-B3E2DEADF892}"/>
                </a:ext>
              </a:extLst>
            </p:cNvPr>
            <p:cNvCxnSpPr/>
            <p:nvPr/>
          </p:nvCxnSpPr>
          <p:spPr>
            <a:xfrm>
              <a:off x="613455" y="6019800"/>
              <a:ext cx="3352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26" name="Group 71">
            <a:extLst>
              <a:ext uri="{FF2B5EF4-FFF2-40B4-BE49-F238E27FC236}">
                <a16:creationId xmlns:a16="http://schemas.microsoft.com/office/drawing/2014/main" id="{EC5870B5-CA3A-CE5A-02D9-2A7E8BC6B70F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2832100"/>
            <a:ext cx="3727450" cy="381000"/>
            <a:chOff x="613455" y="6019800"/>
            <a:chExt cx="3728357" cy="381000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45BCADE-22BC-CDA4-5AC5-B62E30E4431F}"/>
                </a:ext>
              </a:extLst>
            </p:cNvPr>
            <p:cNvCxnSpPr/>
            <p:nvPr/>
          </p:nvCxnSpPr>
          <p:spPr>
            <a:xfrm flipH="1" flipV="1">
              <a:off x="3960719" y="6019800"/>
              <a:ext cx="381093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251F2F2-4FC0-1879-B680-404C32F450D5}"/>
                </a:ext>
              </a:extLst>
            </p:cNvPr>
            <p:cNvCxnSpPr/>
            <p:nvPr/>
          </p:nvCxnSpPr>
          <p:spPr>
            <a:xfrm>
              <a:off x="613455" y="6019800"/>
              <a:ext cx="33520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27" name="Group 74">
            <a:extLst>
              <a:ext uri="{FF2B5EF4-FFF2-40B4-BE49-F238E27FC236}">
                <a16:creationId xmlns:a16="http://schemas.microsoft.com/office/drawing/2014/main" id="{1D21E58C-43BF-32CD-AD5E-D5EC46FCC45D}"/>
              </a:ext>
            </a:extLst>
          </p:cNvPr>
          <p:cNvGrpSpPr>
            <a:grpSpLocks/>
          </p:cNvGrpSpPr>
          <p:nvPr/>
        </p:nvGrpSpPr>
        <p:grpSpPr bwMode="auto">
          <a:xfrm>
            <a:off x="973138" y="4481513"/>
            <a:ext cx="3727450" cy="381000"/>
            <a:chOff x="613455" y="6019800"/>
            <a:chExt cx="3728357" cy="38100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05746D3-456E-8615-4DC5-C215C08B1B5F}"/>
                </a:ext>
              </a:extLst>
            </p:cNvPr>
            <p:cNvCxnSpPr/>
            <p:nvPr/>
          </p:nvCxnSpPr>
          <p:spPr>
            <a:xfrm flipH="1" flipV="1">
              <a:off x="3960719" y="6019800"/>
              <a:ext cx="381093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2740B70-ABE3-70B5-1613-0A926DC815F0}"/>
                </a:ext>
              </a:extLst>
            </p:cNvPr>
            <p:cNvCxnSpPr/>
            <p:nvPr/>
          </p:nvCxnSpPr>
          <p:spPr>
            <a:xfrm>
              <a:off x="613455" y="6019800"/>
              <a:ext cx="33520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098975C-7770-1312-D554-D05EE67D1C9B}"/>
              </a:ext>
            </a:extLst>
          </p:cNvPr>
          <p:cNvGrpSpPr/>
          <p:nvPr/>
        </p:nvGrpSpPr>
        <p:grpSpPr>
          <a:xfrm>
            <a:off x="5452155" y="5678509"/>
            <a:ext cx="1447800" cy="1447800"/>
            <a:chOff x="7847012" y="5410200"/>
            <a:chExt cx="1447800" cy="1447800"/>
          </a:xfrm>
          <a:solidFill>
            <a:srgbClr val="7F7F7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7695FE-BF79-D5FF-C7CF-C88E4F0B29DF}"/>
                </a:ext>
              </a:extLst>
            </p:cNvPr>
            <p:cNvSpPr/>
            <p:nvPr/>
          </p:nvSpPr>
          <p:spPr>
            <a:xfrm>
              <a:off x="7847012" y="5410200"/>
              <a:ext cx="1447800" cy="144780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19015219" lon="17445200" rev="4529360"/>
              </a:camera>
              <a:lightRig rig="threePt" dir="t"/>
            </a:scene3d>
            <a:sp3d extrusionH="349250">
              <a:bevelT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65696F8-D1A1-FFC1-66DD-0B202A5BF214}"/>
                </a:ext>
              </a:extLst>
            </p:cNvPr>
            <p:cNvCxnSpPr/>
            <p:nvPr/>
          </p:nvCxnSpPr>
          <p:spPr>
            <a:xfrm flipV="1">
              <a:off x="8532812" y="5464628"/>
              <a:ext cx="0" cy="685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B174BD0-BB40-8786-06E4-38308C70AEC6}"/>
              </a:ext>
            </a:extLst>
          </p:cNvPr>
          <p:cNvGrpSpPr/>
          <p:nvPr/>
        </p:nvGrpSpPr>
        <p:grpSpPr>
          <a:xfrm>
            <a:off x="5452155" y="4840309"/>
            <a:ext cx="1447800" cy="1447800"/>
            <a:chOff x="8151812" y="5257800"/>
            <a:chExt cx="1447800" cy="1447800"/>
          </a:xfrm>
          <a:solidFill>
            <a:srgbClr val="7F7F7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692FE2-1ECE-6ACB-AD7C-861E99A2229C}"/>
                </a:ext>
              </a:extLst>
            </p:cNvPr>
            <p:cNvSpPr/>
            <p:nvPr/>
          </p:nvSpPr>
          <p:spPr>
            <a:xfrm>
              <a:off x="8151812" y="5257800"/>
              <a:ext cx="1447800" cy="144780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19015219" lon="17445200" rev="4529360"/>
              </a:camera>
              <a:lightRig rig="threePt" dir="t"/>
            </a:scene3d>
            <a:sp3d extrusionH="349250">
              <a:bevelT/>
              <a:extrusionClr>
                <a:srgbClr val="FF671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1A6E659-7D42-6D83-4875-DCC5B66701DC}"/>
                </a:ext>
              </a:extLst>
            </p:cNvPr>
            <p:cNvCxnSpPr/>
            <p:nvPr/>
          </p:nvCxnSpPr>
          <p:spPr>
            <a:xfrm flipV="1">
              <a:off x="8837612" y="5257800"/>
              <a:ext cx="0" cy="685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4B4CCE-ECF4-458F-D956-4AA3DF5A03A2}"/>
              </a:ext>
            </a:extLst>
          </p:cNvPr>
          <p:cNvGrpSpPr/>
          <p:nvPr/>
        </p:nvGrpSpPr>
        <p:grpSpPr>
          <a:xfrm>
            <a:off x="5452155" y="4002109"/>
            <a:ext cx="1447800" cy="1447800"/>
            <a:chOff x="8228012" y="5181600"/>
            <a:chExt cx="1447800" cy="1447800"/>
          </a:xfrm>
          <a:solidFill>
            <a:srgbClr val="7F7F7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E192BA-0C27-F0AB-C33B-D49F64CFC1A8}"/>
                </a:ext>
              </a:extLst>
            </p:cNvPr>
            <p:cNvSpPr/>
            <p:nvPr/>
          </p:nvSpPr>
          <p:spPr>
            <a:xfrm>
              <a:off x="8228012" y="5181600"/>
              <a:ext cx="1447800" cy="144780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19015219" lon="17445200" rev="4529360"/>
              </a:camera>
              <a:lightRig rig="threePt" dir="t"/>
            </a:scene3d>
            <a:sp3d extrusionH="349250">
              <a:bevelT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EB0E46-D3D3-36FD-02A7-488B09A52D04}"/>
                </a:ext>
              </a:extLst>
            </p:cNvPr>
            <p:cNvCxnSpPr/>
            <p:nvPr/>
          </p:nvCxnSpPr>
          <p:spPr>
            <a:xfrm flipV="1">
              <a:off x="8913812" y="5181600"/>
              <a:ext cx="0" cy="685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005E204-6D22-1482-024D-20571ADED6FB}"/>
              </a:ext>
            </a:extLst>
          </p:cNvPr>
          <p:cNvGrpSpPr/>
          <p:nvPr/>
        </p:nvGrpSpPr>
        <p:grpSpPr>
          <a:xfrm>
            <a:off x="5452155" y="3163909"/>
            <a:ext cx="1447800" cy="1447800"/>
            <a:chOff x="8151812" y="5257800"/>
            <a:chExt cx="1447800" cy="1447800"/>
          </a:xfrm>
          <a:solidFill>
            <a:srgbClr val="7F7F7F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B05692-9A33-BE28-D5AA-4E7126D25D50}"/>
                </a:ext>
              </a:extLst>
            </p:cNvPr>
            <p:cNvSpPr/>
            <p:nvPr/>
          </p:nvSpPr>
          <p:spPr>
            <a:xfrm>
              <a:off x="8151812" y="5257800"/>
              <a:ext cx="1447800" cy="144780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19015219" lon="17445200" rev="4529360"/>
              </a:camera>
              <a:lightRig rig="threePt" dir="t"/>
            </a:scene3d>
            <a:sp3d extrusionH="349250">
              <a:bevelT/>
              <a:extrusionClr>
                <a:srgbClr val="FF671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A61BEF-6281-90A2-5154-48E810ADD639}"/>
                </a:ext>
              </a:extLst>
            </p:cNvPr>
            <p:cNvCxnSpPr/>
            <p:nvPr/>
          </p:nvCxnSpPr>
          <p:spPr>
            <a:xfrm flipV="1">
              <a:off x="8837612" y="5257800"/>
              <a:ext cx="0" cy="685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A427343-E3B2-4340-2A98-F5246B5ABB63}"/>
              </a:ext>
            </a:extLst>
          </p:cNvPr>
          <p:cNvGrpSpPr/>
          <p:nvPr/>
        </p:nvGrpSpPr>
        <p:grpSpPr>
          <a:xfrm>
            <a:off x="5452155" y="2249509"/>
            <a:ext cx="1447800" cy="1524000"/>
            <a:chOff x="8380412" y="5410200"/>
            <a:chExt cx="1447800" cy="1524000"/>
          </a:xfrm>
          <a:solidFill>
            <a:srgbClr val="7F7F7F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E97D70-213F-729F-02C2-98209365F818}"/>
                </a:ext>
              </a:extLst>
            </p:cNvPr>
            <p:cNvSpPr/>
            <p:nvPr/>
          </p:nvSpPr>
          <p:spPr>
            <a:xfrm>
              <a:off x="8380412" y="5486400"/>
              <a:ext cx="1447800" cy="144780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19015219" lon="17445200" rev="4529360"/>
              </a:camera>
              <a:lightRig rig="threePt" dir="t"/>
            </a:scene3d>
            <a:sp3d extrusionH="349250">
              <a:bevelT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060EA81-4C94-DD0C-0022-7494AF8FEACA}"/>
                </a:ext>
              </a:extLst>
            </p:cNvPr>
            <p:cNvCxnSpPr/>
            <p:nvPr/>
          </p:nvCxnSpPr>
          <p:spPr>
            <a:xfrm flipV="1">
              <a:off x="9066212" y="5410200"/>
              <a:ext cx="0" cy="76200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33" name="Text Placeholder 49">
            <a:extLst>
              <a:ext uri="{FF2B5EF4-FFF2-40B4-BE49-F238E27FC236}">
                <a16:creationId xmlns:a16="http://schemas.microsoft.com/office/drawing/2014/main" id="{483D45EA-08FC-F6A0-6A51-9A8B9E320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Aligning KPIs with Strategy</a:t>
            </a:r>
          </a:p>
        </p:txBody>
      </p:sp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F83D31FC-225F-FDAF-8F66-32B9AE83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  <p:pic>
        <p:nvPicPr>
          <p:cNvPr id="46" name="object 2">
            <a:extLst>
              <a:ext uri="{FF2B5EF4-FFF2-40B4-BE49-F238E27FC236}">
                <a16:creationId xmlns:a16="http://schemas.microsoft.com/office/drawing/2014/main" id="{F26A135F-F45E-4BB6-B7A7-8C938631D299}"/>
              </a:ext>
            </a:extLst>
          </p:cNvPr>
          <p:cNvPicPr/>
          <p:nvPr/>
        </p:nvPicPr>
        <p:blipFill rotWithShape="1">
          <a:blip r:embed="rId4" cstate="print"/>
          <a:srcRect t="16544" b="15266"/>
          <a:stretch/>
        </p:blipFill>
        <p:spPr>
          <a:xfrm>
            <a:off x="5147205" y="1236487"/>
            <a:ext cx="2047547" cy="847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26DE4CC9-02FA-7D1F-5E1C-321C562D4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457200"/>
            <a:ext cx="121999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Placeholder 1">
            <a:extLst>
              <a:ext uri="{FF2B5EF4-FFF2-40B4-BE49-F238E27FC236}">
                <a16:creationId xmlns:a16="http://schemas.microsoft.com/office/drawing/2014/main" id="{B8DDEA99-F157-C01D-1E0A-971050817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Strategy Radar</a:t>
            </a:r>
          </a:p>
        </p:txBody>
      </p:sp>
      <p:sp>
        <p:nvSpPr>
          <p:cNvPr id="26628" name="TextBox 2">
            <a:extLst>
              <a:ext uri="{FF2B5EF4-FFF2-40B4-BE49-F238E27FC236}">
                <a16:creationId xmlns:a16="http://schemas.microsoft.com/office/drawing/2014/main" id="{D5DE665E-2543-C501-5E51-7C9FF10A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558482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 b="1"/>
              <a:t>Segments</a:t>
            </a:r>
          </a:p>
        </p:txBody>
      </p:sp>
      <p:grpSp>
        <p:nvGrpSpPr>
          <p:cNvPr id="26629" name="Group 146">
            <a:extLst>
              <a:ext uri="{FF2B5EF4-FFF2-40B4-BE49-F238E27FC236}">
                <a16:creationId xmlns:a16="http://schemas.microsoft.com/office/drawing/2014/main" id="{59C0EE3B-7873-580E-8565-FB3E239BAFCA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6015038"/>
            <a:ext cx="1292225" cy="341312"/>
            <a:chOff x="956583" y="755598"/>
            <a:chExt cx="1292921" cy="340880"/>
          </a:xfrm>
        </p:grpSpPr>
        <p:sp>
          <p:nvSpPr>
            <p:cNvPr id="26704" name="TextBox 4">
              <a:extLst>
                <a:ext uri="{FF2B5EF4-FFF2-40B4-BE49-F238E27FC236}">
                  <a16:creationId xmlns:a16="http://schemas.microsoft.com/office/drawing/2014/main" id="{DF5BC693-CCDD-E08C-9233-59364B437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281" y="755598"/>
              <a:ext cx="1045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RESOURCES</a:t>
              </a:r>
            </a:p>
          </p:txBody>
        </p:sp>
        <p:pic>
          <p:nvPicPr>
            <p:cNvPr id="26705" name="Picture 2" descr="d:\Data\Documents\Edwin Personal\group-person-icon-gray-team-people-isolate-vector-21455306.jpg">
              <a:extLst>
                <a:ext uri="{FF2B5EF4-FFF2-40B4-BE49-F238E27FC236}">
                  <a16:creationId xmlns:a16="http://schemas.microsoft.com/office/drawing/2014/main" id="{FF6E706B-AD52-8AA4-2A4E-ED735F6AF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0" t="17778" r="27200" b="26666"/>
            <a:stretch>
              <a:fillRect/>
            </a:stretch>
          </p:blipFill>
          <p:spPr bwMode="auto">
            <a:xfrm>
              <a:off x="956583" y="771625"/>
              <a:ext cx="246888" cy="32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0" name="Group 147">
            <a:extLst>
              <a:ext uri="{FF2B5EF4-FFF2-40B4-BE49-F238E27FC236}">
                <a16:creationId xmlns:a16="http://schemas.microsoft.com/office/drawing/2014/main" id="{B224FEC5-DB14-B3D8-22D4-AA7B9B437BEC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6778625"/>
            <a:ext cx="1635125" cy="307975"/>
            <a:chOff x="903187" y="1153939"/>
            <a:chExt cx="1634536" cy="307777"/>
          </a:xfrm>
        </p:grpSpPr>
        <p:sp>
          <p:nvSpPr>
            <p:cNvPr id="26702" name="TextBox 7">
              <a:extLst>
                <a:ext uri="{FF2B5EF4-FFF2-40B4-BE49-F238E27FC236}">
                  <a16:creationId xmlns:a16="http://schemas.microsoft.com/office/drawing/2014/main" id="{05C90818-8E00-CDCB-7B47-6380B5EC7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281" y="1153939"/>
              <a:ext cx="1333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MONETIZATION</a:t>
              </a:r>
            </a:p>
          </p:txBody>
        </p:sp>
        <p:pic>
          <p:nvPicPr>
            <p:cNvPr id="26703" name="Picture 5" descr="d:\Data\Pictures\Clipart\Vectors\finance-clipart-black-and-white-13.png">
              <a:extLst>
                <a:ext uri="{FF2B5EF4-FFF2-40B4-BE49-F238E27FC236}">
                  <a16:creationId xmlns:a16="http://schemas.microsoft.com/office/drawing/2014/main" id="{DFC01D49-7B42-D840-26DD-8DEB480F6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7" t="7092" r="3999" b="74467"/>
            <a:stretch>
              <a:fillRect/>
            </a:stretch>
          </p:blipFill>
          <p:spPr bwMode="auto">
            <a:xfrm>
              <a:off x="903187" y="1185511"/>
              <a:ext cx="369277" cy="25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1" name="Group 148">
            <a:extLst>
              <a:ext uri="{FF2B5EF4-FFF2-40B4-BE49-F238E27FC236}">
                <a16:creationId xmlns:a16="http://schemas.microsoft.com/office/drawing/2014/main" id="{0B316290-32C5-B6A8-DBE4-A362CD828B59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6394450"/>
            <a:ext cx="1635125" cy="323850"/>
            <a:chOff x="912811" y="1495719"/>
            <a:chExt cx="1635877" cy="323455"/>
          </a:xfrm>
        </p:grpSpPr>
        <p:sp>
          <p:nvSpPr>
            <p:cNvPr id="26700" name="TextBox 10">
              <a:extLst>
                <a:ext uri="{FF2B5EF4-FFF2-40B4-BE49-F238E27FC236}">
                  <a16:creationId xmlns:a16="http://schemas.microsoft.com/office/drawing/2014/main" id="{977E90A4-C081-B918-FBE0-75647F149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281" y="1495719"/>
              <a:ext cx="13444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400"/>
                <a:t>SUSTAINABILITY</a:t>
              </a:r>
            </a:p>
          </p:txBody>
        </p:sp>
        <p:pic>
          <p:nvPicPr>
            <p:cNvPr id="26701" name="Picture 6" descr="d:\Data\Pictures\Clipart\BLDG &amp; STRUCTURES\34-512.png">
              <a:extLst>
                <a:ext uri="{FF2B5EF4-FFF2-40B4-BE49-F238E27FC236}">
                  <a16:creationId xmlns:a16="http://schemas.microsoft.com/office/drawing/2014/main" id="{A1A66736-0866-BEEB-803C-7E56F6D84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11" y="1504749"/>
              <a:ext cx="314425" cy="3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390761C-B9E5-6493-2454-892E25B89B7F}"/>
              </a:ext>
            </a:extLst>
          </p:cNvPr>
          <p:cNvSpPr/>
          <p:nvPr/>
        </p:nvSpPr>
        <p:spPr>
          <a:xfrm>
            <a:off x="304538" y="6080721"/>
            <a:ext cx="223597" cy="223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550AC3-1EE5-7EA2-3153-61632E8388F9}"/>
              </a:ext>
            </a:extLst>
          </p:cNvPr>
          <p:cNvSpPr/>
          <p:nvPr/>
        </p:nvSpPr>
        <p:spPr>
          <a:xfrm>
            <a:off x="304538" y="6458402"/>
            <a:ext cx="223597" cy="223450"/>
          </a:xfrm>
          <a:prstGeom prst="ellipse">
            <a:avLst/>
          </a:prstGeom>
          <a:solidFill>
            <a:srgbClr val="FF671F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C5BBA9-40C0-3B5D-4C52-CFF3567988AF}"/>
              </a:ext>
            </a:extLst>
          </p:cNvPr>
          <p:cNvSpPr/>
          <p:nvPr/>
        </p:nvSpPr>
        <p:spPr>
          <a:xfrm>
            <a:off x="304538" y="6836082"/>
            <a:ext cx="223597" cy="223450"/>
          </a:xfrm>
          <a:prstGeom prst="ellipse">
            <a:avLst/>
          </a:prstGeom>
          <a:solidFill>
            <a:srgbClr val="9966FF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41" name="Picture 5" descr="d:\Data\Pictures\Camera Roll\Strategy 3Y V2 .png">
            <a:extLst>
              <a:ext uri="{FF2B5EF4-FFF2-40B4-BE49-F238E27FC236}">
                <a16:creationId xmlns:a16="http://schemas.microsoft.com/office/drawing/2014/main" id="{D01E70EC-B328-61B7-BAAF-CAC7D3EE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300163"/>
            <a:ext cx="553402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6D9B9BE-DDC5-A857-6E0D-A6711173374D}"/>
              </a:ext>
            </a:extLst>
          </p:cNvPr>
          <p:cNvSpPr/>
          <p:nvPr/>
        </p:nvSpPr>
        <p:spPr>
          <a:xfrm>
            <a:off x="4795838" y="51879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327299-E2DC-C634-B795-65FF698AFAFB}"/>
              </a:ext>
            </a:extLst>
          </p:cNvPr>
          <p:cNvSpPr/>
          <p:nvPr/>
        </p:nvSpPr>
        <p:spPr>
          <a:xfrm>
            <a:off x="7629525" y="418147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4DA7E0-3D14-33FB-E26B-5D9334219BC0}"/>
              </a:ext>
            </a:extLst>
          </p:cNvPr>
          <p:cNvSpPr/>
          <p:nvPr/>
        </p:nvSpPr>
        <p:spPr>
          <a:xfrm>
            <a:off x="6904038" y="32623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D76BEB-9B11-E43C-FE1F-BAB91C2D52D1}"/>
              </a:ext>
            </a:extLst>
          </p:cNvPr>
          <p:cNvSpPr/>
          <p:nvPr/>
        </p:nvSpPr>
        <p:spPr>
          <a:xfrm>
            <a:off x="6638925" y="16113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D97D44-E49E-D356-81FA-75622E1E2476}"/>
              </a:ext>
            </a:extLst>
          </p:cNvPr>
          <p:cNvSpPr/>
          <p:nvPr/>
        </p:nvSpPr>
        <p:spPr>
          <a:xfrm>
            <a:off x="7400925" y="24733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D3C9EE-B20F-5BA4-D68E-B06CC82EF267}"/>
              </a:ext>
            </a:extLst>
          </p:cNvPr>
          <p:cNvSpPr/>
          <p:nvPr/>
        </p:nvSpPr>
        <p:spPr>
          <a:xfrm>
            <a:off x="5118100" y="20558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B6BD07-FEA4-6944-76B2-4EE872C6E804}"/>
              </a:ext>
            </a:extLst>
          </p:cNvPr>
          <p:cNvSpPr/>
          <p:nvPr/>
        </p:nvSpPr>
        <p:spPr>
          <a:xfrm>
            <a:off x="4525963" y="569436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AB6C2A-278C-94DE-8D0F-47F4BB039764}"/>
              </a:ext>
            </a:extLst>
          </p:cNvPr>
          <p:cNvSpPr/>
          <p:nvPr/>
        </p:nvSpPr>
        <p:spPr>
          <a:xfrm>
            <a:off x="6046788" y="61198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E8B0A-2DFB-1F3E-F707-BF68AE9D4488}"/>
              </a:ext>
            </a:extLst>
          </p:cNvPr>
          <p:cNvSpPr txBox="1"/>
          <p:nvPr/>
        </p:nvSpPr>
        <p:spPr>
          <a:xfrm>
            <a:off x="7297738" y="2776538"/>
            <a:ext cx="9429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Infrastructure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19AE02-8706-581F-5777-7E0A41F4B6E0}"/>
              </a:ext>
            </a:extLst>
          </p:cNvPr>
          <p:cNvSpPr/>
          <p:nvPr/>
        </p:nvSpPr>
        <p:spPr>
          <a:xfrm>
            <a:off x="6948488" y="21526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C1E221-9368-273D-BF37-E34015945E76}"/>
              </a:ext>
            </a:extLst>
          </p:cNvPr>
          <p:cNvSpPr/>
          <p:nvPr/>
        </p:nvSpPr>
        <p:spPr>
          <a:xfrm>
            <a:off x="4972050" y="358457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821413-63B9-E430-98AD-DBA9AAE7EE27}"/>
              </a:ext>
            </a:extLst>
          </p:cNvPr>
          <p:cNvSpPr/>
          <p:nvPr/>
        </p:nvSpPr>
        <p:spPr>
          <a:xfrm>
            <a:off x="4413250" y="46593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A91C80-F29A-3A98-C8CC-B21BFBC64BB2}"/>
              </a:ext>
            </a:extLst>
          </p:cNvPr>
          <p:cNvSpPr/>
          <p:nvPr/>
        </p:nvSpPr>
        <p:spPr>
          <a:xfrm>
            <a:off x="5761038" y="16525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2F7859-C9A4-C758-63E4-A1D1EFE9EC77}"/>
              </a:ext>
            </a:extLst>
          </p:cNvPr>
          <p:cNvSpPr/>
          <p:nvPr/>
        </p:nvSpPr>
        <p:spPr>
          <a:xfrm>
            <a:off x="7096125" y="513080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C43DBA-873C-F768-EBF7-09539EFADEF8}"/>
              </a:ext>
            </a:extLst>
          </p:cNvPr>
          <p:cNvSpPr txBox="1"/>
          <p:nvPr/>
        </p:nvSpPr>
        <p:spPr>
          <a:xfrm>
            <a:off x="6353175" y="1839913"/>
            <a:ext cx="8128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Technology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8F3F76-D079-4BF9-C986-071C757D7F4D}"/>
              </a:ext>
            </a:extLst>
          </p:cNvPr>
          <p:cNvSpPr/>
          <p:nvPr/>
        </p:nvSpPr>
        <p:spPr>
          <a:xfrm>
            <a:off x="8223250" y="27368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37ACEF-12BC-3BD4-AF15-D3F295F85EA4}"/>
              </a:ext>
            </a:extLst>
          </p:cNvPr>
          <p:cNvSpPr/>
          <p:nvPr/>
        </p:nvSpPr>
        <p:spPr>
          <a:xfrm>
            <a:off x="7515225" y="56880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918825-4307-11C1-CE21-CFB190AA6B08}"/>
              </a:ext>
            </a:extLst>
          </p:cNvPr>
          <p:cNvSpPr/>
          <p:nvPr/>
        </p:nvSpPr>
        <p:spPr>
          <a:xfrm>
            <a:off x="4697413" y="25003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C9D90FD-1C0D-0977-A9A2-9F115CC88C30}"/>
              </a:ext>
            </a:extLst>
          </p:cNvPr>
          <p:cNvSpPr/>
          <p:nvPr/>
        </p:nvSpPr>
        <p:spPr>
          <a:xfrm>
            <a:off x="5875338" y="23225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BE19DF5-7F33-BEA0-93CA-722E027D9862}"/>
              </a:ext>
            </a:extLst>
          </p:cNvPr>
          <p:cNvSpPr/>
          <p:nvPr/>
        </p:nvSpPr>
        <p:spPr>
          <a:xfrm>
            <a:off x="4986338" y="418147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CC6D39-0C5F-8C8D-73CB-153B7AD3D6F3}"/>
              </a:ext>
            </a:extLst>
          </p:cNvPr>
          <p:cNvSpPr/>
          <p:nvPr/>
        </p:nvSpPr>
        <p:spPr>
          <a:xfrm>
            <a:off x="7993063" y="49418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7A26FD-683E-4C91-4126-4F1E8CB6B7B9}"/>
              </a:ext>
            </a:extLst>
          </p:cNvPr>
          <p:cNvSpPr/>
          <p:nvPr/>
        </p:nvSpPr>
        <p:spPr>
          <a:xfrm>
            <a:off x="7858125" y="364013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58400A-10E9-EE25-27EF-02AED0CC7447}"/>
              </a:ext>
            </a:extLst>
          </p:cNvPr>
          <p:cNvSpPr txBox="1"/>
          <p:nvPr/>
        </p:nvSpPr>
        <p:spPr>
          <a:xfrm>
            <a:off x="4683125" y="4633913"/>
            <a:ext cx="5778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Quality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DCE075-61EA-08CE-3B37-BAFC4FD12C47}"/>
              </a:ext>
            </a:extLst>
          </p:cNvPr>
          <p:cNvSpPr txBox="1"/>
          <p:nvPr/>
        </p:nvSpPr>
        <p:spPr>
          <a:xfrm>
            <a:off x="7045325" y="4116388"/>
            <a:ext cx="649288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New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Services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6F11765-B9D8-E9A3-F01B-5A65C2CAE12F}"/>
              </a:ext>
            </a:extLst>
          </p:cNvPr>
          <p:cNvSpPr/>
          <p:nvPr/>
        </p:nvSpPr>
        <p:spPr>
          <a:xfrm>
            <a:off x="5646738" y="291623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3009DA-024B-FA2F-4D4E-BBAAD84042A8}"/>
              </a:ext>
            </a:extLst>
          </p:cNvPr>
          <p:cNvSpPr/>
          <p:nvPr/>
        </p:nvSpPr>
        <p:spPr>
          <a:xfrm>
            <a:off x="3651250" y="31765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C2F053-20FE-C2DF-8004-3B1DF18630B0}"/>
              </a:ext>
            </a:extLst>
          </p:cNvPr>
          <p:cNvSpPr txBox="1"/>
          <p:nvPr/>
        </p:nvSpPr>
        <p:spPr>
          <a:xfrm>
            <a:off x="7224713" y="2163763"/>
            <a:ext cx="8969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Digitalization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39D014-34C8-DCA8-C190-A0343E4AE02B}"/>
              </a:ext>
            </a:extLst>
          </p:cNvPr>
          <p:cNvSpPr txBox="1"/>
          <p:nvPr/>
        </p:nvSpPr>
        <p:spPr>
          <a:xfrm>
            <a:off x="5214938" y="6061075"/>
            <a:ext cx="92075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Green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Environment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ACCC69-73B6-F8E9-2A76-04C716FB46A2}"/>
              </a:ext>
            </a:extLst>
          </p:cNvPr>
          <p:cNvSpPr/>
          <p:nvPr/>
        </p:nvSpPr>
        <p:spPr>
          <a:xfrm>
            <a:off x="6262688" y="289083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B9C235-07F9-FD57-1A41-14FA2CA9316C}"/>
              </a:ext>
            </a:extLst>
          </p:cNvPr>
          <p:cNvSpPr txBox="1"/>
          <p:nvPr/>
        </p:nvSpPr>
        <p:spPr>
          <a:xfrm>
            <a:off x="7694613" y="4622800"/>
            <a:ext cx="982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Ops  Efficiency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C8247-5B50-5327-1374-6F3583B9B814}"/>
              </a:ext>
            </a:extLst>
          </p:cNvPr>
          <p:cNvSpPr txBox="1"/>
          <p:nvPr/>
        </p:nvSpPr>
        <p:spPr>
          <a:xfrm>
            <a:off x="4387850" y="1944688"/>
            <a:ext cx="76835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Business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Expansion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B6593F-9B27-6823-245D-AC6FF9A786D3}"/>
              </a:ext>
            </a:extLst>
          </p:cNvPr>
          <p:cNvSpPr txBox="1"/>
          <p:nvPr/>
        </p:nvSpPr>
        <p:spPr>
          <a:xfrm>
            <a:off x="6948488" y="3543300"/>
            <a:ext cx="9779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Organizational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Restructuring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BB100F-CBCE-ECCC-0E90-21FC0C62D543}"/>
              </a:ext>
            </a:extLst>
          </p:cNvPr>
          <p:cNvSpPr txBox="1"/>
          <p:nvPr/>
        </p:nvSpPr>
        <p:spPr>
          <a:xfrm>
            <a:off x="6500813" y="2473325"/>
            <a:ext cx="9144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Localization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E0A2B5-B2B9-93E7-8544-45D4DC843683}"/>
              </a:ext>
            </a:extLst>
          </p:cNvPr>
          <p:cNvSpPr txBox="1"/>
          <p:nvPr/>
        </p:nvSpPr>
        <p:spPr>
          <a:xfrm>
            <a:off x="6340475" y="2895600"/>
            <a:ext cx="10096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Employees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F20545-5051-699D-5E01-B7BD38B9A689}"/>
              </a:ext>
            </a:extLst>
          </p:cNvPr>
          <p:cNvSpPr txBox="1"/>
          <p:nvPr/>
        </p:nvSpPr>
        <p:spPr>
          <a:xfrm>
            <a:off x="7096125" y="3181350"/>
            <a:ext cx="10096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People Development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FC0881-E2B8-3C8B-F5A6-0F83972E2971}"/>
              </a:ext>
            </a:extLst>
          </p:cNvPr>
          <p:cNvSpPr txBox="1"/>
          <p:nvPr/>
        </p:nvSpPr>
        <p:spPr>
          <a:xfrm>
            <a:off x="3857625" y="3508375"/>
            <a:ext cx="11334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Horizontal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Business Growth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A5EDF7-5996-96E4-BA4B-A439285B28B8}"/>
              </a:ext>
            </a:extLst>
          </p:cNvPr>
          <p:cNvSpPr txBox="1"/>
          <p:nvPr/>
        </p:nvSpPr>
        <p:spPr>
          <a:xfrm>
            <a:off x="5086350" y="1571625"/>
            <a:ext cx="7889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Revenue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Growth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4DDE3F-4949-BCAF-EC79-7709819DA816}"/>
              </a:ext>
            </a:extLst>
          </p:cNvPr>
          <p:cNvSpPr txBox="1"/>
          <p:nvPr/>
        </p:nvSpPr>
        <p:spPr>
          <a:xfrm>
            <a:off x="4816475" y="2827338"/>
            <a:ext cx="9540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Receivable collections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C54AEB-D6B0-3A44-6167-F8B15BB545C7}"/>
              </a:ext>
            </a:extLst>
          </p:cNvPr>
          <p:cNvSpPr txBox="1"/>
          <p:nvPr/>
        </p:nvSpPr>
        <p:spPr>
          <a:xfrm>
            <a:off x="5094288" y="2286000"/>
            <a:ext cx="9525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Financial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Objectives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FE2630-0CB3-B772-4BBD-2EE827DC3264}"/>
              </a:ext>
            </a:extLst>
          </p:cNvPr>
          <p:cNvSpPr txBox="1"/>
          <p:nvPr/>
        </p:nvSpPr>
        <p:spPr>
          <a:xfrm>
            <a:off x="3822700" y="2359025"/>
            <a:ext cx="996950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SSC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New  Business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Development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AFB013-34CE-53AF-AF95-E4BBEB3DDB57}"/>
              </a:ext>
            </a:extLst>
          </p:cNvPr>
          <p:cNvSpPr txBox="1"/>
          <p:nvPr/>
        </p:nvSpPr>
        <p:spPr>
          <a:xfrm>
            <a:off x="3822700" y="4143375"/>
            <a:ext cx="1165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Brand Perception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8A5125-8EED-9394-7708-5F7EBB02C850}"/>
              </a:ext>
            </a:extLst>
          </p:cNvPr>
          <p:cNvSpPr txBox="1"/>
          <p:nvPr/>
        </p:nvSpPr>
        <p:spPr>
          <a:xfrm>
            <a:off x="6410325" y="5588000"/>
            <a:ext cx="11541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Reduce Customer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Complaints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AD938A-8C35-3063-7B4D-930F7E025A29}"/>
              </a:ext>
            </a:extLst>
          </p:cNvPr>
          <p:cNvSpPr txBox="1"/>
          <p:nvPr/>
        </p:nvSpPr>
        <p:spPr>
          <a:xfrm>
            <a:off x="3756025" y="5145088"/>
            <a:ext cx="1055688" cy="252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CS Service Level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85457E-18BD-ABC0-11C0-B6A38E6050FE}"/>
              </a:ext>
            </a:extLst>
          </p:cNvPr>
          <p:cNvSpPr txBox="1"/>
          <p:nvPr/>
        </p:nvSpPr>
        <p:spPr>
          <a:xfrm>
            <a:off x="4713288" y="5588000"/>
            <a:ext cx="12763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Customer Satisfaction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FC4A39-5762-0153-BF72-61C3CBB5D80A}"/>
              </a:ext>
            </a:extLst>
          </p:cNvPr>
          <p:cNvSpPr txBox="1"/>
          <p:nvPr/>
        </p:nvSpPr>
        <p:spPr>
          <a:xfrm>
            <a:off x="6589713" y="4689475"/>
            <a:ext cx="8890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OPS 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Service Level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AA4570-86AB-942B-8F62-69E4C7F7A8FC}"/>
              </a:ext>
            </a:extLst>
          </p:cNvPr>
          <p:cNvSpPr txBox="1"/>
          <p:nvPr/>
        </p:nvSpPr>
        <p:spPr>
          <a:xfrm>
            <a:off x="3868738" y="3095625"/>
            <a:ext cx="105568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Lost Customers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&amp; Revenue</a:t>
            </a:r>
          </a:p>
        </p:txBody>
      </p:sp>
      <p:pic>
        <p:nvPicPr>
          <p:cNvPr id="63" name="Picture 2" descr="d:\Data\DesktopFiles\Strategy 2021\radar-sweep.png">
            <a:extLst>
              <a:ext uri="{FF2B5EF4-FFF2-40B4-BE49-F238E27FC236}">
                <a16:creationId xmlns:a16="http://schemas.microsoft.com/office/drawing/2014/main" id="{1B2FD75D-5360-14BB-4CDB-40B0B3DC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223963"/>
            <a:ext cx="5635625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CA8242D-FE41-8E17-8C39-C08CBB7EA1D2}"/>
              </a:ext>
            </a:extLst>
          </p:cNvPr>
          <p:cNvSpPr txBox="1"/>
          <p:nvPr/>
        </p:nvSpPr>
        <p:spPr>
          <a:xfrm>
            <a:off x="5130800" y="4962525"/>
            <a:ext cx="1114425" cy="41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Corporate Social 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Responsibility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D31E0F6-0FFC-621E-62B5-EAA6DC55AFC1}"/>
              </a:ext>
            </a:extLst>
          </p:cNvPr>
          <p:cNvSpPr/>
          <p:nvPr/>
        </p:nvSpPr>
        <p:spPr>
          <a:xfrm>
            <a:off x="6161088" y="50561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AC9E78D-83B4-2B23-B5CC-5F6F8EF64D40}"/>
              </a:ext>
            </a:extLst>
          </p:cNvPr>
          <p:cNvSpPr/>
          <p:nvPr/>
        </p:nvSpPr>
        <p:spPr>
          <a:xfrm>
            <a:off x="8355013" y="3160713"/>
            <a:ext cx="228600" cy="228600"/>
          </a:xfrm>
          <a:prstGeom prst="ellipse">
            <a:avLst/>
          </a:prstGeom>
          <a:solidFill>
            <a:srgbClr val="374A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002782B-0633-57E9-2511-3F18DAA72A04}"/>
              </a:ext>
            </a:extLst>
          </p:cNvPr>
          <p:cNvSpPr txBox="1"/>
          <p:nvPr/>
        </p:nvSpPr>
        <p:spPr>
          <a:xfrm>
            <a:off x="8048625" y="3397250"/>
            <a:ext cx="92233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Resource</a:t>
            </a:r>
          </a:p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 Optimization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D8CCD24-CEA9-2E15-C4C0-DA5B1AB34CA5}"/>
              </a:ext>
            </a:extLst>
          </p:cNvPr>
          <p:cNvSpPr/>
          <p:nvPr/>
        </p:nvSpPr>
        <p:spPr>
          <a:xfrm>
            <a:off x="5457825" y="3343275"/>
            <a:ext cx="1443038" cy="1387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94" name="Picture 69">
            <a:extLst>
              <a:ext uri="{FF2B5EF4-FFF2-40B4-BE49-F238E27FC236}">
                <a16:creationId xmlns:a16="http://schemas.microsoft.com/office/drawing/2014/main" id="{1DA4F2C7-1526-A5BD-279C-9D21E10A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857625"/>
            <a:ext cx="13446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5" name="Picture 70" descr="d:\Data\Pictures\Clipart\3D Sphere.png">
            <a:extLst>
              <a:ext uri="{FF2B5EF4-FFF2-40B4-BE49-F238E27FC236}">
                <a16:creationId xmlns:a16="http://schemas.microsoft.com/office/drawing/2014/main" id="{F4F56440-865F-E756-9B0D-2325B147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129213"/>
            <a:ext cx="263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6" name="TextBox 71">
            <a:extLst>
              <a:ext uri="{FF2B5EF4-FFF2-40B4-BE49-F238E27FC236}">
                <a16:creationId xmlns:a16="http://schemas.microsoft.com/office/drawing/2014/main" id="{781383ED-B996-5509-64A8-36EDF10C1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940300"/>
            <a:ext cx="183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/>
              <a:t>Weight  92.36%</a:t>
            </a:r>
          </a:p>
          <a:p>
            <a:pPr eaLnBrk="1" hangingPunct="1"/>
            <a:r>
              <a:rPr lang="en-GB" altLang="en-US" sz="2000" b="1"/>
              <a:t>Actual   95.68%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096C6CC-2780-D2A4-61F1-77CD823162AE}"/>
              </a:ext>
            </a:extLst>
          </p:cNvPr>
          <p:cNvSpPr/>
          <p:nvPr/>
        </p:nvSpPr>
        <p:spPr>
          <a:xfrm>
            <a:off x="734330" y="5159417"/>
            <a:ext cx="223597" cy="223450"/>
          </a:xfrm>
          <a:prstGeom prst="ellipse">
            <a:avLst/>
          </a:prstGeom>
          <a:solidFill>
            <a:srgbClr val="0099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603E7391-4DB0-EADC-99F2-5D8BDA3C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A7F0463C-9223-5F4A-3243-99D2E675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457200"/>
            <a:ext cx="121999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0">
            <a:extLst>
              <a:ext uri="{FF2B5EF4-FFF2-40B4-BE49-F238E27FC236}">
                <a16:creationId xmlns:a16="http://schemas.microsoft.com/office/drawing/2014/main" id="{FEDE3734-15D8-54A3-89E2-69960B7F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00800"/>
            <a:ext cx="256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 b="1"/>
              <a:t>Achieved Weight : 100%</a:t>
            </a:r>
          </a:p>
          <a:p>
            <a:pPr eaLnBrk="1" hangingPunct="1"/>
            <a:r>
              <a:rPr lang="en-GB" altLang="en-US" sz="1600" b="1"/>
              <a:t>Achieved Percentage : 100%</a:t>
            </a:r>
          </a:p>
        </p:txBody>
      </p:sp>
      <p:sp>
        <p:nvSpPr>
          <p:cNvPr id="27652" name="Text Placeholder 74">
            <a:extLst>
              <a:ext uri="{FF2B5EF4-FFF2-40B4-BE49-F238E27FC236}">
                <a16:creationId xmlns:a16="http://schemas.microsoft.com/office/drawing/2014/main" id="{3BD1DC36-D54F-792A-F49D-3380FDF23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5413" y="11113"/>
            <a:ext cx="7162800" cy="914400"/>
          </a:xfrm>
        </p:spPr>
        <p:txBody>
          <a:bodyPr/>
          <a:lstStyle/>
          <a:p>
            <a:pPr marL="53975"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SMSA Steering Wheel</a:t>
            </a:r>
          </a:p>
        </p:txBody>
      </p:sp>
      <p:pic>
        <p:nvPicPr>
          <p:cNvPr id="27653" name="Picture 2" descr="d:\Data\DesktopFiles\Strategy 2021\radar-sweep.png">
            <a:extLst>
              <a:ext uri="{FF2B5EF4-FFF2-40B4-BE49-F238E27FC236}">
                <a16:creationId xmlns:a16="http://schemas.microsoft.com/office/drawing/2014/main" id="{6436A176-FBCD-AB72-AC9A-5C690E14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219200"/>
            <a:ext cx="55435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D:\makhan\Desktop\KSA Wheel 2021d.png">
            <a:extLst>
              <a:ext uri="{FF2B5EF4-FFF2-40B4-BE49-F238E27FC236}">
                <a16:creationId xmlns:a16="http://schemas.microsoft.com/office/drawing/2014/main" id="{CDF7B991-E8C9-9B8D-DDFF-D34545A5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290638"/>
            <a:ext cx="5586412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Group 88">
            <a:extLst>
              <a:ext uri="{FF2B5EF4-FFF2-40B4-BE49-F238E27FC236}">
                <a16:creationId xmlns:a16="http://schemas.microsoft.com/office/drawing/2014/main" id="{184A1A8D-95AB-4169-316C-0044F04CAD59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1227138"/>
            <a:ext cx="5581650" cy="5541962"/>
            <a:chOff x="3123047" y="68467"/>
            <a:chExt cx="5800509" cy="5897081"/>
          </a:xfrm>
        </p:grpSpPr>
        <p:sp>
          <p:nvSpPr>
            <p:cNvPr id="27688" name="TextBox 117">
              <a:extLst>
                <a:ext uri="{FF2B5EF4-FFF2-40B4-BE49-F238E27FC236}">
                  <a16:creationId xmlns:a16="http://schemas.microsoft.com/office/drawing/2014/main" id="{EA7F4E31-7F86-76D9-9CD1-2AD946A75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263">
              <a:off x="7980306" y="2618472"/>
              <a:ext cx="943250" cy="2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Infrastructure</a:t>
              </a:r>
            </a:p>
          </p:txBody>
        </p:sp>
        <p:sp>
          <p:nvSpPr>
            <p:cNvPr id="27689" name="TextBox 118">
              <a:extLst>
                <a:ext uri="{FF2B5EF4-FFF2-40B4-BE49-F238E27FC236}">
                  <a16:creationId xmlns:a16="http://schemas.microsoft.com/office/drawing/2014/main" id="{DA0285AC-CB49-A899-CE29-CD883FEEE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037733">
              <a:off x="6492480" y="613116"/>
              <a:ext cx="832897" cy="25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Technology</a:t>
              </a:r>
            </a:p>
          </p:txBody>
        </p:sp>
        <p:sp>
          <p:nvSpPr>
            <p:cNvPr id="27690" name="TextBox 119">
              <a:extLst>
                <a:ext uri="{FF2B5EF4-FFF2-40B4-BE49-F238E27FC236}">
                  <a16:creationId xmlns:a16="http://schemas.microsoft.com/office/drawing/2014/main" id="{CDB77387-4905-A345-344B-CCEDF990F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96048">
              <a:off x="7740291" y="1535690"/>
              <a:ext cx="580077" cy="2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Quality</a:t>
              </a:r>
            </a:p>
          </p:txBody>
        </p:sp>
        <p:sp>
          <p:nvSpPr>
            <p:cNvPr id="27691" name="TextBox 120">
              <a:extLst>
                <a:ext uri="{FF2B5EF4-FFF2-40B4-BE49-F238E27FC236}">
                  <a16:creationId xmlns:a16="http://schemas.microsoft.com/office/drawing/2014/main" id="{5E029147-EDAE-89BF-391F-48887635F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89922">
              <a:off x="3667169" y="1370172"/>
              <a:ext cx="6495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New </a:t>
              </a:r>
            </a:p>
            <a:p>
              <a:pPr algn="ctr" eaLnBrk="1" hangingPunct="1"/>
              <a:r>
                <a:rPr lang="en-GB" altLang="en-US" sz="1000"/>
                <a:t>Services</a:t>
              </a:r>
            </a:p>
          </p:txBody>
        </p:sp>
        <p:sp>
          <p:nvSpPr>
            <p:cNvPr id="27692" name="TextBox 121">
              <a:extLst>
                <a:ext uri="{FF2B5EF4-FFF2-40B4-BE49-F238E27FC236}">
                  <a16:creationId xmlns:a16="http://schemas.microsoft.com/office/drawing/2014/main" id="{AB5338D9-D209-75FD-12B7-C74255748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33046">
              <a:off x="5888405" y="468764"/>
              <a:ext cx="918200" cy="25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Digitalization</a:t>
              </a:r>
            </a:p>
          </p:txBody>
        </p:sp>
        <p:sp>
          <p:nvSpPr>
            <p:cNvPr id="27693" name="TextBox 122">
              <a:extLst>
                <a:ext uri="{FF2B5EF4-FFF2-40B4-BE49-F238E27FC236}">
                  <a16:creationId xmlns:a16="http://schemas.microsoft.com/office/drawing/2014/main" id="{C29948EF-3005-C84B-AC0F-9C8391D64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91752">
              <a:off x="6857637" y="863203"/>
              <a:ext cx="1000090" cy="25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Ops  Efficiency</a:t>
              </a:r>
            </a:p>
          </p:txBody>
        </p:sp>
        <p:sp>
          <p:nvSpPr>
            <p:cNvPr id="27694" name="TextBox 123">
              <a:extLst>
                <a:ext uri="{FF2B5EF4-FFF2-40B4-BE49-F238E27FC236}">
                  <a16:creationId xmlns:a16="http://schemas.microsoft.com/office/drawing/2014/main" id="{4722F547-9D38-B2E1-97FE-A18D1C672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31748">
              <a:off x="7958522" y="1917571"/>
              <a:ext cx="769992" cy="42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Business </a:t>
              </a:r>
            </a:p>
            <a:p>
              <a:pPr algn="ctr" eaLnBrk="1" hangingPunct="1"/>
              <a:r>
                <a:rPr lang="en-GB" altLang="en-US" sz="1000"/>
                <a:t>Expansion </a:t>
              </a:r>
            </a:p>
          </p:txBody>
        </p:sp>
        <p:sp>
          <p:nvSpPr>
            <p:cNvPr id="27695" name="TextBox 124">
              <a:extLst>
                <a:ext uri="{FF2B5EF4-FFF2-40B4-BE49-F238E27FC236}">
                  <a16:creationId xmlns:a16="http://schemas.microsoft.com/office/drawing/2014/main" id="{122A20FA-1E1A-F66F-7FAE-D02F91B9A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04664">
              <a:off x="7924765" y="3243919"/>
              <a:ext cx="978233" cy="42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Organizational</a:t>
              </a:r>
            </a:p>
            <a:p>
              <a:pPr algn="ctr" eaLnBrk="1" hangingPunct="1"/>
              <a:r>
                <a:rPr lang="en-GB" altLang="en-US" sz="1000"/>
                <a:t>Restructuring</a:t>
              </a:r>
            </a:p>
          </p:txBody>
        </p:sp>
        <p:sp>
          <p:nvSpPr>
            <p:cNvPr id="27696" name="TextBox 125">
              <a:extLst>
                <a:ext uri="{FF2B5EF4-FFF2-40B4-BE49-F238E27FC236}">
                  <a16:creationId xmlns:a16="http://schemas.microsoft.com/office/drawing/2014/main" id="{36287CC6-D735-D78E-6F9E-EB1454A0B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30819">
              <a:off x="6480269" y="5260439"/>
              <a:ext cx="9158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Localization</a:t>
              </a:r>
            </a:p>
          </p:txBody>
        </p:sp>
        <p:sp>
          <p:nvSpPr>
            <p:cNvPr id="27697" name="TextBox 126">
              <a:extLst>
                <a:ext uri="{FF2B5EF4-FFF2-40B4-BE49-F238E27FC236}">
                  <a16:creationId xmlns:a16="http://schemas.microsoft.com/office/drawing/2014/main" id="{A46CBDEC-2360-C9FE-4E89-272CDFA03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68475">
              <a:off x="7251175" y="4776287"/>
              <a:ext cx="84572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Employees</a:t>
              </a:r>
            </a:p>
          </p:txBody>
        </p:sp>
        <p:sp>
          <p:nvSpPr>
            <p:cNvPr id="27698" name="TextBox 127">
              <a:extLst>
                <a:ext uri="{FF2B5EF4-FFF2-40B4-BE49-F238E27FC236}">
                  <a16:creationId xmlns:a16="http://schemas.microsoft.com/office/drawing/2014/main" id="{E29520CC-772F-F7CC-89A5-5A85AE4D0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76554">
              <a:off x="7723971" y="4053097"/>
              <a:ext cx="959878" cy="2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Training</a:t>
              </a:r>
            </a:p>
          </p:txBody>
        </p:sp>
        <p:sp>
          <p:nvSpPr>
            <p:cNvPr id="27699" name="TextBox 128">
              <a:extLst>
                <a:ext uri="{FF2B5EF4-FFF2-40B4-BE49-F238E27FC236}">
                  <a16:creationId xmlns:a16="http://schemas.microsoft.com/office/drawing/2014/main" id="{F8A01A2C-9F21-B8FA-5884-DE4F545C2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048131">
              <a:off x="3355868" y="3617763"/>
              <a:ext cx="789760" cy="58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Horizontal</a:t>
              </a:r>
            </a:p>
            <a:p>
              <a:pPr algn="ctr" eaLnBrk="1" hangingPunct="1"/>
              <a:r>
                <a:rPr lang="en-GB" altLang="en-US" sz="1000"/>
                <a:t>Business </a:t>
              </a:r>
            </a:p>
            <a:p>
              <a:pPr algn="ctr" eaLnBrk="1" hangingPunct="1"/>
              <a:r>
                <a:rPr lang="en-GB" altLang="en-US" sz="1000"/>
                <a:t>Growth</a:t>
              </a:r>
            </a:p>
          </p:txBody>
        </p:sp>
        <p:sp>
          <p:nvSpPr>
            <p:cNvPr id="27700" name="TextBox 129">
              <a:extLst>
                <a:ext uri="{FF2B5EF4-FFF2-40B4-BE49-F238E27FC236}">
                  <a16:creationId xmlns:a16="http://schemas.microsoft.com/office/drawing/2014/main" id="{4C4DEC3A-E7B8-9E03-82B8-BF10ADCB8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58670">
              <a:off x="3622390" y="4154077"/>
              <a:ext cx="789760" cy="42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Revenue</a:t>
              </a:r>
            </a:p>
            <a:p>
              <a:pPr algn="ctr" eaLnBrk="1" hangingPunct="1"/>
              <a:r>
                <a:rPr lang="en-GB" altLang="en-US" sz="1000"/>
                <a:t>Growth</a:t>
              </a:r>
            </a:p>
          </p:txBody>
        </p:sp>
        <p:sp>
          <p:nvSpPr>
            <p:cNvPr id="27701" name="TextBox 130">
              <a:extLst>
                <a:ext uri="{FF2B5EF4-FFF2-40B4-BE49-F238E27FC236}">
                  <a16:creationId xmlns:a16="http://schemas.microsoft.com/office/drawing/2014/main" id="{3AA14E6C-4DD2-6235-D9C4-D20E40F53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567972">
              <a:off x="5020553" y="5281385"/>
              <a:ext cx="95282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Account</a:t>
              </a:r>
            </a:p>
            <a:p>
              <a:pPr algn="ctr" eaLnBrk="1" hangingPunct="1"/>
              <a:r>
                <a:rPr lang="en-GB" altLang="en-US" sz="1000"/>
                <a:t>Receivables</a:t>
              </a:r>
            </a:p>
          </p:txBody>
        </p:sp>
        <p:sp>
          <p:nvSpPr>
            <p:cNvPr id="27702" name="TextBox 131">
              <a:extLst>
                <a:ext uri="{FF2B5EF4-FFF2-40B4-BE49-F238E27FC236}">
                  <a16:creationId xmlns:a16="http://schemas.microsoft.com/office/drawing/2014/main" id="{30F7338A-9E34-9CD3-5F7B-B2B4AD5CB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72923">
              <a:off x="4322052" y="5021355"/>
              <a:ext cx="9528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/>
              <a:r>
                <a:rPr lang="en-GB" altLang="en-US" sz="1000"/>
                <a:t>Financial </a:t>
              </a:r>
            </a:p>
            <a:p>
              <a:pPr algn="ctr" rtl="1" eaLnBrk="1" hangingPunct="1"/>
              <a:r>
                <a:rPr lang="en-GB" altLang="en-US" sz="1000"/>
                <a:t>Objectives</a:t>
              </a:r>
            </a:p>
          </p:txBody>
        </p:sp>
        <p:sp>
          <p:nvSpPr>
            <p:cNvPr id="27703" name="TextBox 132">
              <a:extLst>
                <a:ext uri="{FF2B5EF4-FFF2-40B4-BE49-F238E27FC236}">
                  <a16:creationId xmlns:a16="http://schemas.microsoft.com/office/drawing/2014/main" id="{E27A475F-7878-D14F-4D2D-70B22B3CD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34001">
              <a:off x="3123047" y="2993420"/>
              <a:ext cx="994893" cy="58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SSC </a:t>
              </a:r>
            </a:p>
            <a:p>
              <a:pPr algn="ctr" eaLnBrk="1" hangingPunct="1"/>
              <a:r>
                <a:rPr lang="en-GB" altLang="en-US" sz="1000"/>
                <a:t>New  Business </a:t>
              </a:r>
            </a:p>
            <a:p>
              <a:pPr algn="ctr" eaLnBrk="1" hangingPunct="1"/>
              <a:r>
                <a:rPr lang="en-GB" altLang="en-US" sz="1000"/>
                <a:t>Development</a:t>
              </a:r>
            </a:p>
          </p:txBody>
        </p:sp>
        <p:sp>
          <p:nvSpPr>
            <p:cNvPr id="27704" name="TextBox 133">
              <a:extLst>
                <a:ext uri="{FF2B5EF4-FFF2-40B4-BE49-F238E27FC236}">
                  <a16:creationId xmlns:a16="http://schemas.microsoft.com/office/drawing/2014/main" id="{89D4C1F4-F251-2065-2266-45F661F44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92556">
              <a:off x="4803560" y="457998"/>
              <a:ext cx="986463" cy="43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Brand Perception</a:t>
              </a:r>
            </a:p>
          </p:txBody>
        </p:sp>
        <p:sp>
          <p:nvSpPr>
            <p:cNvPr id="27705" name="TextBox 134">
              <a:extLst>
                <a:ext uri="{FF2B5EF4-FFF2-40B4-BE49-F238E27FC236}">
                  <a16:creationId xmlns:a16="http://schemas.microsoft.com/office/drawing/2014/main" id="{6933CCA6-5299-7661-95CB-05147E1E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60552">
              <a:off x="4436555" y="616832"/>
              <a:ext cx="819249" cy="57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Reduce </a:t>
              </a:r>
            </a:p>
            <a:p>
              <a:pPr algn="ctr" eaLnBrk="1" hangingPunct="1"/>
              <a:r>
                <a:rPr lang="en-GB" altLang="en-US" sz="1000"/>
                <a:t>Customer</a:t>
              </a:r>
            </a:p>
            <a:p>
              <a:pPr algn="ctr" eaLnBrk="1" hangingPunct="1"/>
              <a:r>
                <a:rPr lang="en-GB" altLang="en-US" sz="1000"/>
                <a:t>Complaints</a:t>
              </a:r>
            </a:p>
          </p:txBody>
        </p:sp>
        <p:sp>
          <p:nvSpPr>
            <p:cNvPr id="27706" name="TextBox 135">
              <a:extLst>
                <a:ext uri="{FF2B5EF4-FFF2-40B4-BE49-F238E27FC236}">
                  <a16:creationId xmlns:a16="http://schemas.microsoft.com/office/drawing/2014/main" id="{342D3633-FB4A-E1B3-CCC2-66F95A189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246" y="2490320"/>
              <a:ext cx="924924" cy="44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CS </a:t>
              </a:r>
            </a:p>
            <a:p>
              <a:pPr algn="ctr" eaLnBrk="1" hangingPunct="1"/>
              <a:r>
                <a:rPr lang="en-GB" altLang="en-US" sz="1000"/>
                <a:t>Service Level</a:t>
              </a:r>
            </a:p>
          </p:txBody>
        </p:sp>
        <p:sp>
          <p:nvSpPr>
            <p:cNvPr id="27707" name="TextBox 136">
              <a:extLst>
                <a:ext uri="{FF2B5EF4-FFF2-40B4-BE49-F238E27FC236}">
                  <a16:creationId xmlns:a16="http://schemas.microsoft.com/office/drawing/2014/main" id="{2FDC1E58-37A8-7927-94F1-02CD22165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755049">
              <a:off x="5262247" y="346139"/>
              <a:ext cx="986463" cy="43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Customer Satisfaction</a:t>
              </a:r>
            </a:p>
          </p:txBody>
        </p:sp>
        <p:sp>
          <p:nvSpPr>
            <p:cNvPr id="27708" name="TextBox 137">
              <a:extLst>
                <a:ext uri="{FF2B5EF4-FFF2-40B4-BE49-F238E27FC236}">
                  <a16:creationId xmlns:a16="http://schemas.microsoft.com/office/drawing/2014/main" id="{8DAD16B3-0B72-8BFB-1911-DE4EDFAB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10503">
              <a:off x="3258422" y="1925541"/>
              <a:ext cx="889940" cy="42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OPS  </a:t>
              </a:r>
            </a:p>
            <a:p>
              <a:pPr algn="ctr" eaLnBrk="1" hangingPunct="1"/>
              <a:r>
                <a:rPr lang="en-GB" altLang="en-US" sz="1000"/>
                <a:t>Service Level</a:t>
              </a:r>
            </a:p>
          </p:txBody>
        </p:sp>
        <p:sp>
          <p:nvSpPr>
            <p:cNvPr id="27709" name="TextBox 138">
              <a:extLst>
                <a:ext uri="{FF2B5EF4-FFF2-40B4-BE49-F238E27FC236}">
                  <a16:creationId xmlns:a16="http://schemas.microsoft.com/office/drawing/2014/main" id="{EE038F34-11AE-7084-979C-FD4705F48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5733">
              <a:off x="3869704" y="925908"/>
              <a:ext cx="976853" cy="57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Lost Customers </a:t>
              </a:r>
            </a:p>
            <a:p>
              <a:pPr algn="ctr" eaLnBrk="1" hangingPunct="1"/>
              <a:r>
                <a:rPr lang="en-GB" altLang="en-US" sz="1000"/>
                <a:t>&amp; Revenue</a:t>
              </a:r>
            </a:p>
          </p:txBody>
        </p:sp>
        <p:sp>
          <p:nvSpPr>
            <p:cNvPr id="27710" name="TextBox 139">
              <a:extLst>
                <a:ext uri="{FF2B5EF4-FFF2-40B4-BE49-F238E27FC236}">
                  <a16:creationId xmlns:a16="http://schemas.microsoft.com/office/drawing/2014/main" id="{A48E7C41-2E62-E9D9-55E3-2B18C847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99377">
              <a:off x="4346249" y="4800802"/>
              <a:ext cx="3722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900"/>
                <a:t>SSC</a:t>
              </a:r>
            </a:p>
          </p:txBody>
        </p:sp>
        <p:sp>
          <p:nvSpPr>
            <p:cNvPr id="27711" name="TextBox 140">
              <a:extLst>
                <a:ext uri="{FF2B5EF4-FFF2-40B4-BE49-F238E27FC236}">
                  <a16:creationId xmlns:a16="http://schemas.microsoft.com/office/drawing/2014/main" id="{716D9892-535C-6479-DED9-EB851D4ED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114366">
              <a:off x="3954758" y="4466378"/>
              <a:ext cx="491782" cy="2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000"/>
                <a:t>CORP</a:t>
              </a:r>
            </a:p>
          </p:txBody>
        </p:sp>
        <p:sp>
          <p:nvSpPr>
            <p:cNvPr id="27712" name="TextBox 141">
              <a:extLst>
                <a:ext uri="{FF2B5EF4-FFF2-40B4-BE49-F238E27FC236}">
                  <a16:creationId xmlns:a16="http://schemas.microsoft.com/office/drawing/2014/main" id="{0D97F068-7679-FC51-105F-BEE166601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161711">
              <a:off x="4160893" y="4632756"/>
              <a:ext cx="3818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900"/>
                <a:t>SFD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4080D3E9-1EAE-9464-37DB-26351EEF1DCA}"/>
              </a:ext>
            </a:extLst>
          </p:cNvPr>
          <p:cNvSpPr/>
          <p:nvPr/>
        </p:nvSpPr>
        <p:spPr>
          <a:xfrm>
            <a:off x="4246563" y="36131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47E27FD-953C-44CE-1D92-0DB6CE6D040F}"/>
              </a:ext>
            </a:extLst>
          </p:cNvPr>
          <p:cNvSpPr/>
          <p:nvPr/>
        </p:nvSpPr>
        <p:spPr>
          <a:xfrm>
            <a:off x="5761038" y="220503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E6B4318-8651-70BE-EF5F-4DFD3C2B9B88}"/>
              </a:ext>
            </a:extLst>
          </p:cNvPr>
          <p:cNvSpPr/>
          <p:nvPr/>
        </p:nvSpPr>
        <p:spPr>
          <a:xfrm>
            <a:off x="5427663" y="228123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9D24DE3-1837-03EB-3599-6803E7BEA1A9}"/>
              </a:ext>
            </a:extLst>
          </p:cNvPr>
          <p:cNvSpPr/>
          <p:nvPr/>
        </p:nvSpPr>
        <p:spPr>
          <a:xfrm>
            <a:off x="5129213" y="23860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1B18095-1791-75B0-2DC2-C50DAD5BE036}"/>
              </a:ext>
            </a:extLst>
          </p:cNvPr>
          <p:cNvSpPr/>
          <p:nvPr/>
        </p:nvSpPr>
        <p:spPr>
          <a:xfrm>
            <a:off x="4819650" y="26098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85E6D90-786E-2D61-2BB1-BBB0FDF1B5E8}"/>
              </a:ext>
            </a:extLst>
          </p:cNvPr>
          <p:cNvSpPr/>
          <p:nvPr/>
        </p:nvSpPr>
        <p:spPr>
          <a:xfrm>
            <a:off x="4562475" y="288766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14F835B-181C-86D2-9F93-FBBAD1E27D2C}"/>
              </a:ext>
            </a:extLst>
          </p:cNvPr>
          <p:cNvSpPr/>
          <p:nvPr/>
        </p:nvSpPr>
        <p:spPr>
          <a:xfrm>
            <a:off x="4352925" y="322897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CBE62D9-DCA5-F5B4-CA10-61F19E5087B1}"/>
              </a:ext>
            </a:extLst>
          </p:cNvPr>
          <p:cNvSpPr/>
          <p:nvPr/>
        </p:nvSpPr>
        <p:spPr>
          <a:xfrm>
            <a:off x="6559550" y="546258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5C97991-3A4F-A1BB-3A33-C7906B0CFA53}"/>
              </a:ext>
            </a:extLst>
          </p:cNvPr>
          <p:cNvSpPr/>
          <p:nvPr/>
        </p:nvSpPr>
        <p:spPr>
          <a:xfrm>
            <a:off x="7659688" y="412908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31F4936-BC4F-102E-B7F4-A0875F516453}"/>
              </a:ext>
            </a:extLst>
          </p:cNvPr>
          <p:cNvSpPr/>
          <p:nvPr/>
        </p:nvSpPr>
        <p:spPr>
          <a:xfrm>
            <a:off x="7524750" y="46291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2D9EDF5-6C25-F661-2DC7-5EAEDBABD4A3}"/>
              </a:ext>
            </a:extLst>
          </p:cNvPr>
          <p:cNvSpPr/>
          <p:nvPr/>
        </p:nvSpPr>
        <p:spPr>
          <a:xfrm>
            <a:off x="7121525" y="512762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EBD9A93-868E-1EDA-DA18-5882073A8F47}"/>
              </a:ext>
            </a:extLst>
          </p:cNvPr>
          <p:cNvSpPr/>
          <p:nvPr/>
        </p:nvSpPr>
        <p:spPr>
          <a:xfrm>
            <a:off x="4572000" y="490855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54C84D6-2CB5-E1C8-3729-754A03D13A93}"/>
              </a:ext>
            </a:extLst>
          </p:cNvPr>
          <p:cNvSpPr/>
          <p:nvPr/>
        </p:nvSpPr>
        <p:spPr>
          <a:xfrm>
            <a:off x="5102225" y="537686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9C3E46F-62A4-CF6C-EFDC-DF254DAD0B36}"/>
              </a:ext>
            </a:extLst>
          </p:cNvPr>
          <p:cNvSpPr/>
          <p:nvPr/>
        </p:nvSpPr>
        <p:spPr>
          <a:xfrm>
            <a:off x="5637213" y="555466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52D3F7F-C1AB-3916-9015-F3DDF9F5869B}"/>
              </a:ext>
            </a:extLst>
          </p:cNvPr>
          <p:cNvSpPr/>
          <p:nvPr/>
        </p:nvSpPr>
        <p:spPr>
          <a:xfrm>
            <a:off x="4227513" y="401637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AC50DB4-DBB2-7174-C6D4-1E3A7C38AF1A}"/>
              </a:ext>
            </a:extLst>
          </p:cNvPr>
          <p:cNvSpPr/>
          <p:nvPr/>
        </p:nvSpPr>
        <p:spPr>
          <a:xfrm>
            <a:off x="4316413" y="446246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E082112-58E5-484D-63DD-DBF5125A1D2D}"/>
              </a:ext>
            </a:extLst>
          </p:cNvPr>
          <p:cNvSpPr/>
          <p:nvPr/>
        </p:nvSpPr>
        <p:spPr>
          <a:xfrm>
            <a:off x="7673975" y="3679825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6FE06EE-0C01-A2D3-7922-8E450E487B2F}"/>
              </a:ext>
            </a:extLst>
          </p:cNvPr>
          <p:cNvSpPr/>
          <p:nvPr/>
        </p:nvSpPr>
        <p:spPr>
          <a:xfrm>
            <a:off x="6189663" y="2197100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1345191-0210-93B7-34F2-B1F215294137}"/>
              </a:ext>
            </a:extLst>
          </p:cNvPr>
          <p:cNvSpPr/>
          <p:nvPr/>
        </p:nvSpPr>
        <p:spPr>
          <a:xfrm>
            <a:off x="6554788" y="23002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0AD10B-3AA1-4F41-2B3A-322BD71779FE}"/>
              </a:ext>
            </a:extLst>
          </p:cNvPr>
          <p:cNvSpPr/>
          <p:nvPr/>
        </p:nvSpPr>
        <p:spPr>
          <a:xfrm>
            <a:off x="6884988" y="2462213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11B27F8-56F8-BA7A-1766-72851D61785B}"/>
              </a:ext>
            </a:extLst>
          </p:cNvPr>
          <p:cNvSpPr/>
          <p:nvPr/>
        </p:nvSpPr>
        <p:spPr>
          <a:xfrm>
            <a:off x="7381875" y="295433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18CCC4C-52E5-B17F-36B7-ABFDECA00B66}"/>
              </a:ext>
            </a:extLst>
          </p:cNvPr>
          <p:cNvSpPr/>
          <p:nvPr/>
        </p:nvSpPr>
        <p:spPr>
          <a:xfrm>
            <a:off x="7559675" y="32654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678" name="Group 71">
            <a:extLst>
              <a:ext uri="{FF2B5EF4-FFF2-40B4-BE49-F238E27FC236}">
                <a16:creationId xmlns:a16="http://schemas.microsoft.com/office/drawing/2014/main" id="{3F3EF9C1-FE28-C6ED-A7DB-D435DE625DFA}"/>
              </a:ext>
            </a:extLst>
          </p:cNvPr>
          <p:cNvGrpSpPr>
            <a:grpSpLocks/>
          </p:cNvGrpSpPr>
          <p:nvPr/>
        </p:nvGrpSpPr>
        <p:grpSpPr bwMode="auto">
          <a:xfrm>
            <a:off x="4006850" y="5545138"/>
            <a:ext cx="523875" cy="512762"/>
            <a:chOff x="4741862" y="6248400"/>
            <a:chExt cx="523973" cy="51376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BB3BC51-095F-97A2-96FD-A57A621834AF}"/>
                </a:ext>
              </a:extLst>
            </p:cNvPr>
            <p:cNvSpPr/>
            <p:nvPr/>
          </p:nvSpPr>
          <p:spPr>
            <a:xfrm>
              <a:off x="4741862" y="6248400"/>
              <a:ext cx="152429" cy="152697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C38D638-9470-6172-BAA5-EFCE72E9E0C2}"/>
                </a:ext>
              </a:extLst>
            </p:cNvPr>
            <p:cNvSpPr/>
            <p:nvPr/>
          </p:nvSpPr>
          <p:spPr>
            <a:xfrm>
              <a:off x="4913344" y="6428137"/>
              <a:ext cx="152429" cy="152697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1F9F564-9845-98EB-C27B-CB1B658B2BEE}"/>
                </a:ext>
              </a:extLst>
            </p:cNvPr>
            <p:cNvSpPr/>
            <p:nvPr/>
          </p:nvSpPr>
          <p:spPr>
            <a:xfrm>
              <a:off x="5113406" y="6609465"/>
              <a:ext cx="152429" cy="152697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E9C9FC98-34A0-4E27-9F83-01B6203B6D77}"/>
              </a:ext>
            </a:extLst>
          </p:cNvPr>
          <p:cNvSpPr/>
          <p:nvPr/>
        </p:nvSpPr>
        <p:spPr>
          <a:xfrm>
            <a:off x="7151688" y="2681288"/>
            <a:ext cx="228600" cy="22860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80" name="TextBox 113">
            <a:extLst>
              <a:ext uri="{FF2B5EF4-FFF2-40B4-BE49-F238E27FC236}">
                <a16:creationId xmlns:a16="http://schemas.microsoft.com/office/drawing/2014/main" id="{4BFD78E0-C001-0EDF-FC37-929987C1117B}"/>
              </a:ext>
            </a:extLst>
          </p:cNvPr>
          <p:cNvSpPr txBox="1">
            <a:spLocks noChangeArrowheads="1"/>
          </p:cNvSpPr>
          <p:nvPr/>
        </p:nvSpPr>
        <p:spPr bwMode="auto">
          <a:xfrm rot="-2831346">
            <a:off x="7237413" y="2111375"/>
            <a:ext cx="892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/>
              <a:t>Resource </a:t>
            </a:r>
          </a:p>
          <a:p>
            <a:pPr algn="ctr" eaLnBrk="1" hangingPunct="1"/>
            <a:r>
              <a:rPr lang="en-GB" altLang="en-US" sz="1000"/>
              <a:t>Optimization</a:t>
            </a:r>
          </a:p>
        </p:txBody>
      </p:sp>
      <p:pic>
        <p:nvPicPr>
          <p:cNvPr id="27681" name="Picture 143" descr="d:\Data\Pictures\Clipart\3D Sphere.png">
            <a:extLst>
              <a:ext uri="{FF2B5EF4-FFF2-40B4-BE49-F238E27FC236}">
                <a16:creationId xmlns:a16="http://schemas.microsoft.com/office/drawing/2014/main" id="{62562B5E-17B3-AC6E-F23D-42C8955E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454400"/>
            <a:ext cx="11414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97AD3A6B-0AB3-D81B-A70E-7CF9A261DB46}"/>
              </a:ext>
            </a:extLst>
          </p:cNvPr>
          <p:cNvSpPr/>
          <p:nvPr/>
        </p:nvSpPr>
        <p:spPr>
          <a:xfrm>
            <a:off x="5521325" y="3481388"/>
            <a:ext cx="1093788" cy="1063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9E7F5C2-C34F-9FF6-F77B-9AA6BF2691DD}"/>
              </a:ext>
            </a:extLst>
          </p:cNvPr>
          <p:cNvSpPr/>
          <p:nvPr/>
        </p:nvSpPr>
        <p:spPr>
          <a:xfrm>
            <a:off x="5637213" y="3516313"/>
            <a:ext cx="935037" cy="928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98%</a:t>
            </a:r>
          </a:p>
        </p:txBody>
      </p:sp>
      <p:pic>
        <p:nvPicPr>
          <p:cNvPr id="1026" name="Picture 2" descr="d:\Data\Documents\+SMSA Express\SMSA Strategy\Strategy 2021\radar-sweep.png">
            <a:extLst>
              <a:ext uri="{FF2B5EF4-FFF2-40B4-BE49-F238E27FC236}">
                <a16:creationId xmlns:a16="http://schemas.microsoft.com/office/drawing/2014/main" id="{F35CC5DF-8EC0-EA28-B873-516653FC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117600"/>
            <a:ext cx="58166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51D3A397-EBD0-997C-9096-5CCAF619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42EED2C3-8EEA-7D86-63F1-39C3F738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457200"/>
            <a:ext cx="121999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Placeholder 51">
            <a:extLst>
              <a:ext uri="{FF2B5EF4-FFF2-40B4-BE49-F238E27FC236}">
                <a16:creationId xmlns:a16="http://schemas.microsoft.com/office/drawing/2014/main" id="{B0990FD1-1516-8CD8-83EE-A125C59C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58738"/>
            <a:ext cx="974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773" tIns="125773" rIns="125773" bIns="125773"/>
          <a:lstStyle>
            <a:lvl1pPr marL="119063"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1225" indent="-350838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03350" indent="-27940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7940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25713" indent="-279400">
              <a:spcBef>
                <a:spcPct val="20000"/>
              </a:spcBef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82913" indent="-279400" defTabSz="1122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40113" indent="-279400" defTabSz="1122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97313" indent="-279400" defTabSz="1122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54513" indent="-279400" defTabSz="1122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SzPts val="1800"/>
              <a:buFont typeface="Arial" panose="020B0604020202020204" pitchFamily="34" charset="0"/>
              <a:buNone/>
            </a:pPr>
            <a:r>
              <a:rPr lang="en-GB" altLang="en-US" sz="4000" b="1">
                <a:solidFill>
                  <a:srgbClr val="374A9C"/>
                </a:solidFill>
                <a:latin typeface="Oswald" pitchFamily="2" charset="0"/>
              </a:rPr>
              <a:t>KPI Performance Color Coding</a:t>
            </a: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2BFF4D39-DF81-D2D9-0DBA-4BB1E0C7427C}"/>
              </a:ext>
            </a:extLst>
          </p:cNvPr>
          <p:cNvSpPr/>
          <p:nvPr/>
        </p:nvSpPr>
        <p:spPr>
          <a:xfrm flipH="1">
            <a:off x="8763000" y="3978275"/>
            <a:ext cx="3429000" cy="3489325"/>
          </a:xfrm>
          <a:prstGeom prst="rtTriangle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16E027B6-08B1-341F-3D97-29D7C30C003B}"/>
              </a:ext>
            </a:extLst>
          </p:cNvPr>
          <p:cNvSpPr/>
          <p:nvPr/>
        </p:nvSpPr>
        <p:spPr>
          <a:xfrm flipV="1">
            <a:off x="12700" y="-9525"/>
            <a:ext cx="3429000" cy="3489325"/>
          </a:xfrm>
          <a:prstGeom prst="rtTriangle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3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168E7418-7E5F-534E-CA99-618E818A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3EAC4B74-EF97-44F7-90BE-F09CE672C77B}"/>
              </a:ext>
            </a:extLst>
          </p:cNvPr>
          <p:cNvGrpSpPr/>
          <p:nvPr/>
        </p:nvGrpSpPr>
        <p:grpSpPr>
          <a:xfrm>
            <a:off x="3926632" y="1309478"/>
            <a:ext cx="4821576" cy="4715350"/>
            <a:chOff x="2215410" y="1246764"/>
            <a:chExt cx="4747280" cy="4642692"/>
          </a:xfrm>
          <a:solidFill>
            <a:schemeClr val="accent2"/>
          </a:solidFill>
          <a:scene3d>
            <a:camera prst="perspectiveRelaxed"/>
            <a:lightRig rig="threePt" dir="t"/>
          </a:scene3d>
        </p:grpSpPr>
        <p:sp>
          <p:nvSpPr>
            <p:cNvPr id="77" name="Donut 5">
              <a:extLst>
                <a:ext uri="{FF2B5EF4-FFF2-40B4-BE49-F238E27FC236}">
                  <a16:creationId xmlns:a16="http://schemas.microsoft.com/office/drawing/2014/main" id="{2F48AE18-9A84-4CFE-B4B5-968FE92C48FF}"/>
                </a:ext>
              </a:extLst>
            </p:cNvPr>
            <p:cNvSpPr/>
            <p:nvPr/>
          </p:nvSpPr>
          <p:spPr>
            <a:xfrm rot="21540000">
              <a:off x="3593477" y="1246764"/>
              <a:ext cx="1951511" cy="1071903"/>
            </a:xfrm>
            <a:custGeom>
              <a:avLst/>
              <a:gdLst/>
              <a:ahLst/>
              <a:cxnLst/>
              <a:rect l="l" t="t" r="r" b="b"/>
              <a:pathLst>
                <a:path w="2142918" h="1177037">
                  <a:moveTo>
                    <a:pt x="1053223" y="0"/>
                  </a:moveTo>
                  <a:cubicBezTo>
                    <a:pt x="1441755" y="0"/>
                    <a:pt x="1810883" y="83082"/>
                    <a:pt x="2142918" y="234433"/>
                  </a:cubicBezTo>
                  <a:lnTo>
                    <a:pt x="1683180" y="1177037"/>
                  </a:lnTo>
                  <a:cubicBezTo>
                    <a:pt x="1489581" y="1095056"/>
                    <a:pt x="1276695" y="1049731"/>
                    <a:pt x="1053223" y="1049731"/>
                  </a:cubicBezTo>
                  <a:cubicBezTo>
                    <a:pt x="850696" y="1049731"/>
                    <a:pt x="656863" y="1086958"/>
                    <a:pt x="478842" y="1156645"/>
                  </a:cubicBezTo>
                  <a:lnTo>
                    <a:pt x="0" y="216864"/>
                  </a:lnTo>
                  <a:cubicBezTo>
                    <a:pt x="322874" y="77055"/>
                    <a:pt x="679050" y="0"/>
                    <a:pt x="10532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sp3d extrusionH="381000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Donut 5">
              <a:extLst>
                <a:ext uri="{FF2B5EF4-FFF2-40B4-BE49-F238E27FC236}">
                  <a16:creationId xmlns:a16="http://schemas.microsoft.com/office/drawing/2014/main" id="{2967467A-B95E-4AB9-84D5-0353011399E4}"/>
                </a:ext>
              </a:extLst>
            </p:cNvPr>
            <p:cNvSpPr/>
            <p:nvPr/>
          </p:nvSpPr>
          <p:spPr>
            <a:xfrm rot="3000000">
              <a:off x="5067066" y="1937808"/>
              <a:ext cx="1951511" cy="1071903"/>
            </a:xfrm>
            <a:custGeom>
              <a:avLst/>
              <a:gdLst/>
              <a:ahLst/>
              <a:cxnLst/>
              <a:rect l="l" t="t" r="r" b="b"/>
              <a:pathLst>
                <a:path w="2142918" h="1177037">
                  <a:moveTo>
                    <a:pt x="1053223" y="0"/>
                  </a:moveTo>
                  <a:cubicBezTo>
                    <a:pt x="1441755" y="0"/>
                    <a:pt x="1810883" y="83082"/>
                    <a:pt x="2142918" y="234433"/>
                  </a:cubicBezTo>
                  <a:lnTo>
                    <a:pt x="1683180" y="1177037"/>
                  </a:lnTo>
                  <a:cubicBezTo>
                    <a:pt x="1489581" y="1095056"/>
                    <a:pt x="1276695" y="1049731"/>
                    <a:pt x="1053223" y="1049731"/>
                  </a:cubicBezTo>
                  <a:cubicBezTo>
                    <a:pt x="850696" y="1049731"/>
                    <a:pt x="656863" y="1086958"/>
                    <a:pt x="478842" y="1156645"/>
                  </a:cubicBezTo>
                  <a:lnTo>
                    <a:pt x="0" y="216864"/>
                  </a:lnTo>
                  <a:cubicBezTo>
                    <a:pt x="322874" y="77055"/>
                    <a:pt x="679050" y="0"/>
                    <a:pt x="105322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sp3d extrusionH="381000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Donut 5">
              <a:extLst>
                <a:ext uri="{FF2B5EF4-FFF2-40B4-BE49-F238E27FC236}">
                  <a16:creationId xmlns:a16="http://schemas.microsoft.com/office/drawing/2014/main" id="{8BAF1FAC-2714-4956-9CDB-862F3EC44B90}"/>
                </a:ext>
              </a:extLst>
            </p:cNvPr>
            <p:cNvSpPr/>
            <p:nvPr/>
          </p:nvSpPr>
          <p:spPr>
            <a:xfrm rot="6120000">
              <a:off x="5450983" y="3545025"/>
              <a:ext cx="1951511" cy="1071903"/>
            </a:xfrm>
            <a:custGeom>
              <a:avLst/>
              <a:gdLst/>
              <a:ahLst/>
              <a:cxnLst/>
              <a:rect l="l" t="t" r="r" b="b"/>
              <a:pathLst>
                <a:path w="2142918" h="1177037">
                  <a:moveTo>
                    <a:pt x="1053223" y="0"/>
                  </a:moveTo>
                  <a:cubicBezTo>
                    <a:pt x="1441755" y="0"/>
                    <a:pt x="1810883" y="83082"/>
                    <a:pt x="2142918" y="234433"/>
                  </a:cubicBezTo>
                  <a:lnTo>
                    <a:pt x="1683180" y="1177037"/>
                  </a:lnTo>
                  <a:cubicBezTo>
                    <a:pt x="1489581" y="1095056"/>
                    <a:pt x="1276695" y="1049731"/>
                    <a:pt x="1053223" y="1049731"/>
                  </a:cubicBezTo>
                  <a:cubicBezTo>
                    <a:pt x="850696" y="1049731"/>
                    <a:pt x="656863" y="1086958"/>
                    <a:pt x="478842" y="1156645"/>
                  </a:cubicBezTo>
                  <a:lnTo>
                    <a:pt x="0" y="216864"/>
                  </a:lnTo>
                  <a:cubicBezTo>
                    <a:pt x="322874" y="77055"/>
                    <a:pt x="679050" y="0"/>
                    <a:pt x="1053223" y="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ffectLst/>
            <a:sp3d extrusionH="381000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Donut 5">
              <a:extLst>
                <a:ext uri="{FF2B5EF4-FFF2-40B4-BE49-F238E27FC236}">
                  <a16:creationId xmlns:a16="http://schemas.microsoft.com/office/drawing/2014/main" id="{C0C6E5AA-1D8E-4E4D-B155-034EA1F62ACD}"/>
                </a:ext>
              </a:extLst>
            </p:cNvPr>
            <p:cNvSpPr/>
            <p:nvPr/>
          </p:nvSpPr>
          <p:spPr>
            <a:xfrm rot="9240000">
              <a:off x="4452245" y="4817553"/>
              <a:ext cx="1951511" cy="1071903"/>
            </a:xfrm>
            <a:custGeom>
              <a:avLst/>
              <a:gdLst/>
              <a:ahLst/>
              <a:cxnLst/>
              <a:rect l="l" t="t" r="r" b="b"/>
              <a:pathLst>
                <a:path w="2142918" h="1177037">
                  <a:moveTo>
                    <a:pt x="1053223" y="0"/>
                  </a:moveTo>
                  <a:cubicBezTo>
                    <a:pt x="1441755" y="0"/>
                    <a:pt x="1810883" y="83082"/>
                    <a:pt x="2142918" y="234433"/>
                  </a:cubicBezTo>
                  <a:lnTo>
                    <a:pt x="1683180" y="1177037"/>
                  </a:lnTo>
                  <a:cubicBezTo>
                    <a:pt x="1489581" y="1095056"/>
                    <a:pt x="1276695" y="1049731"/>
                    <a:pt x="1053223" y="1049731"/>
                  </a:cubicBezTo>
                  <a:cubicBezTo>
                    <a:pt x="850696" y="1049731"/>
                    <a:pt x="656863" y="1086958"/>
                    <a:pt x="478842" y="1156645"/>
                  </a:cubicBezTo>
                  <a:lnTo>
                    <a:pt x="0" y="216864"/>
                  </a:lnTo>
                  <a:cubicBezTo>
                    <a:pt x="322874" y="77055"/>
                    <a:pt x="679050" y="0"/>
                    <a:pt x="1053223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sp3d extrusionH="381000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Donut 5">
              <a:extLst>
                <a:ext uri="{FF2B5EF4-FFF2-40B4-BE49-F238E27FC236}">
                  <a16:creationId xmlns:a16="http://schemas.microsoft.com/office/drawing/2014/main" id="{538B4EA6-5FA0-49AC-BE00-463EC50BA2F3}"/>
                </a:ext>
              </a:extLst>
            </p:cNvPr>
            <p:cNvSpPr/>
            <p:nvPr/>
          </p:nvSpPr>
          <p:spPr>
            <a:xfrm rot="15480000" flipH="1">
              <a:off x="1775606" y="3540193"/>
              <a:ext cx="1951511" cy="1071903"/>
            </a:xfrm>
            <a:custGeom>
              <a:avLst/>
              <a:gdLst/>
              <a:ahLst/>
              <a:cxnLst/>
              <a:rect l="l" t="t" r="r" b="b"/>
              <a:pathLst>
                <a:path w="2142918" h="1177037">
                  <a:moveTo>
                    <a:pt x="1053223" y="0"/>
                  </a:moveTo>
                  <a:cubicBezTo>
                    <a:pt x="1441755" y="0"/>
                    <a:pt x="1810883" y="83082"/>
                    <a:pt x="2142918" y="234433"/>
                  </a:cubicBezTo>
                  <a:lnTo>
                    <a:pt x="1683180" y="1177037"/>
                  </a:lnTo>
                  <a:cubicBezTo>
                    <a:pt x="1489581" y="1095056"/>
                    <a:pt x="1276695" y="1049731"/>
                    <a:pt x="1053223" y="1049731"/>
                  </a:cubicBezTo>
                  <a:cubicBezTo>
                    <a:pt x="850696" y="1049731"/>
                    <a:pt x="656863" y="1086958"/>
                    <a:pt x="478842" y="1156645"/>
                  </a:cubicBezTo>
                  <a:lnTo>
                    <a:pt x="0" y="216864"/>
                  </a:lnTo>
                  <a:cubicBezTo>
                    <a:pt x="322874" y="77055"/>
                    <a:pt x="679050" y="0"/>
                    <a:pt x="10532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p3d extrusionH="381000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Donut 5">
              <a:extLst>
                <a:ext uri="{FF2B5EF4-FFF2-40B4-BE49-F238E27FC236}">
                  <a16:creationId xmlns:a16="http://schemas.microsoft.com/office/drawing/2014/main" id="{D4FD4CB0-2E09-41A7-9812-E55AC93C8B3C}"/>
                </a:ext>
              </a:extLst>
            </p:cNvPr>
            <p:cNvSpPr/>
            <p:nvPr/>
          </p:nvSpPr>
          <p:spPr>
            <a:xfrm rot="12344192">
              <a:off x="2795248" y="4816313"/>
              <a:ext cx="1951511" cy="1071903"/>
            </a:xfrm>
            <a:custGeom>
              <a:avLst/>
              <a:gdLst/>
              <a:ahLst/>
              <a:cxnLst/>
              <a:rect l="l" t="t" r="r" b="b"/>
              <a:pathLst>
                <a:path w="2142918" h="1177037">
                  <a:moveTo>
                    <a:pt x="1053223" y="0"/>
                  </a:moveTo>
                  <a:cubicBezTo>
                    <a:pt x="1441755" y="0"/>
                    <a:pt x="1810883" y="83082"/>
                    <a:pt x="2142918" y="234433"/>
                  </a:cubicBezTo>
                  <a:lnTo>
                    <a:pt x="1683180" y="1177037"/>
                  </a:lnTo>
                  <a:cubicBezTo>
                    <a:pt x="1489581" y="1095056"/>
                    <a:pt x="1276695" y="1049731"/>
                    <a:pt x="1053223" y="1049731"/>
                  </a:cubicBezTo>
                  <a:cubicBezTo>
                    <a:pt x="850696" y="1049731"/>
                    <a:pt x="656863" y="1086958"/>
                    <a:pt x="478842" y="1156645"/>
                  </a:cubicBezTo>
                  <a:lnTo>
                    <a:pt x="0" y="216864"/>
                  </a:lnTo>
                  <a:cubicBezTo>
                    <a:pt x="322874" y="77055"/>
                    <a:pt x="679050" y="0"/>
                    <a:pt x="1053223" y="0"/>
                  </a:cubicBezTo>
                  <a:close/>
                </a:path>
              </a:pathLst>
            </a:custGeom>
            <a:solidFill>
              <a:srgbClr val="374A9C"/>
            </a:solidFill>
            <a:ln>
              <a:noFill/>
            </a:ln>
            <a:effectLst/>
            <a:sp3d extrusionH="381000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B9EDC76-35D6-4E7E-9BA3-1BFE0D11AF07}"/>
              </a:ext>
            </a:extLst>
          </p:cNvPr>
          <p:cNvSpPr txBox="1"/>
          <p:nvPr/>
        </p:nvSpPr>
        <p:spPr>
          <a:xfrm>
            <a:off x="5893041" y="2534596"/>
            <a:ext cx="867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30DABB-FBA0-419F-AB17-B16B81C7B05A}"/>
              </a:ext>
            </a:extLst>
          </p:cNvPr>
          <p:cNvSpPr txBox="1"/>
          <p:nvPr/>
        </p:nvSpPr>
        <p:spPr>
          <a:xfrm>
            <a:off x="7334620" y="2870498"/>
            <a:ext cx="867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E92DA1-EBE7-46A6-AEFB-36D556A94741}"/>
              </a:ext>
            </a:extLst>
          </p:cNvPr>
          <p:cNvSpPr txBox="1"/>
          <p:nvPr/>
        </p:nvSpPr>
        <p:spPr>
          <a:xfrm>
            <a:off x="7908453" y="3850015"/>
            <a:ext cx="867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577C01-42AE-4EC8-AFB7-DB2B24B7C866}"/>
              </a:ext>
            </a:extLst>
          </p:cNvPr>
          <p:cNvSpPr txBox="1"/>
          <p:nvPr/>
        </p:nvSpPr>
        <p:spPr>
          <a:xfrm>
            <a:off x="6970727" y="4885713"/>
            <a:ext cx="867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72F4F3D-9F01-4791-971A-B59176F0F25C}"/>
              </a:ext>
            </a:extLst>
          </p:cNvPr>
          <p:cNvSpPr txBox="1"/>
          <p:nvPr/>
        </p:nvSpPr>
        <p:spPr>
          <a:xfrm>
            <a:off x="4871339" y="4847279"/>
            <a:ext cx="867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A230B8E-B3B1-46E9-B841-8DCE8847AD99}"/>
              </a:ext>
            </a:extLst>
          </p:cNvPr>
          <p:cNvSpPr txBox="1"/>
          <p:nvPr/>
        </p:nvSpPr>
        <p:spPr>
          <a:xfrm>
            <a:off x="3947608" y="3895557"/>
            <a:ext cx="867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6</a:t>
            </a:r>
          </a:p>
        </p:txBody>
      </p:sp>
      <p:sp>
        <p:nvSpPr>
          <p:cNvPr id="89" name="TextBox 153">
            <a:extLst>
              <a:ext uri="{FF2B5EF4-FFF2-40B4-BE49-F238E27FC236}">
                <a16:creationId xmlns:a16="http://schemas.microsoft.com/office/drawing/2014/main" id="{B819E654-BC72-4219-9FCA-6C373BF3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1728836"/>
            <a:ext cx="196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Red</a:t>
            </a:r>
          </a:p>
          <a:p>
            <a:pPr algn="ctr">
              <a:defRPr/>
            </a:pPr>
            <a:r>
              <a:rPr lang="en-US" b="1" dirty="0"/>
              <a:t>85% and below</a:t>
            </a:r>
            <a:endParaRPr lang="en-US" sz="1286" b="1" dirty="0"/>
          </a:p>
        </p:txBody>
      </p:sp>
      <p:sp>
        <p:nvSpPr>
          <p:cNvPr id="90" name="TextBox 153">
            <a:extLst>
              <a:ext uri="{FF2B5EF4-FFF2-40B4-BE49-F238E27FC236}">
                <a16:creationId xmlns:a16="http://schemas.microsoft.com/office/drawing/2014/main" id="{4BDAE844-2DEB-4F2E-ABCB-0DBB9AFC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179686"/>
            <a:ext cx="167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Yellow</a:t>
            </a:r>
          </a:p>
          <a:p>
            <a:pPr algn="ctr"/>
            <a:r>
              <a:rPr lang="en-US" altLang="en-US" b="1"/>
              <a:t>86% to 90%</a:t>
            </a:r>
          </a:p>
        </p:txBody>
      </p:sp>
      <p:sp>
        <p:nvSpPr>
          <p:cNvPr id="91" name="TextBox 153">
            <a:extLst>
              <a:ext uri="{FF2B5EF4-FFF2-40B4-BE49-F238E27FC236}">
                <a16:creationId xmlns:a16="http://schemas.microsoft.com/office/drawing/2014/main" id="{A934E573-A872-4B0A-A3BC-C724C1F6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824336"/>
            <a:ext cx="1890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White</a:t>
            </a:r>
          </a:p>
          <a:p>
            <a:pPr algn="ctr"/>
            <a:r>
              <a:rPr lang="en-US" altLang="en-US" b="1"/>
              <a:t>Not yet started</a:t>
            </a:r>
          </a:p>
        </p:txBody>
      </p:sp>
      <p:sp>
        <p:nvSpPr>
          <p:cNvPr id="92" name="TextBox 153">
            <a:extLst>
              <a:ext uri="{FF2B5EF4-FFF2-40B4-BE49-F238E27FC236}">
                <a16:creationId xmlns:a16="http://schemas.microsoft.com/office/drawing/2014/main" id="{72B5F604-B534-48E3-AF02-8606EB62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5708699"/>
            <a:ext cx="1958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Green</a:t>
            </a:r>
          </a:p>
          <a:p>
            <a:pPr algn="ctr"/>
            <a:r>
              <a:rPr lang="en-US" altLang="en-US" b="1"/>
              <a:t>96% and above</a:t>
            </a:r>
          </a:p>
        </p:txBody>
      </p:sp>
      <p:sp>
        <p:nvSpPr>
          <p:cNvPr id="93" name="TextBox 153">
            <a:extLst>
              <a:ext uri="{FF2B5EF4-FFF2-40B4-BE49-F238E27FC236}">
                <a16:creationId xmlns:a16="http://schemas.microsoft.com/office/drawing/2014/main" id="{51B2B4A5-E6A4-4266-9E10-BE57D2F3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7900" y="3938636"/>
            <a:ext cx="196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Amber</a:t>
            </a:r>
          </a:p>
          <a:p>
            <a:pPr algn="ctr"/>
            <a:r>
              <a:rPr lang="en-US" altLang="en-US" b="1"/>
              <a:t>91% to 95%</a:t>
            </a:r>
          </a:p>
        </p:txBody>
      </p:sp>
      <p:sp>
        <p:nvSpPr>
          <p:cNvPr id="94" name="TextBox 153">
            <a:extLst>
              <a:ext uri="{FF2B5EF4-FFF2-40B4-BE49-F238E27FC236}">
                <a16:creationId xmlns:a16="http://schemas.microsoft.com/office/drawing/2014/main" id="{A2610E8F-665E-44E5-9BAE-555665A4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5722986"/>
            <a:ext cx="1241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Blue</a:t>
            </a:r>
          </a:p>
          <a:p>
            <a:pPr algn="ctr"/>
            <a:r>
              <a:rPr lang="en-US" altLang="en-US" b="1"/>
              <a:t>On Hold</a:t>
            </a:r>
          </a:p>
        </p:txBody>
      </p:sp>
      <p:pic>
        <p:nvPicPr>
          <p:cNvPr id="95" name="Picture 22" descr="d:\Data\Pictures\Camera Roll\KSA1.png">
            <a:extLst>
              <a:ext uri="{FF2B5EF4-FFF2-40B4-BE49-F238E27FC236}">
                <a16:creationId xmlns:a16="http://schemas.microsoft.com/office/drawing/2014/main" id="{AFD682E3-5C53-49AB-91F8-53910EB9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843136"/>
            <a:ext cx="15113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A1A68D5C-45A6-3D85-569C-E49C2EAA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0"/>
            <a:ext cx="1219993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02CB9-3064-8E10-7F38-D936DE23D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47578"/>
              </p:ext>
            </p:extLst>
          </p:nvPr>
        </p:nvGraphicFramePr>
        <p:xfrm>
          <a:off x="485557" y="1500893"/>
          <a:ext cx="11266715" cy="5781177"/>
        </p:xfrm>
        <a:graphic>
          <a:graphicData uri="http://schemas.openxmlformats.org/drawingml/2006/table">
            <a:tbl>
              <a:tblPr/>
              <a:tblGrid>
                <a:gridCol w="50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Area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KPI No.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Measurement Criteria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Value out of 100%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Value out of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Overall Wt 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Yearly Target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O P E R A T I O N S</a:t>
                      </a:r>
                    </a:p>
                  </a:txBody>
                  <a:tcPr marL="2273" marR="2273" marT="2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A9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KPI-1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Automation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(New / Enhancement)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New Automation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Automation of PAS (TRNG) 100%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SMSA Chat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Bot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 CSD)           100%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Electronic Achieving (MRM) 0% ( plan to start from May and plan will be given)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Oracle Fusion (FIN)             100%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IT Data protection for new countries (IT) 100%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E-Signature ( MKT)  100%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Digital Sales Service ( RTL) 0% ( will be given in Sept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LOG  Automated (LOG)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100%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Plan 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Enhance  Automation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Mobile App Ph5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DAT Center upgrade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SMSA Auto Tool -  SAM Heavy/ SAM Light Ph3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Enhance CRM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SECOM &amp; SDC Enhancement Ph3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SDC App – SDM System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Whatsapp phase 2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Website enhancement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273" marR="2273" marT="227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Plan **IT Dept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KPI-2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OPS System Efficiency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Control Room Fleet 100%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Automation sorting machine 0%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As per Plan ** OPS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4.50%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Infrastructure 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 New / OLD)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As per plan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As per Plan ** Sami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KPI-4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Increase Retail Outlets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 New Retails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Plan ** Bader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4.50%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30.00%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OVERALL WEIGHT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29">
            <a:extLst>
              <a:ext uri="{FF2B5EF4-FFF2-40B4-BE49-F238E27FC236}">
                <a16:creationId xmlns:a16="http://schemas.microsoft.com/office/drawing/2014/main" id="{3BB18969-1FB8-912F-4412-11E4B0E3EB55}"/>
              </a:ext>
            </a:extLst>
          </p:cNvPr>
          <p:cNvSpPr txBox="1">
            <a:spLocks/>
          </p:cNvSpPr>
          <p:nvPr/>
        </p:nvSpPr>
        <p:spPr>
          <a:xfrm>
            <a:off x="2817813" y="263525"/>
            <a:ext cx="6858000" cy="684213"/>
          </a:xfrm>
          <a:prstGeom prst="rect">
            <a:avLst/>
          </a:prstGeom>
        </p:spPr>
        <p:txBody>
          <a:bodyPr/>
          <a:lstStyle/>
          <a:p>
            <a:pPr algn="ctr" defTabSz="1123158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374A9C"/>
                </a:solidFill>
                <a:latin typeface="Oswald" charset="0"/>
                <a:ea typeface="+mj-ea"/>
                <a:cs typeface="+mj-cs"/>
              </a:rPr>
              <a:t>KPI Dashboard</a:t>
            </a:r>
            <a:endParaRPr lang="en-US" sz="4400" dirty="0">
              <a:solidFill>
                <a:srgbClr val="374A9C"/>
              </a:solidFill>
              <a:latin typeface="Oswald" charset="0"/>
              <a:ea typeface="+mj-ea"/>
              <a:cs typeface="+mj-cs"/>
            </a:endParaRP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E4989E13-383D-9360-AF92-12E85F26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BC7A3530-45F2-985D-C484-6F96A537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95AFE4C1-A01E-2621-9ED7-DAFFCB2F7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0"/>
            <a:ext cx="12199938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9">
            <a:extLst>
              <a:ext uri="{FF2B5EF4-FFF2-40B4-BE49-F238E27FC236}">
                <a16:creationId xmlns:a16="http://schemas.microsoft.com/office/drawing/2014/main" id="{A797D1A3-F065-4437-9926-B3825F475789}"/>
              </a:ext>
            </a:extLst>
          </p:cNvPr>
          <p:cNvSpPr txBox="1">
            <a:spLocks/>
          </p:cNvSpPr>
          <p:nvPr/>
        </p:nvSpPr>
        <p:spPr>
          <a:xfrm>
            <a:off x="2817813" y="263525"/>
            <a:ext cx="6858000" cy="684213"/>
          </a:xfrm>
          <a:prstGeom prst="rect">
            <a:avLst/>
          </a:prstGeom>
        </p:spPr>
        <p:txBody>
          <a:bodyPr/>
          <a:lstStyle/>
          <a:p>
            <a:pPr algn="ctr" defTabSz="1123158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374A9C"/>
                </a:solidFill>
                <a:latin typeface="Oswald" charset="0"/>
                <a:ea typeface="+mj-ea"/>
                <a:cs typeface="+mj-cs"/>
              </a:rPr>
              <a:t>KPI Dashboard</a:t>
            </a:r>
            <a:endParaRPr lang="en-US" sz="4400" dirty="0">
              <a:solidFill>
                <a:srgbClr val="374A9C"/>
              </a:solidFill>
              <a:latin typeface="Oswald" charset="0"/>
              <a:ea typeface="+mj-ea"/>
              <a:cs typeface="+mj-cs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395799F9-F440-8630-510A-EE187CE7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55B194-4AA7-4B8A-D87D-10DF2858A9D2}"/>
              </a:ext>
            </a:extLst>
          </p:cNvPr>
          <p:cNvGraphicFramePr>
            <a:graphicFrameLocks noGrp="1"/>
          </p:cNvGraphicFramePr>
          <p:nvPr/>
        </p:nvGraphicFramePr>
        <p:xfrm>
          <a:off x="499154" y="2170121"/>
          <a:ext cx="11190515" cy="3977088"/>
        </p:xfrm>
        <a:graphic>
          <a:graphicData uri="http://schemas.openxmlformats.org/drawingml/2006/table">
            <a:tbl>
              <a:tblPr/>
              <a:tblGrid>
                <a:gridCol w="48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Area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KPI No.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Measurement Criteria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Value out of 100%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Value out of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Overall Wt 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Yearly Target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7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P E O P L E</a:t>
                      </a:r>
                    </a:p>
                  </a:txBody>
                  <a:tcPr marL="2273" marR="2273" marT="2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KPI-1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Staff Survey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plan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87%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Target  ** Masoom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2.50%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Training / Knowledge Assessments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plan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78%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pass mark  - 80% of untrained frontline attend training. ** Masoom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KPI-4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Saudization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plan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To be maintained at 28%, As per HR Report 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( 1st Q 25% , 2nd Q 26%  ,  3rd Q 27% ,4th Q 28%)   ** Hassan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3.50%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74A9C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OVERALL WEIGHT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74A9C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Area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KPI No.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Measurement Criteria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Value out of 100%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Value out of </a:t>
                      </a:r>
                      <a:b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Overall 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latin typeface="+mn-lt"/>
                        </a:rPr>
                        <a:t>Wt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 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Yearly Target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8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F I N A N C E</a:t>
                      </a:r>
                    </a:p>
                  </a:txBody>
                  <a:tcPr marL="2273" marR="2273" marT="2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KPI-1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Financial Objectives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Quarterly measurement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Finance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KPI-2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SMSA Revenue Target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Include (RTL , CORP , SFD)  &amp; International Business Development ( IBD)  - As per target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As per Finance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KPI-3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Cash Collection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target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To be achieved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94%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As per Finance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40.00%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OVERALL WEIGHT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1A6CD423-F60B-31EB-08CA-A8B1E498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6AFA0D40-1AAA-AF99-D19B-6A4D6F72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0"/>
            <a:ext cx="12199938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9">
            <a:extLst>
              <a:ext uri="{FF2B5EF4-FFF2-40B4-BE49-F238E27FC236}">
                <a16:creationId xmlns:a16="http://schemas.microsoft.com/office/drawing/2014/main" id="{98D8BD20-7C69-C9A9-E97D-D2C7B55F0C5E}"/>
              </a:ext>
            </a:extLst>
          </p:cNvPr>
          <p:cNvSpPr txBox="1">
            <a:spLocks/>
          </p:cNvSpPr>
          <p:nvPr/>
        </p:nvSpPr>
        <p:spPr>
          <a:xfrm>
            <a:off x="2817813" y="263525"/>
            <a:ext cx="6858000" cy="684213"/>
          </a:xfrm>
          <a:prstGeom prst="rect">
            <a:avLst/>
          </a:prstGeom>
        </p:spPr>
        <p:txBody>
          <a:bodyPr/>
          <a:lstStyle/>
          <a:p>
            <a:pPr algn="ctr" defTabSz="1123158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374A9C"/>
                </a:solidFill>
                <a:latin typeface="Oswald" charset="0"/>
                <a:ea typeface="+mj-ea"/>
                <a:cs typeface="+mj-cs"/>
              </a:rPr>
              <a:t>KPI Dashboard</a:t>
            </a:r>
            <a:endParaRPr lang="en-US" sz="4400" dirty="0">
              <a:solidFill>
                <a:srgbClr val="374A9C"/>
              </a:solidFill>
              <a:latin typeface="Oswald" charset="0"/>
              <a:ea typeface="+mj-ea"/>
              <a:cs typeface="+mj-cs"/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012B453C-06FF-F0EE-8A09-679E6274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1000"/>
            <a:ext cx="1766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8D258A-B774-37B0-7A17-490F6A3BC453}"/>
              </a:ext>
            </a:extLst>
          </p:cNvPr>
          <p:cNvGraphicFramePr>
            <a:graphicFrameLocks noGrp="1"/>
          </p:cNvGraphicFramePr>
          <p:nvPr/>
        </p:nvGraphicFramePr>
        <p:xfrm>
          <a:off x="499154" y="1981200"/>
          <a:ext cx="11190515" cy="4137530"/>
        </p:xfrm>
        <a:graphic>
          <a:graphicData uri="http://schemas.openxmlformats.org/drawingml/2006/table">
            <a:tbl>
              <a:tblPr/>
              <a:tblGrid>
                <a:gridCol w="48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Area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KPI No.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Measurement Criteria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Value out of 100%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Value out of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Overall Wt %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Yearly Target</a:t>
                      </a:r>
                    </a:p>
                  </a:txBody>
                  <a:tcPr marL="2273" marR="2273" marT="227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273" marR="2273" marT="2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7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C U S T O M E R S</a:t>
                      </a:r>
                    </a:p>
                  </a:txBody>
                  <a:tcPr marL="2273" marR="2273" marT="2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KPI-1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CS Service Level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TSF % , Complaint Handling </a:t>
                      </a:r>
                      <a:b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Survey Results ,  Social Media , Trace Handling , Inbound / Outbound calls survey %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 To be maintained as per SLA Target 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90%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KPI-2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OPS Service Level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Dlvy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Commitment :  SFO , SFS , SSD , SPO   - Int'l IB , Destination failure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 be maintained at 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95% 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, As per CORE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E-Com Service Level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Delivery commitments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85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% from received packages to be delivered with in 3 days.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As per CORE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KPI-4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Reduce Customer Complaints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CS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Number of complaints will not  exceed 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0.25 % 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of the total  volume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KPI-5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Customer Satisfaction Survey / 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Mystery Shopping &amp; Brand Perception Survey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Corporate , Retails , S2D , MRM , HC , Log , ECOM , Complaints , SDC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 achieve </a:t>
                      </a: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96% 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 satisfaction from CSS.</a:t>
                      </a:r>
                      <a:b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 carry out Brand Perception Survey - KSA. 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KPI-6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Lost Customers / Lost Revenue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As per FIN Report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Standard of lost customers should be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20%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from last year .Standard of lost revenue not more than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1%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from last year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20.00%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OVERALL WEIGHT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2273" marR="2273" marT="227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70E88E0A-A7B9-464F-7D55-A3099C12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71F08044-B96D-C1AE-AC5F-31C63A38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0"/>
            <a:ext cx="12199938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Placeholder 5">
            <a:extLst>
              <a:ext uri="{FF2B5EF4-FFF2-40B4-BE49-F238E27FC236}">
                <a16:creationId xmlns:a16="http://schemas.microsoft.com/office/drawing/2014/main" id="{8BF83046-FCE9-D2FB-4112-DB6A22811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EHS Steering Wheel 2022</a:t>
            </a:r>
          </a:p>
        </p:txBody>
      </p:sp>
      <p:sp>
        <p:nvSpPr>
          <p:cNvPr id="32772" name="TextBox 6">
            <a:extLst>
              <a:ext uri="{FF2B5EF4-FFF2-40B4-BE49-F238E27FC236}">
                <a16:creationId xmlns:a16="http://schemas.microsoft.com/office/drawing/2014/main" id="{08670F0E-33A3-76EF-D385-9C40D8A7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00800"/>
            <a:ext cx="256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 b="1"/>
              <a:t>Achieved Weight : 100%</a:t>
            </a:r>
          </a:p>
          <a:p>
            <a:pPr eaLnBrk="1" hangingPunct="1"/>
            <a:r>
              <a:rPr lang="en-GB" altLang="en-US" sz="1600" b="1"/>
              <a:t>Achieved Percentage : 100%</a:t>
            </a:r>
          </a:p>
        </p:txBody>
      </p:sp>
      <p:pic>
        <p:nvPicPr>
          <p:cNvPr id="32773" name="Picture 2" descr="d:\Data\DesktopFiles\EHS Wheel 2022.png">
            <a:extLst>
              <a:ext uri="{FF2B5EF4-FFF2-40B4-BE49-F238E27FC236}">
                <a16:creationId xmlns:a16="http://schemas.microsoft.com/office/drawing/2014/main" id="{3BB5CC9D-D422-C1BC-FEE7-4CF939A2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28600"/>
            <a:ext cx="7605712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ata\Documents\+SMSA Express\SMSA Strategy\Strategy 2021\radar-sweep.png">
            <a:extLst>
              <a:ext uri="{FF2B5EF4-FFF2-40B4-BE49-F238E27FC236}">
                <a16:creationId xmlns:a16="http://schemas.microsoft.com/office/drawing/2014/main" id="{7438BD6E-E969-FD57-B95F-7F7CFF37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1143000"/>
            <a:ext cx="58166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DE4343CF-88D6-33C5-CF78-344048E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4FDE84AF-9C86-D6DA-E412-785A1C8D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0"/>
            <a:ext cx="12199938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7BEBF4-8565-CE97-6861-3A4330582E32}"/>
              </a:ext>
            </a:extLst>
          </p:cNvPr>
          <p:cNvGraphicFramePr>
            <a:graphicFrameLocks noGrp="1"/>
          </p:cNvGraphicFramePr>
          <p:nvPr/>
        </p:nvGraphicFramePr>
        <p:xfrm>
          <a:off x="1243806" y="1401547"/>
          <a:ext cx="9701212" cy="5472195"/>
        </p:xfrm>
        <a:graphic>
          <a:graphicData uri="http://schemas.openxmlformats.org/drawingml/2006/table">
            <a:tbl>
              <a:tblPr/>
              <a:tblGrid>
                <a:gridCol w="50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4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KPI No.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Measurement Criteria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Value out of 100%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Value out of </a:t>
                      </a:r>
                      <a:b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Overall Wt %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Yearly Target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4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ENVIRONMENT</a:t>
                      </a:r>
                    </a:p>
                  </a:txBody>
                  <a:tcPr marL="6838" marR="6838" marT="683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KPI-1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Implement program to reduce used paper by 5%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Amount of paper purchased in 2019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vs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amount of paper purchased in 2020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KPI-2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Enhance current coaching forms to cover EHS elements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Amended Coaching forms uploads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KPI-3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 Electricity consumption reduction from last year usage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Last years consumption (KW) vs current years consumption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KPI-4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Publish 12 articles in SMSA newsletter/message center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One article each month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KPI-5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85% of the newly purchased electronic items to be energy efficient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85% electronic items to be energy efficient from the list of purchases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KPI-6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Monitor &amp; maintain  temperature monitoring &amp; control program 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 per plan - weekly log sheets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OVERALL WEIGHT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itle 29">
            <a:extLst>
              <a:ext uri="{FF2B5EF4-FFF2-40B4-BE49-F238E27FC236}">
                <a16:creationId xmlns:a16="http://schemas.microsoft.com/office/drawing/2014/main" id="{2CC13773-A97A-8752-41F5-F87BEDC58E11}"/>
              </a:ext>
            </a:extLst>
          </p:cNvPr>
          <p:cNvSpPr txBox="1">
            <a:spLocks/>
          </p:cNvSpPr>
          <p:nvPr/>
        </p:nvSpPr>
        <p:spPr>
          <a:xfrm>
            <a:off x="2817813" y="263525"/>
            <a:ext cx="7086600" cy="684213"/>
          </a:xfrm>
          <a:prstGeom prst="rect">
            <a:avLst/>
          </a:prstGeom>
        </p:spPr>
        <p:txBody>
          <a:bodyPr/>
          <a:lstStyle/>
          <a:p>
            <a:pPr algn="ctr" defTabSz="1123158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374A9C"/>
                </a:solidFill>
                <a:latin typeface="Oswald" charset="0"/>
                <a:ea typeface="+mj-ea"/>
                <a:cs typeface="+mj-cs"/>
              </a:rPr>
              <a:t>EHS KPI Dashboard</a:t>
            </a:r>
            <a:endParaRPr lang="en-US" sz="4400" dirty="0">
              <a:solidFill>
                <a:srgbClr val="374A9C"/>
              </a:solidFill>
              <a:latin typeface="Oswald" charset="0"/>
              <a:ea typeface="+mj-ea"/>
              <a:cs typeface="+mj-cs"/>
            </a:endParaRPr>
          </a:p>
        </p:txBody>
      </p:sp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41084E55-B2E5-48EA-47EC-573F7F00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>
            <a:extLst>
              <a:ext uri="{FF2B5EF4-FFF2-40B4-BE49-F238E27FC236}">
                <a16:creationId xmlns:a16="http://schemas.microsoft.com/office/drawing/2014/main" id="{4894126B-E2F0-CBD6-5FAF-1FE1DAB66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22860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endParaRPr lang="en-GB" altLang="en-US">
              <a:latin typeface="Oswald" pitchFamily="2" charset="0"/>
            </a:endParaRPr>
          </a:p>
        </p:txBody>
      </p:sp>
      <p:pic>
        <p:nvPicPr>
          <p:cNvPr id="15363" name="Picture 4" descr="Strategic Analysis - Overview, Examples, Levels of Strategy">
            <a:extLst>
              <a:ext uri="{FF2B5EF4-FFF2-40B4-BE49-F238E27FC236}">
                <a16:creationId xmlns:a16="http://schemas.microsoft.com/office/drawing/2014/main" id="{585AF4ED-4A27-CD94-B03A-44393A5D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0D297511-D3E7-4621-5981-E000E625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38" y="306388"/>
            <a:ext cx="201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E7766106-AA48-836B-28BF-62DE3DA0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0"/>
            <a:ext cx="12199938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44CD3C-4733-0FAB-A986-CF53FB5CBF09}"/>
              </a:ext>
            </a:extLst>
          </p:cNvPr>
          <p:cNvGraphicFramePr>
            <a:graphicFrameLocks noGrp="1"/>
          </p:cNvGraphicFramePr>
          <p:nvPr/>
        </p:nvGraphicFramePr>
        <p:xfrm>
          <a:off x="1244825" y="1378118"/>
          <a:ext cx="9699173" cy="5519052"/>
        </p:xfrm>
        <a:graphic>
          <a:graphicData uri="http://schemas.openxmlformats.org/drawingml/2006/table">
            <a:tbl>
              <a:tblPr/>
              <a:tblGrid>
                <a:gridCol w="47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0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KPI No.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Measurement Criteria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Value out of 100%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Value out of </a:t>
                      </a:r>
                      <a:b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Overall Wt %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Yearly Target</a:t>
                      </a:r>
                    </a:p>
                  </a:txBody>
                  <a:tcPr marL="6838" marR="6838" marT="683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8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HEALTH &amp; SAFETY</a:t>
                      </a:r>
                    </a:p>
                  </a:txBody>
                  <a:tcPr marL="6838" marR="6838" marT="683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KPI-1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Conduct  emergency response / fire drills x1 in 2020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 per plan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KPI-2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Create electronic internal archiving for HRD and other departments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 per HRD plan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KPI-3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Create and implement lessons learnt program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Incidents lessons learnt analysis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KPI-4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Conduct x1 EHS training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 per plan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KPI-5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Conduct 12 EHS competitions and create appreciation program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 per plan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KPI-6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Conduct first aid - hands on (practical training) for first aiders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As per plan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OVERALL WEIGHT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38" marR="6838" marT="6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itle 29">
            <a:extLst>
              <a:ext uri="{FF2B5EF4-FFF2-40B4-BE49-F238E27FC236}">
                <a16:creationId xmlns:a16="http://schemas.microsoft.com/office/drawing/2014/main" id="{D88500AC-7E70-C4D6-EE73-BAEDEDB5CB21}"/>
              </a:ext>
            </a:extLst>
          </p:cNvPr>
          <p:cNvSpPr txBox="1">
            <a:spLocks/>
          </p:cNvSpPr>
          <p:nvPr/>
        </p:nvSpPr>
        <p:spPr>
          <a:xfrm>
            <a:off x="2817813" y="263525"/>
            <a:ext cx="7086600" cy="684213"/>
          </a:xfrm>
          <a:prstGeom prst="rect">
            <a:avLst/>
          </a:prstGeom>
        </p:spPr>
        <p:txBody>
          <a:bodyPr/>
          <a:lstStyle/>
          <a:p>
            <a:pPr algn="ctr" defTabSz="1123158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374A9C"/>
                </a:solidFill>
                <a:latin typeface="Oswald" charset="0"/>
                <a:ea typeface="+mj-ea"/>
                <a:cs typeface="+mj-cs"/>
              </a:rPr>
              <a:t>EHS KPI Dashboard</a:t>
            </a:r>
            <a:endParaRPr lang="en-US" sz="4400" dirty="0">
              <a:solidFill>
                <a:srgbClr val="374A9C"/>
              </a:solidFill>
              <a:latin typeface="Oswald" charset="0"/>
              <a:ea typeface="+mj-ea"/>
              <a:cs typeface="+mj-cs"/>
            </a:endParaRPr>
          </a:p>
        </p:txBody>
      </p:sp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D10C1ADC-3DA7-D15F-9769-88C140C1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A person sitting at a table with wine glasses">
            <a:extLst>
              <a:ext uri="{FF2B5EF4-FFF2-40B4-BE49-F238E27FC236}">
                <a16:creationId xmlns:a16="http://schemas.microsoft.com/office/drawing/2014/main" id="{22113D6B-F21B-A50E-3547-C8024969E4A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19">
            <a:extLst>
              <a:ext uri="{FF2B5EF4-FFF2-40B4-BE49-F238E27FC236}">
                <a16:creationId xmlns:a16="http://schemas.microsoft.com/office/drawing/2014/main" id="{512E7C71-538D-1B7C-8AFD-067D84F4BC03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1498600"/>
            <a:ext cx="8878887" cy="4187825"/>
            <a:chOff x="298039" y="1481403"/>
            <a:chExt cx="8879354" cy="41872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3BBE14-F4EF-29E2-64E3-390397685A35}"/>
                </a:ext>
              </a:extLst>
            </p:cNvPr>
            <p:cNvSpPr txBox="1"/>
            <p:nvPr/>
          </p:nvSpPr>
          <p:spPr>
            <a:xfrm>
              <a:off x="298039" y="3000421"/>
              <a:ext cx="8879354" cy="2215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3800" b="1" spc="600" dirty="0">
                  <a:solidFill>
                    <a:srgbClr val="462E8D"/>
                  </a:solidFill>
                  <a:latin typeface="Tw Cen MT" panose="020B0602020104020603" pitchFamily="34" charset="0"/>
                </a:rPr>
                <a:t>Questi  ns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331ECFC-C652-4782-7EF6-72BFCEA32248}"/>
                </a:ext>
              </a:extLst>
            </p:cNvPr>
            <p:cNvGrpSpPr/>
            <p:nvPr/>
          </p:nvGrpSpPr>
          <p:grpSpPr>
            <a:xfrm>
              <a:off x="4867931" y="1481403"/>
              <a:ext cx="2749110" cy="4187219"/>
              <a:chOff x="1909861" y="-370390"/>
              <a:chExt cx="5938742" cy="8855089"/>
            </a:xfrm>
            <a:solidFill>
              <a:srgbClr val="F2682A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A1CBDD1-3205-D389-06EC-6BD00458180A}"/>
                  </a:ext>
                </a:extLst>
              </p:cNvPr>
              <p:cNvSpPr/>
              <p:nvPr/>
            </p:nvSpPr>
            <p:spPr>
              <a:xfrm rot="1782530">
                <a:off x="1909861" y="1113060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728E77-4476-4BBA-EC27-10E5C47CB2D5}"/>
                  </a:ext>
                </a:extLst>
              </p:cNvPr>
              <p:cNvSpPr/>
              <p:nvPr/>
            </p:nvSpPr>
            <p:spPr>
              <a:xfrm rot="3655087">
                <a:off x="2925277" y="86208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2157E4-719A-2DF6-90B0-E622E24B2B6A}"/>
                  </a:ext>
                </a:extLst>
              </p:cNvPr>
              <p:cNvSpPr/>
              <p:nvPr/>
            </p:nvSpPr>
            <p:spPr>
              <a:xfrm rot="5400000">
                <a:off x="4376254" y="-328354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99B13C3-D2AB-5521-A57E-2922512ABD72}"/>
                  </a:ext>
                </a:extLst>
              </p:cNvPr>
              <p:cNvSpPr/>
              <p:nvPr/>
            </p:nvSpPr>
            <p:spPr>
              <a:xfrm rot="7380626">
                <a:off x="5796751" y="62715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30C88F6-130A-1F5D-408D-D71BEF9F0F3B}"/>
                  </a:ext>
                </a:extLst>
              </p:cNvPr>
              <p:cNvSpPr/>
              <p:nvPr/>
            </p:nvSpPr>
            <p:spPr>
              <a:xfrm rot="9033550">
                <a:off x="6874980" y="1112436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695E208-D29C-E910-9EBA-7D1E8B885A66}"/>
                  </a:ext>
                </a:extLst>
              </p:cNvPr>
              <p:cNvSpPr/>
              <p:nvPr/>
            </p:nvSpPr>
            <p:spPr>
              <a:xfrm rot="11063742">
                <a:off x="7250106" y="2583316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591BC9D-9349-DFF1-BA83-F69C792DAB65}"/>
                  </a:ext>
                </a:extLst>
              </p:cNvPr>
              <p:cNvSpPr/>
              <p:nvPr/>
            </p:nvSpPr>
            <p:spPr>
              <a:xfrm rot="12623045">
                <a:off x="6876737" y="4027276"/>
                <a:ext cx="598497" cy="5144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31" name="Rectangle 16">
                <a:extLst>
                  <a:ext uri="{FF2B5EF4-FFF2-40B4-BE49-F238E27FC236}">
                    <a16:creationId xmlns:a16="http://schemas.microsoft.com/office/drawing/2014/main" id="{D18787D3-8AEE-8550-9A62-5A348D5D1F2F}"/>
                  </a:ext>
                </a:extLst>
              </p:cNvPr>
              <p:cNvSpPr/>
              <p:nvPr/>
            </p:nvSpPr>
            <p:spPr>
              <a:xfrm>
                <a:off x="2893949" y="935214"/>
                <a:ext cx="3571002" cy="3199430"/>
              </a:xfrm>
              <a:custGeom>
                <a:avLst/>
                <a:gdLst>
                  <a:gd name="connsiteX0" fmla="*/ 0 w 2103120"/>
                  <a:gd name="connsiteY0" fmla="*/ 0 h 1724778"/>
                  <a:gd name="connsiteX1" fmla="*/ 2103120 w 2103120"/>
                  <a:gd name="connsiteY1" fmla="*/ 0 h 1724778"/>
                  <a:gd name="connsiteX2" fmla="*/ 2103120 w 2103120"/>
                  <a:gd name="connsiteY2" fmla="*/ 1724778 h 1724778"/>
                  <a:gd name="connsiteX3" fmla="*/ 0 w 2103120"/>
                  <a:gd name="connsiteY3" fmla="*/ 1724778 h 1724778"/>
                  <a:gd name="connsiteX4" fmla="*/ 0 w 2103120"/>
                  <a:gd name="connsiteY4" fmla="*/ 0 h 1724778"/>
                  <a:gd name="connsiteX0" fmla="*/ 0 w 2659380"/>
                  <a:gd name="connsiteY0" fmla="*/ 800100 h 1724778"/>
                  <a:gd name="connsiteX1" fmla="*/ 2659380 w 2659380"/>
                  <a:gd name="connsiteY1" fmla="*/ 0 h 1724778"/>
                  <a:gd name="connsiteX2" fmla="*/ 2659380 w 2659380"/>
                  <a:gd name="connsiteY2" fmla="*/ 1724778 h 1724778"/>
                  <a:gd name="connsiteX3" fmla="*/ 556260 w 2659380"/>
                  <a:gd name="connsiteY3" fmla="*/ 1724778 h 1724778"/>
                  <a:gd name="connsiteX4" fmla="*/ 0 w 2659380"/>
                  <a:gd name="connsiteY4" fmla="*/ 800100 h 1724778"/>
                  <a:gd name="connsiteX0" fmla="*/ 0 w 3512820"/>
                  <a:gd name="connsiteY0" fmla="*/ 358140 h 1282818"/>
                  <a:gd name="connsiteX1" fmla="*/ 3512820 w 3512820"/>
                  <a:gd name="connsiteY1" fmla="*/ 0 h 1282818"/>
                  <a:gd name="connsiteX2" fmla="*/ 2659380 w 3512820"/>
                  <a:gd name="connsiteY2" fmla="*/ 1282818 h 1282818"/>
                  <a:gd name="connsiteX3" fmla="*/ 556260 w 3512820"/>
                  <a:gd name="connsiteY3" fmla="*/ 1282818 h 1282818"/>
                  <a:gd name="connsiteX4" fmla="*/ 0 w 3512820"/>
                  <a:gd name="connsiteY4" fmla="*/ 358140 h 1282818"/>
                  <a:gd name="connsiteX0" fmla="*/ 0 w 3512820"/>
                  <a:gd name="connsiteY0" fmla="*/ 358140 h 1526658"/>
                  <a:gd name="connsiteX1" fmla="*/ 3512820 w 3512820"/>
                  <a:gd name="connsiteY1" fmla="*/ 0 h 1526658"/>
                  <a:gd name="connsiteX2" fmla="*/ 2689860 w 3512820"/>
                  <a:gd name="connsiteY2" fmla="*/ 1526658 h 1526658"/>
                  <a:gd name="connsiteX3" fmla="*/ 556260 w 3512820"/>
                  <a:gd name="connsiteY3" fmla="*/ 1282818 h 1526658"/>
                  <a:gd name="connsiteX4" fmla="*/ 0 w 3512820"/>
                  <a:gd name="connsiteY4" fmla="*/ 358140 h 1526658"/>
                  <a:gd name="connsiteX0" fmla="*/ 0 w 3512820"/>
                  <a:gd name="connsiteY0" fmla="*/ 358140 h 1526658"/>
                  <a:gd name="connsiteX1" fmla="*/ 3512820 w 3512820"/>
                  <a:gd name="connsiteY1" fmla="*/ 0 h 1526658"/>
                  <a:gd name="connsiteX2" fmla="*/ 2689860 w 3512820"/>
                  <a:gd name="connsiteY2" fmla="*/ 1526658 h 1526658"/>
                  <a:gd name="connsiteX3" fmla="*/ 2186940 w 3512820"/>
                  <a:gd name="connsiteY3" fmla="*/ 1467285 h 1526658"/>
                  <a:gd name="connsiteX4" fmla="*/ 556260 w 3512820"/>
                  <a:gd name="connsiteY4" fmla="*/ 1282818 h 1526658"/>
                  <a:gd name="connsiteX5" fmla="*/ 0 w 3512820"/>
                  <a:gd name="connsiteY5" fmla="*/ 358140 h 1526658"/>
                  <a:gd name="connsiteX0" fmla="*/ 0 w 3512820"/>
                  <a:gd name="connsiteY0" fmla="*/ 358140 h 2031165"/>
                  <a:gd name="connsiteX1" fmla="*/ 3512820 w 3512820"/>
                  <a:gd name="connsiteY1" fmla="*/ 0 h 2031165"/>
                  <a:gd name="connsiteX2" fmla="*/ 2689860 w 3512820"/>
                  <a:gd name="connsiteY2" fmla="*/ 1526658 h 2031165"/>
                  <a:gd name="connsiteX3" fmla="*/ 2339340 w 3512820"/>
                  <a:gd name="connsiteY3" fmla="*/ 2031165 h 2031165"/>
                  <a:gd name="connsiteX4" fmla="*/ 556260 w 3512820"/>
                  <a:gd name="connsiteY4" fmla="*/ 1282818 h 2031165"/>
                  <a:gd name="connsiteX5" fmla="*/ 0 w 3512820"/>
                  <a:gd name="connsiteY5" fmla="*/ 358140 h 2031165"/>
                  <a:gd name="connsiteX0" fmla="*/ 0 w 3512820"/>
                  <a:gd name="connsiteY0" fmla="*/ 358140 h 2031165"/>
                  <a:gd name="connsiteX1" fmla="*/ 3512820 w 3512820"/>
                  <a:gd name="connsiteY1" fmla="*/ 0 h 2031165"/>
                  <a:gd name="connsiteX2" fmla="*/ 2689860 w 3512820"/>
                  <a:gd name="connsiteY2" fmla="*/ 1526658 h 2031165"/>
                  <a:gd name="connsiteX3" fmla="*/ 2339340 w 3512820"/>
                  <a:gd name="connsiteY3" fmla="*/ 2031165 h 2031165"/>
                  <a:gd name="connsiteX4" fmla="*/ 2026920 w 3512820"/>
                  <a:gd name="connsiteY4" fmla="*/ 1894005 h 2031165"/>
                  <a:gd name="connsiteX5" fmla="*/ 556260 w 3512820"/>
                  <a:gd name="connsiteY5" fmla="*/ 1282818 h 2031165"/>
                  <a:gd name="connsiteX6" fmla="*/ 0 w 3512820"/>
                  <a:gd name="connsiteY6" fmla="*/ 358140 h 2031165"/>
                  <a:gd name="connsiteX0" fmla="*/ 0 w 3512820"/>
                  <a:gd name="connsiteY0" fmla="*/ 358140 h 2168325"/>
                  <a:gd name="connsiteX1" fmla="*/ 3512820 w 3512820"/>
                  <a:gd name="connsiteY1" fmla="*/ 0 h 2168325"/>
                  <a:gd name="connsiteX2" fmla="*/ 2689860 w 3512820"/>
                  <a:gd name="connsiteY2" fmla="*/ 1526658 h 2168325"/>
                  <a:gd name="connsiteX3" fmla="*/ 2339340 w 3512820"/>
                  <a:gd name="connsiteY3" fmla="*/ 2031165 h 2168325"/>
                  <a:gd name="connsiteX4" fmla="*/ 2080260 w 3512820"/>
                  <a:gd name="connsiteY4" fmla="*/ 2168325 h 2168325"/>
                  <a:gd name="connsiteX5" fmla="*/ 556260 w 3512820"/>
                  <a:gd name="connsiteY5" fmla="*/ 1282818 h 2168325"/>
                  <a:gd name="connsiteX6" fmla="*/ 0 w 3512820"/>
                  <a:gd name="connsiteY6" fmla="*/ 358140 h 2168325"/>
                  <a:gd name="connsiteX0" fmla="*/ 0 w 3512820"/>
                  <a:gd name="connsiteY0" fmla="*/ 358140 h 2168325"/>
                  <a:gd name="connsiteX1" fmla="*/ 3512820 w 3512820"/>
                  <a:gd name="connsiteY1" fmla="*/ 0 h 2168325"/>
                  <a:gd name="connsiteX2" fmla="*/ 2689860 w 3512820"/>
                  <a:gd name="connsiteY2" fmla="*/ 1526658 h 2168325"/>
                  <a:gd name="connsiteX3" fmla="*/ 2339340 w 3512820"/>
                  <a:gd name="connsiteY3" fmla="*/ 2031165 h 2168325"/>
                  <a:gd name="connsiteX4" fmla="*/ 2080260 w 3512820"/>
                  <a:gd name="connsiteY4" fmla="*/ 2168325 h 2168325"/>
                  <a:gd name="connsiteX5" fmla="*/ 1432560 w 3512820"/>
                  <a:gd name="connsiteY5" fmla="*/ 1787325 h 2168325"/>
                  <a:gd name="connsiteX6" fmla="*/ 556260 w 3512820"/>
                  <a:gd name="connsiteY6" fmla="*/ 1282818 h 2168325"/>
                  <a:gd name="connsiteX7" fmla="*/ 0 w 3512820"/>
                  <a:gd name="connsiteY7" fmla="*/ 358140 h 2168325"/>
                  <a:gd name="connsiteX0" fmla="*/ 0 w 3512820"/>
                  <a:gd name="connsiteY0" fmla="*/ 358140 h 2198805"/>
                  <a:gd name="connsiteX1" fmla="*/ 3512820 w 3512820"/>
                  <a:gd name="connsiteY1" fmla="*/ 0 h 2198805"/>
                  <a:gd name="connsiteX2" fmla="*/ 2689860 w 3512820"/>
                  <a:gd name="connsiteY2" fmla="*/ 1526658 h 2198805"/>
                  <a:gd name="connsiteX3" fmla="*/ 2339340 w 3512820"/>
                  <a:gd name="connsiteY3" fmla="*/ 2031165 h 2198805"/>
                  <a:gd name="connsiteX4" fmla="*/ 2080260 w 3512820"/>
                  <a:gd name="connsiteY4" fmla="*/ 2168325 h 2198805"/>
                  <a:gd name="connsiteX5" fmla="*/ 1196340 w 3512820"/>
                  <a:gd name="connsiteY5" fmla="*/ 2198805 h 2198805"/>
                  <a:gd name="connsiteX6" fmla="*/ 556260 w 3512820"/>
                  <a:gd name="connsiteY6" fmla="*/ 1282818 h 2198805"/>
                  <a:gd name="connsiteX7" fmla="*/ 0 w 3512820"/>
                  <a:gd name="connsiteY7" fmla="*/ 358140 h 2198805"/>
                  <a:gd name="connsiteX0" fmla="*/ 0 w 3512820"/>
                  <a:gd name="connsiteY0" fmla="*/ 358140 h 2198805"/>
                  <a:gd name="connsiteX1" fmla="*/ 3512820 w 3512820"/>
                  <a:gd name="connsiteY1" fmla="*/ 0 h 2198805"/>
                  <a:gd name="connsiteX2" fmla="*/ 2689860 w 3512820"/>
                  <a:gd name="connsiteY2" fmla="*/ 1526658 h 2198805"/>
                  <a:gd name="connsiteX3" fmla="*/ 2339340 w 3512820"/>
                  <a:gd name="connsiteY3" fmla="*/ 2031165 h 2198805"/>
                  <a:gd name="connsiteX4" fmla="*/ 2080260 w 3512820"/>
                  <a:gd name="connsiteY4" fmla="*/ 2168325 h 2198805"/>
                  <a:gd name="connsiteX5" fmla="*/ 1196340 w 3512820"/>
                  <a:gd name="connsiteY5" fmla="*/ 2198805 h 2198805"/>
                  <a:gd name="connsiteX6" fmla="*/ 1036320 w 3512820"/>
                  <a:gd name="connsiteY6" fmla="*/ 1985445 h 2198805"/>
                  <a:gd name="connsiteX7" fmla="*/ 556260 w 3512820"/>
                  <a:gd name="connsiteY7" fmla="*/ 1282818 h 2198805"/>
                  <a:gd name="connsiteX8" fmla="*/ 0 w 3512820"/>
                  <a:gd name="connsiteY8" fmla="*/ 358140 h 2198805"/>
                  <a:gd name="connsiteX0" fmla="*/ 0 w 3512820"/>
                  <a:gd name="connsiteY0" fmla="*/ 358140 h 2198805"/>
                  <a:gd name="connsiteX1" fmla="*/ 3512820 w 3512820"/>
                  <a:gd name="connsiteY1" fmla="*/ 0 h 2198805"/>
                  <a:gd name="connsiteX2" fmla="*/ 2689860 w 3512820"/>
                  <a:gd name="connsiteY2" fmla="*/ 1526658 h 2198805"/>
                  <a:gd name="connsiteX3" fmla="*/ 2339340 w 3512820"/>
                  <a:gd name="connsiteY3" fmla="*/ 2031165 h 2198805"/>
                  <a:gd name="connsiteX4" fmla="*/ 2080260 w 3512820"/>
                  <a:gd name="connsiteY4" fmla="*/ 2168325 h 2198805"/>
                  <a:gd name="connsiteX5" fmla="*/ 1196340 w 3512820"/>
                  <a:gd name="connsiteY5" fmla="*/ 2198805 h 2198805"/>
                  <a:gd name="connsiteX6" fmla="*/ 1066800 w 3512820"/>
                  <a:gd name="connsiteY6" fmla="*/ 1947345 h 2198805"/>
                  <a:gd name="connsiteX7" fmla="*/ 556260 w 3512820"/>
                  <a:gd name="connsiteY7" fmla="*/ 1282818 h 2198805"/>
                  <a:gd name="connsiteX8" fmla="*/ 0 w 3512820"/>
                  <a:gd name="connsiteY8" fmla="*/ 358140 h 2198805"/>
                  <a:gd name="connsiteX0" fmla="*/ 0 w 3512820"/>
                  <a:gd name="connsiteY0" fmla="*/ 358140 h 2198805"/>
                  <a:gd name="connsiteX1" fmla="*/ 3512820 w 3512820"/>
                  <a:gd name="connsiteY1" fmla="*/ 0 h 2198805"/>
                  <a:gd name="connsiteX2" fmla="*/ 2689860 w 3512820"/>
                  <a:gd name="connsiteY2" fmla="*/ 1526658 h 2198805"/>
                  <a:gd name="connsiteX3" fmla="*/ 2339340 w 3512820"/>
                  <a:gd name="connsiteY3" fmla="*/ 2031165 h 2198805"/>
                  <a:gd name="connsiteX4" fmla="*/ 2080260 w 3512820"/>
                  <a:gd name="connsiteY4" fmla="*/ 2168325 h 2198805"/>
                  <a:gd name="connsiteX5" fmla="*/ 1196340 w 3512820"/>
                  <a:gd name="connsiteY5" fmla="*/ 2198805 h 2198805"/>
                  <a:gd name="connsiteX6" fmla="*/ 1066800 w 3512820"/>
                  <a:gd name="connsiteY6" fmla="*/ 1947345 h 2198805"/>
                  <a:gd name="connsiteX7" fmla="*/ 792480 w 3512820"/>
                  <a:gd name="connsiteY7" fmla="*/ 1604445 h 2198805"/>
                  <a:gd name="connsiteX8" fmla="*/ 556260 w 3512820"/>
                  <a:gd name="connsiteY8" fmla="*/ 1282818 h 2198805"/>
                  <a:gd name="connsiteX9" fmla="*/ 0 w 3512820"/>
                  <a:gd name="connsiteY9" fmla="*/ 358140 h 2198805"/>
                  <a:gd name="connsiteX0" fmla="*/ 0 w 3512820"/>
                  <a:gd name="connsiteY0" fmla="*/ 358140 h 2198805"/>
                  <a:gd name="connsiteX1" fmla="*/ 3512820 w 3512820"/>
                  <a:gd name="connsiteY1" fmla="*/ 0 h 2198805"/>
                  <a:gd name="connsiteX2" fmla="*/ 2689860 w 3512820"/>
                  <a:gd name="connsiteY2" fmla="*/ 1526658 h 2198805"/>
                  <a:gd name="connsiteX3" fmla="*/ 2339340 w 3512820"/>
                  <a:gd name="connsiteY3" fmla="*/ 2031165 h 2198805"/>
                  <a:gd name="connsiteX4" fmla="*/ 2080260 w 3512820"/>
                  <a:gd name="connsiteY4" fmla="*/ 2168325 h 2198805"/>
                  <a:gd name="connsiteX5" fmla="*/ 1196340 w 3512820"/>
                  <a:gd name="connsiteY5" fmla="*/ 2198805 h 2198805"/>
                  <a:gd name="connsiteX6" fmla="*/ 1066800 w 3512820"/>
                  <a:gd name="connsiteY6" fmla="*/ 1947345 h 2198805"/>
                  <a:gd name="connsiteX7" fmla="*/ 1562100 w 3512820"/>
                  <a:gd name="connsiteY7" fmla="*/ 1063425 h 2198805"/>
                  <a:gd name="connsiteX8" fmla="*/ 556260 w 3512820"/>
                  <a:gd name="connsiteY8" fmla="*/ 1282818 h 2198805"/>
                  <a:gd name="connsiteX9" fmla="*/ 0 w 3512820"/>
                  <a:gd name="connsiteY9" fmla="*/ 358140 h 2198805"/>
                  <a:gd name="connsiteX0" fmla="*/ 0 w 3512820"/>
                  <a:gd name="connsiteY0" fmla="*/ 358140 h 2198805"/>
                  <a:gd name="connsiteX1" fmla="*/ 1607820 w 3512820"/>
                  <a:gd name="connsiteY1" fmla="*/ 187125 h 2198805"/>
                  <a:gd name="connsiteX2" fmla="*/ 3512820 w 3512820"/>
                  <a:gd name="connsiteY2" fmla="*/ 0 h 2198805"/>
                  <a:gd name="connsiteX3" fmla="*/ 2689860 w 3512820"/>
                  <a:gd name="connsiteY3" fmla="*/ 1526658 h 2198805"/>
                  <a:gd name="connsiteX4" fmla="*/ 2339340 w 3512820"/>
                  <a:gd name="connsiteY4" fmla="*/ 2031165 h 2198805"/>
                  <a:gd name="connsiteX5" fmla="*/ 2080260 w 3512820"/>
                  <a:gd name="connsiteY5" fmla="*/ 2168325 h 2198805"/>
                  <a:gd name="connsiteX6" fmla="*/ 1196340 w 3512820"/>
                  <a:gd name="connsiteY6" fmla="*/ 2198805 h 2198805"/>
                  <a:gd name="connsiteX7" fmla="*/ 1066800 w 3512820"/>
                  <a:gd name="connsiteY7" fmla="*/ 1947345 h 2198805"/>
                  <a:gd name="connsiteX8" fmla="*/ 1562100 w 3512820"/>
                  <a:gd name="connsiteY8" fmla="*/ 1063425 h 2198805"/>
                  <a:gd name="connsiteX9" fmla="*/ 556260 w 3512820"/>
                  <a:gd name="connsiteY9" fmla="*/ 1282818 h 2198805"/>
                  <a:gd name="connsiteX10" fmla="*/ 0 w 3512820"/>
                  <a:gd name="connsiteY10" fmla="*/ 358140 h 2198805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556260 w 3512820"/>
                  <a:gd name="connsiteY9" fmla="*/ 2307273 h 3223260"/>
                  <a:gd name="connsiteX10" fmla="*/ 0 w 3512820"/>
                  <a:gd name="connsiteY10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1242060 w 3512820"/>
                  <a:gd name="connsiteY9" fmla="*/ 1354773 h 3223260"/>
                  <a:gd name="connsiteX10" fmla="*/ 0 w 3512820"/>
                  <a:gd name="connsiteY10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1242060 w 3512820"/>
                  <a:gd name="connsiteY9" fmla="*/ 1354773 h 3223260"/>
                  <a:gd name="connsiteX10" fmla="*/ 685800 w 3512820"/>
                  <a:gd name="connsiteY10" fmla="*/ 1371600 h 3223260"/>
                  <a:gd name="connsiteX11" fmla="*/ 0 w 3512820"/>
                  <a:gd name="connsiteY11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1242060 w 3512820"/>
                  <a:gd name="connsiteY9" fmla="*/ 1354773 h 3223260"/>
                  <a:gd name="connsiteX10" fmla="*/ 1089660 w 3512820"/>
                  <a:gd name="connsiteY10" fmla="*/ 1562100 h 3223260"/>
                  <a:gd name="connsiteX11" fmla="*/ 0 w 3512820"/>
                  <a:gd name="connsiteY11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1242060 w 3512820"/>
                  <a:gd name="connsiteY9" fmla="*/ 1354773 h 3223260"/>
                  <a:gd name="connsiteX10" fmla="*/ 1089660 w 3512820"/>
                  <a:gd name="connsiteY10" fmla="*/ 1562100 h 3223260"/>
                  <a:gd name="connsiteX11" fmla="*/ 441960 w 3512820"/>
                  <a:gd name="connsiteY11" fmla="*/ 1470660 h 3223260"/>
                  <a:gd name="connsiteX12" fmla="*/ 0 w 3512820"/>
                  <a:gd name="connsiteY12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1242060 w 3512820"/>
                  <a:gd name="connsiteY9" fmla="*/ 1354773 h 3223260"/>
                  <a:gd name="connsiteX10" fmla="*/ 1089660 w 3512820"/>
                  <a:gd name="connsiteY10" fmla="*/ 1562100 h 3223260"/>
                  <a:gd name="connsiteX11" fmla="*/ 76200 w 3512820"/>
                  <a:gd name="connsiteY11" fmla="*/ 1531620 h 3223260"/>
                  <a:gd name="connsiteX12" fmla="*/ 0 w 3512820"/>
                  <a:gd name="connsiteY12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1417320 w 3512820"/>
                  <a:gd name="connsiteY9" fmla="*/ 1722120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072640 w 3512820"/>
                  <a:gd name="connsiteY9" fmla="*/ 1249680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072640 w 3512820"/>
                  <a:gd name="connsiteY9" fmla="*/ 1249680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10740 w 3512820"/>
                  <a:gd name="connsiteY9" fmla="*/ 1237773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10740 w 3512820"/>
                  <a:gd name="connsiteY9" fmla="*/ 1237773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6800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80260 w 3512820"/>
                  <a:gd name="connsiteY5" fmla="*/ 3192780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077879 w 3512820"/>
                  <a:gd name="connsiteY5" fmla="*/ 3204686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127885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127885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127885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89860 w 3512820"/>
                  <a:gd name="connsiteY3" fmla="*/ 2551113 h 3223260"/>
                  <a:gd name="connsiteX4" fmla="*/ 2339340 w 3512820"/>
                  <a:gd name="connsiteY4" fmla="*/ 3055620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39340 w 3512820"/>
                  <a:gd name="connsiteY4" fmla="*/ 3055620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39340 w 3512820"/>
                  <a:gd name="connsiteY4" fmla="*/ 3055620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53627 w 3512820"/>
                  <a:gd name="connsiteY4" fmla="*/ 3058001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53627 w 3512820"/>
                  <a:gd name="connsiteY4" fmla="*/ 3058001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53627 w 3512820"/>
                  <a:gd name="connsiteY4" fmla="*/ 3058001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53627 w 3512820"/>
                  <a:gd name="connsiteY4" fmla="*/ 3058001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53627 w 3512820"/>
                  <a:gd name="connsiteY4" fmla="*/ 3058001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12820"/>
                  <a:gd name="connsiteY0" fmla="*/ 1382595 h 3223260"/>
                  <a:gd name="connsiteX1" fmla="*/ 1485900 w 3512820"/>
                  <a:gd name="connsiteY1" fmla="*/ 0 h 3223260"/>
                  <a:gd name="connsiteX2" fmla="*/ 3512820 w 3512820"/>
                  <a:gd name="connsiteY2" fmla="*/ 1024455 h 3223260"/>
                  <a:gd name="connsiteX3" fmla="*/ 2697004 w 3512820"/>
                  <a:gd name="connsiteY3" fmla="*/ 2555876 h 3223260"/>
                  <a:gd name="connsiteX4" fmla="*/ 2353627 w 3512820"/>
                  <a:gd name="connsiteY4" fmla="*/ 3058001 h 3223260"/>
                  <a:gd name="connsiteX5" fmla="*/ 2139791 w 3512820"/>
                  <a:gd name="connsiteY5" fmla="*/ 3209448 h 3223260"/>
                  <a:gd name="connsiteX6" fmla="*/ 1196340 w 3512820"/>
                  <a:gd name="connsiteY6" fmla="*/ 3223260 h 3223260"/>
                  <a:gd name="connsiteX7" fmla="*/ 1062037 w 3512820"/>
                  <a:gd name="connsiteY7" fmla="*/ 2971800 h 3223260"/>
                  <a:gd name="connsiteX8" fmla="*/ 1562100 w 3512820"/>
                  <a:gd name="connsiteY8" fmla="*/ 2087880 h 3223260"/>
                  <a:gd name="connsiteX9" fmla="*/ 2108359 w 3512820"/>
                  <a:gd name="connsiteY9" fmla="*/ 1247298 h 3223260"/>
                  <a:gd name="connsiteX10" fmla="*/ 1242060 w 3512820"/>
                  <a:gd name="connsiteY10" fmla="*/ 1354773 h 3223260"/>
                  <a:gd name="connsiteX11" fmla="*/ 1089660 w 3512820"/>
                  <a:gd name="connsiteY11" fmla="*/ 1562100 h 3223260"/>
                  <a:gd name="connsiteX12" fmla="*/ 76200 w 3512820"/>
                  <a:gd name="connsiteY12" fmla="*/ 1531620 h 3223260"/>
                  <a:gd name="connsiteX13" fmla="*/ 0 w 3512820"/>
                  <a:gd name="connsiteY13" fmla="*/ 1382595 h 3223260"/>
                  <a:gd name="connsiteX0" fmla="*/ 0 w 3569351"/>
                  <a:gd name="connsiteY0" fmla="*/ 1382595 h 3223260"/>
                  <a:gd name="connsiteX1" fmla="*/ 1485900 w 3569351"/>
                  <a:gd name="connsiteY1" fmla="*/ 0 h 3223260"/>
                  <a:gd name="connsiteX2" fmla="*/ 3512820 w 3569351"/>
                  <a:gd name="connsiteY2" fmla="*/ 1024455 h 3223260"/>
                  <a:gd name="connsiteX3" fmla="*/ 2697004 w 3569351"/>
                  <a:gd name="connsiteY3" fmla="*/ 2555876 h 3223260"/>
                  <a:gd name="connsiteX4" fmla="*/ 2353627 w 3569351"/>
                  <a:gd name="connsiteY4" fmla="*/ 3058001 h 3223260"/>
                  <a:gd name="connsiteX5" fmla="*/ 2139791 w 3569351"/>
                  <a:gd name="connsiteY5" fmla="*/ 3209448 h 3223260"/>
                  <a:gd name="connsiteX6" fmla="*/ 1196340 w 3569351"/>
                  <a:gd name="connsiteY6" fmla="*/ 3223260 h 3223260"/>
                  <a:gd name="connsiteX7" fmla="*/ 1062037 w 3569351"/>
                  <a:gd name="connsiteY7" fmla="*/ 2971800 h 3223260"/>
                  <a:gd name="connsiteX8" fmla="*/ 1562100 w 3569351"/>
                  <a:gd name="connsiteY8" fmla="*/ 2087880 h 3223260"/>
                  <a:gd name="connsiteX9" fmla="*/ 2108359 w 3569351"/>
                  <a:gd name="connsiteY9" fmla="*/ 1247298 h 3223260"/>
                  <a:gd name="connsiteX10" fmla="*/ 1242060 w 3569351"/>
                  <a:gd name="connsiteY10" fmla="*/ 1354773 h 3223260"/>
                  <a:gd name="connsiteX11" fmla="*/ 1089660 w 3569351"/>
                  <a:gd name="connsiteY11" fmla="*/ 1562100 h 3223260"/>
                  <a:gd name="connsiteX12" fmla="*/ 76200 w 3569351"/>
                  <a:gd name="connsiteY12" fmla="*/ 1531620 h 3223260"/>
                  <a:gd name="connsiteX13" fmla="*/ 0 w 3569351"/>
                  <a:gd name="connsiteY13" fmla="*/ 1382595 h 3223260"/>
                  <a:gd name="connsiteX0" fmla="*/ 0 w 3569351"/>
                  <a:gd name="connsiteY0" fmla="*/ 1382595 h 3223260"/>
                  <a:gd name="connsiteX1" fmla="*/ 1485900 w 3569351"/>
                  <a:gd name="connsiteY1" fmla="*/ 0 h 3223260"/>
                  <a:gd name="connsiteX2" fmla="*/ 3512820 w 3569351"/>
                  <a:gd name="connsiteY2" fmla="*/ 1024455 h 3223260"/>
                  <a:gd name="connsiteX3" fmla="*/ 2697004 w 3569351"/>
                  <a:gd name="connsiteY3" fmla="*/ 2555876 h 3223260"/>
                  <a:gd name="connsiteX4" fmla="*/ 2353627 w 3569351"/>
                  <a:gd name="connsiteY4" fmla="*/ 3058001 h 3223260"/>
                  <a:gd name="connsiteX5" fmla="*/ 2139791 w 3569351"/>
                  <a:gd name="connsiteY5" fmla="*/ 3209448 h 3223260"/>
                  <a:gd name="connsiteX6" fmla="*/ 1196340 w 3569351"/>
                  <a:gd name="connsiteY6" fmla="*/ 3223260 h 3223260"/>
                  <a:gd name="connsiteX7" fmla="*/ 1062037 w 3569351"/>
                  <a:gd name="connsiteY7" fmla="*/ 2971800 h 3223260"/>
                  <a:gd name="connsiteX8" fmla="*/ 1562100 w 3569351"/>
                  <a:gd name="connsiteY8" fmla="*/ 2087880 h 3223260"/>
                  <a:gd name="connsiteX9" fmla="*/ 2108359 w 3569351"/>
                  <a:gd name="connsiteY9" fmla="*/ 1247298 h 3223260"/>
                  <a:gd name="connsiteX10" fmla="*/ 1242060 w 3569351"/>
                  <a:gd name="connsiteY10" fmla="*/ 1354773 h 3223260"/>
                  <a:gd name="connsiteX11" fmla="*/ 1089660 w 3569351"/>
                  <a:gd name="connsiteY11" fmla="*/ 1562100 h 3223260"/>
                  <a:gd name="connsiteX12" fmla="*/ 76200 w 3569351"/>
                  <a:gd name="connsiteY12" fmla="*/ 1531620 h 3223260"/>
                  <a:gd name="connsiteX13" fmla="*/ 0 w 3569351"/>
                  <a:gd name="connsiteY13" fmla="*/ 1382595 h 3223260"/>
                  <a:gd name="connsiteX0" fmla="*/ 0 w 3569351"/>
                  <a:gd name="connsiteY0" fmla="*/ 1369895 h 3210560"/>
                  <a:gd name="connsiteX1" fmla="*/ 1473200 w 3569351"/>
                  <a:gd name="connsiteY1" fmla="*/ 0 h 3210560"/>
                  <a:gd name="connsiteX2" fmla="*/ 3512820 w 3569351"/>
                  <a:gd name="connsiteY2" fmla="*/ 1011755 h 3210560"/>
                  <a:gd name="connsiteX3" fmla="*/ 2697004 w 3569351"/>
                  <a:gd name="connsiteY3" fmla="*/ 2543176 h 3210560"/>
                  <a:gd name="connsiteX4" fmla="*/ 2353627 w 3569351"/>
                  <a:gd name="connsiteY4" fmla="*/ 3045301 h 3210560"/>
                  <a:gd name="connsiteX5" fmla="*/ 2139791 w 3569351"/>
                  <a:gd name="connsiteY5" fmla="*/ 3196748 h 3210560"/>
                  <a:gd name="connsiteX6" fmla="*/ 1196340 w 3569351"/>
                  <a:gd name="connsiteY6" fmla="*/ 3210560 h 3210560"/>
                  <a:gd name="connsiteX7" fmla="*/ 1062037 w 3569351"/>
                  <a:gd name="connsiteY7" fmla="*/ 2959100 h 3210560"/>
                  <a:gd name="connsiteX8" fmla="*/ 1562100 w 3569351"/>
                  <a:gd name="connsiteY8" fmla="*/ 2075180 h 3210560"/>
                  <a:gd name="connsiteX9" fmla="*/ 2108359 w 3569351"/>
                  <a:gd name="connsiteY9" fmla="*/ 1234598 h 3210560"/>
                  <a:gd name="connsiteX10" fmla="*/ 1242060 w 3569351"/>
                  <a:gd name="connsiteY10" fmla="*/ 1342073 h 3210560"/>
                  <a:gd name="connsiteX11" fmla="*/ 1089660 w 3569351"/>
                  <a:gd name="connsiteY11" fmla="*/ 1549400 h 3210560"/>
                  <a:gd name="connsiteX12" fmla="*/ 76200 w 3569351"/>
                  <a:gd name="connsiteY12" fmla="*/ 1518920 h 3210560"/>
                  <a:gd name="connsiteX13" fmla="*/ 0 w 3569351"/>
                  <a:gd name="connsiteY13" fmla="*/ 1369895 h 3210560"/>
                  <a:gd name="connsiteX0" fmla="*/ 0 w 3569351"/>
                  <a:gd name="connsiteY0" fmla="*/ 1372807 h 3213472"/>
                  <a:gd name="connsiteX1" fmla="*/ 1473200 w 3569351"/>
                  <a:gd name="connsiteY1" fmla="*/ 2912 h 3213472"/>
                  <a:gd name="connsiteX2" fmla="*/ 3512820 w 3569351"/>
                  <a:gd name="connsiteY2" fmla="*/ 1014667 h 3213472"/>
                  <a:gd name="connsiteX3" fmla="*/ 2697004 w 3569351"/>
                  <a:gd name="connsiteY3" fmla="*/ 2546088 h 3213472"/>
                  <a:gd name="connsiteX4" fmla="*/ 2353627 w 3569351"/>
                  <a:gd name="connsiteY4" fmla="*/ 3048213 h 3213472"/>
                  <a:gd name="connsiteX5" fmla="*/ 2139791 w 3569351"/>
                  <a:gd name="connsiteY5" fmla="*/ 3199660 h 3213472"/>
                  <a:gd name="connsiteX6" fmla="*/ 1196340 w 3569351"/>
                  <a:gd name="connsiteY6" fmla="*/ 3213472 h 3213472"/>
                  <a:gd name="connsiteX7" fmla="*/ 1062037 w 3569351"/>
                  <a:gd name="connsiteY7" fmla="*/ 2962012 h 3213472"/>
                  <a:gd name="connsiteX8" fmla="*/ 1562100 w 3569351"/>
                  <a:gd name="connsiteY8" fmla="*/ 2078092 h 3213472"/>
                  <a:gd name="connsiteX9" fmla="*/ 2108359 w 3569351"/>
                  <a:gd name="connsiteY9" fmla="*/ 1237510 h 3213472"/>
                  <a:gd name="connsiteX10" fmla="*/ 1242060 w 3569351"/>
                  <a:gd name="connsiteY10" fmla="*/ 1344985 h 3213472"/>
                  <a:gd name="connsiteX11" fmla="*/ 1089660 w 3569351"/>
                  <a:gd name="connsiteY11" fmla="*/ 1552312 h 3213472"/>
                  <a:gd name="connsiteX12" fmla="*/ 76200 w 3569351"/>
                  <a:gd name="connsiteY12" fmla="*/ 1521832 h 3213472"/>
                  <a:gd name="connsiteX13" fmla="*/ 0 w 3569351"/>
                  <a:gd name="connsiteY13" fmla="*/ 1372807 h 3213472"/>
                  <a:gd name="connsiteX0" fmla="*/ 0 w 3569351"/>
                  <a:gd name="connsiteY0" fmla="*/ 1372643 h 3213308"/>
                  <a:gd name="connsiteX1" fmla="*/ 1473200 w 3569351"/>
                  <a:gd name="connsiteY1" fmla="*/ 2748 h 3213308"/>
                  <a:gd name="connsiteX2" fmla="*/ 3512820 w 3569351"/>
                  <a:gd name="connsiteY2" fmla="*/ 1014503 h 3213308"/>
                  <a:gd name="connsiteX3" fmla="*/ 2697004 w 3569351"/>
                  <a:gd name="connsiteY3" fmla="*/ 2545924 h 3213308"/>
                  <a:gd name="connsiteX4" fmla="*/ 2353627 w 3569351"/>
                  <a:gd name="connsiteY4" fmla="*/ 3048049 h 3213308"/>
                  <a:gd name="connsiteX5" fmla="*/ 2139791 w 3569351"/>
                  <a:gd name="connsiteY5" fmla="*/ 3199496 h 3213308"/>
                  <a:gd name="connsiteX6" fmla="*/ 1196340 w 3569351"/>
                  <a:gd name="connsiteY6" fmla="*/ 3213308 h 3213308"/>
                  <a:gd name="connsiteX7" fmla="*/ 1062037 w 3569351"/>
                  <a:gd name="connsiteY7" fmla="*/ 2961848 h 3213308"/>
                  <a:gd name="connsiteX8" fmla="*/ 1562100 w 3569351"/>
                  <a:gd name="connsiteY8" fmla="*/ 2077928 h 3213308"/>
                  <a:gd name="connsiteX9" fmla="*/ 2108359 w 3569351"/>
                  <a:gd name="connsiteY9" fmla="*/ 1237346 h 3213308"/>
                  <a:gd name="connsiteX10" fmla="*/ 1242060 w 3569351"/>
                  <a:gd name="connsiteY10" fmla="*/ 1344821 h 3213308"/>
                  <a:gd name="connsiteX11" fmla="*/ 1089660 w 3569351"/>
                  <a:gd name="connsiteY11" fmla="*/ 1552148 h 3213308"/>
                  <a:gd name="connsiteX12" fmla="*/ 76200 w 3569351"/>
                  <a:gd name="connsiteY12" fmla="*/ 1521668 h 3213308"/>
                  <a:gd name="connsiteX13" fmla="*/ 0 w 3569351"/>
                  <a:gd name="connsiteY13" fmla="*/ 1372643 h 3213308"/>
                  <a:gd name="connsiteX0" fmla="*/ 0 w 3569351"/>
                  <a:gd name="connsiteY0" fmla="*/ 1373000 h 3213665"/>
                  <a:gd name="connsiteX1" fmla="*/ 1473200 w 3569351"/>
                  <a:gd name="connsiteY1" fmla="*/ 3105 h 3213665"/>
                  <a:gd name="connsiteX2" fmla="*/ 3512820 w 3569351"/>
                  <a:gd name="connsiteY2" fmla="*/ 989460 h 3213665"/>
                  <a:gd name="connsiteX3" fmla="*/ 2697004 w 3569351"/>
                  <a:gd name="connsiteY3" fmla="*/ 2546281 h 3213665"/>
                  <a:gd name="connsiteX4" fmla="*/ 2353627 w 3569351"/>
                  <a:gd name="connsiteY4" fmla="*/ 3048406 h 3213665"/>
                  <a:gd name="connsiteX5" fmla="*/ 2139791 w 3569351"/>
                  <a:gd name="connsiteY5" fmla="*/ 3199853 h 3213665"/>
                  <a:gd name="connsiteX6" fmla="*/ 1196340 w 3569351"/>
                  <a:gd name="connsiteY6" fmla="*/ 3213665 h 3213665"/>
                  <a:gd name="connsiteX7" fmla="*/ 1062037 w 3569351"/>
                  <a:gd name="connsiteY7" fmla="*/ 2962205 h 3213665"/>
                  <a:gd name="connsiteX8" fmla="*/ 1562100 w 3569351"/>
                  <a:gd name="connsiteY8" fmla="*/ 2078285 h 3213665"/>
                  <a:gd name="connsiteX9" fmla="*/ 2108359 w 3569351"/>
                  <a:gd name="connsiteY9" fmla="*/ 1237703 h 3213665"/>
                  <a:gd name="connsiteX10" fmla="*/ 1242060 w 3569351"/>
                  <a:gd name="connsiteY10" fmla="*/ 1345178 h 3213665"/>
                  <a:gd name="connsiteX11" fmla="*/ 1089660 w 3569351"/>
                  <a:gd name="connsiteY11" fmla="*/ 1552505 h 3213665"/>
                  <a:gd name="connsiteX12" fmla="*/ 76200 w 3569351"/>
                  <a:gd name="connsiteY12" fmla="*/ 1522025 h 3213665"/>
                  <a:gd name="connsiteX13" fmla="*/ 0 w 3569351"/>
                  <a:gd name="connsiteY13" fmla="*/ 1373000 h 3213665"/>
                  <a:gd name="connsiteX0" fmla="*/ 0 w 3569351"/>
                  <a:gd name="connsiteY0" fmla="*/ 1366754 h 3207419"/>
                  <a:gd name="connsiteX1" fmla="*/ 1454150 w 3569351"/>
                  <a:gd name="connsiteY1" fmla="*/ 3209 h 3207419"/>
                  <a:gd name="connsiteX2" fmla="*/ 3512820 w 3569351"/>
                  <a:gd name="connsiteY2" fmla="*/ 983214 h 3207419"/>
                  <a:gd name="connsiteX3" fmla="*/ 2697004 w 3569351"/>
                  <a:gd name="connsiteY3" fmla="*/ 2540035 h 3207419"/>
                  <a:gd name="connsiteX4" fmla="*/ 2353627 w 3569351"/>
                  <a:gd name="connsiteY4" fmla="*/ 3042160 h 3207419"/>
                  <a:gd name="connsiteX5" fmla="*/ 2139791 w 3569351"/>
                  <a:gd name="connsiteY5" fmla="*/ 3193607 h 3207419"/>
                  <a:gd name="connsiteX6" fmla="*/ 1196340 w 3569351"/>
                  <a:gd name="connsiteY6" fmla="*/ 3207419 h 3207419"/>
                  <a:gd name="connsiteX7" fmla="*/ 1062037 w 3569351"/>
                  <a:gd name="connsiteY7" fmla="*/ 2955959 h 3207419"/>
                  <a:gd name="connsiteX8" fmla="*/ 1562100 w 3569351"/>
                  <a:gd name="connsiteY8" fmla="*/ 2072039 h 3207419"/>
                  <a:gd name="connsiteX9" fmla="*/ 2108359 w 3569351"/>
                  <a:gd name="connsiteY9" fmla="*/ 1231457 h 3207419"/>
                  <a:gd name="connsiteX10" fmla="*/ 1242060 w 3569351"/>
                  <a:gd name="connsiteY10" fmla="*/ 1338932 h 3207419"/>
                  <a:gd name="connsiteX11" fmla="*/ 1089660 w 3569351"/>
                  <a:gd name="connsiteY11" fmla="*/ 1546259 h 3207419"/>
                  <a:gd name="connsiteX12" fmla="*/ 76200 w 3569351"/>
                  <a:gd name="connsiteY12" fmla="*/ 1515779 h 3207419"/>
                  <a:gd name="connsiteX13" fmla="*/ 0 w 3569351"/>
                  <a:gd name="connsiteY13" fmla="*/ 1366754 h 3207419"/>
                  <a:gd name="connsiteX0" fmla="*/ 0 w 3569351"/>
                  <a:gd name="connsiteY0" fmla="*/ 1366754 h 3207419"/>
                  <a:gd name="connsiteX1" fmla="*/ 1454150 w 3569351"/>
                  <a:gd name="connsiteY1" fmla="*/ 3209 h 3207419"/>
                  <a:gd name="connsiteX2" fmla="*/ 3512820 w 3569351"/>
                  <a:gd name="connsiteY2" fmla="*/ 983214 h 3207419"/>
                  <a:gd name="connsiteX3" fmla="*/ 2697004 w 3569351"/>
                  <a:gd name="connsiteY3" fmla="*/ 2540035 h 3207419"/>
                  <a:gd name="connsiteX4" fmla="*/ 2353627 w 3569351"/>
                  <a:gd name="connsiteY4" fmla="*/ 3042160 h 3207419"/>
                  <a:gd name="connsiteX5" fmla="*/ 2139791 w 3569351"/>
                  <a:gd name="connsiteY5" fmla="*/ 3193607 h 3207419"/>
                  <a:gd name="connsiteX6" fmla="*/ 1196340 w 3569351"/>
                  <a:gd name="connsiteY6" fmla="*/ 3207419 h 3207419"/>
                  <a:gd name="connsiteX7" fmla="*/ 1062037 w 3569351"/>
                  <a:gd name="connsiteY7" fmla="*/ 2955959 h 3207419"/>
                  <a:gd name="connsiteX8" fmla="*/ 1562100 w 3569351"/>
                  <a:gd name="connsiteY8" fmla="*/ 2072039 h 3207419"/>
                  <a:gd name="connsiteX9" fmla="*/ 2108359 w 3569351"/>
                  <a:gd name="connsiteY9" fmla="*/ 1231457 h 3207419"/>
                  <a:gd name="connsiteX10" fmla="*/ 1242060 w 3569351"/>
                  <a:gd name="connsiteY10" fmla="*/ 1338932 h 3207419"/>
                  <a:gd name="connsiteX11" fmla="*/ 1089660 w 3569351"/>
                  <a:gd name="connsiteY11" fmla="*/ 1546259 h 3207419"/>
                  <a:gd name="connsiteX12" fmla="*/ 76200 w 3569351"/>
                  <a:gd name="connsiteY12" fmla="*/ 1515779 h 3207419"/>
                  <a:gd name="connsiteX13" fmla="*/ 0 w 3569351"/>
                  <a:gd name="connsiteY13" fmla="*/ 1366754 h 3207419"/>
                  <a:gd name="connsiteX0" fmla="*/ 1667 w 3571018"/>
                  <a:gd name="connsiteY0" fmla="*/ 1366754 h 3207419"/>
                  <a:gd name="connsiteX1" fmla="*/ 1455817 w 3571018"/>
                  <a:gd name="connsiteY1" fmla="*/ 3209 h 3207419"/>
                  <a:gd name="connsiteX2" fmla="*/ 3514487 w 3571018"/>
                  <a:gd name="connsiteY2" fmla="*/ 983214 h 3207419"/>
                  <a:gd name="connsiteX3" fmla="*/ 2698671 w 3571018"/>
                  <a:gd name="connsiteY3" fmla="*/ 2540035 h 3207419"/>
                  <a:gd name="connsiteX4" fmla="*/ 2355294 w 3571018"/>
                  <a:gd name="connsiteY4" fmla="*/ 3042160 h 3207419"/>
                  <a:gd name="connsiteX5" fmla="*/ 2141458 w 3571018"/>
                  <a:gd name="connsiteY5" fmla="*/ 3193607 h 3207419"/>
                  <a:gd name="connsiteX6" fmla="*/ 1198007 w 3571018"/>
                  <a:gd name="connsiteY6" fmla="*/ 3207419 h 3207419"/>
                  <a:gd name="connsiteX7" fmla="*/ 1063704 w 3571018"/>
                  <a:gd name="connsiteY7" fmla="*/ 2955959 h 3207419"/>
                  <a:gd name="connsiteX8" fmla="*/ 1563767 w 3571018"/>
                  <a:gd name="connsiteY8" fmla="*/ 2072039 h 3207419"/>
                  <a:gd name="connsiteX9" fmla="*/ 2110026 w 3571018"/>
                  <a:gd name="connsiteY9" fmla="*/ 1231457 h 3207419"/>
                  <a:gd name="connsiteX10" fmla="*/ 1243727 w 3571018"/>
                  <a:gd name="connsiteY10" fmla="*/ 1338932 h 3207419"/>
                  <a:gd name="connsiteX11" fmla="*/ 1091327 w 3571018"/>
                  <a:gd name="connsiteY11" fmla="*/ 1546259 h 3207419"/>
                  <a:gd name="connsiteX12" fmla="*/ 77867 w 3571018"/>
                  <a:gd name="connsiteY12" fmla="*/ 1515779 h 3207419"/>
                  <a:gd name="connsiteX13" fmla="*/ 1667 w 3571018"/>
                  <a:gd name="connsiteY13" fmla="*/ 1366754 h 3207419"/>
                  <a:gd name="connsiteX0" fmla="*/ 1617 w 3570968"/>
                  <a:gd name="connsiteY0" fmla="*/ 1366754 h 3207419"/>
                  <a:gd name="connsiteX1" fmla="*/ 1455767 w 3570968"/>
                  <a:gd name="connsiteY1" fmla="*/ 3209 h 3207419"/>
                  <a:gd name="connsiteX2" fmla="*/ 3514437 w 3570968"/>
                  <a:gd name="connsiteY2" fmla="*/ 983214 h 3207419"/>
                  <a:gd name="connsiteX3" fmla="*/ 2698621 w 3570968"/>
                  <a:gd name="connsiteY3" fmla="*/ 2540035 h 3207419"/>
                  <a:gd name="connsiteX4" fmla="*/ 2355244 w 3570968"/>
                  <a:gd name="connsiteY4" fmla="*/ 3042160 h 3207419"/>
                  <a:gd name="connsiteX5" fmla="*/ 2141408 w 3570968"/>
                  <a:gd name="connsiteY5" fmla="*/ 3193607 h 3207419"/>
                  <a:gd name="connsiteX6" fmla="*/ 1197957 w 3570968"/>
                  <a:gd name="connsiteY6" fmla="*/ 3207419 h 3207419"/>
                  <a:gd name="connsiteX7" fmla="*/ 1063654 w 3570968"/>
                  <a:gd name="connsiteY7" fmla="*/ 2955959 h 3207419"/>
                  <a:gd name="connsiteX8" fmla="*/ 1563717 w 3570968"/>
                  <a:gd name="connsiteY8" fmla="*/ 2072039 h 3207419"/>
                  <a:gd name="connsiteX9" fmla="*/ 2109976 w 3570968"/>
                  <a:gd name="connsiteY9" fmla="*/ 1231457 h 3207419"/>
                  <a:gd name="connsiteX10" fmla="*/ 1243677 w 3570968"/>
                  <a:gd name="connsiteY10" fmla="*/ 1338932 h 3207419"/>
                  <a:gd name="connsiteX11" fmla="*/ 1091277 w 3570968"/>
                  <a:gd name="connsiteY11" fmla="*/ 1546259 h 3207419"/>
                  <a:gd name="connsiteX12" fmla="*/ 77817 w 3570968"/>
                  <a:gd name="connsiteY12" fmla="*/ 1515779 h 3207419"/>
                  <a:gd name="connsiteX13" fmla="*/ 1617 w 3570968"/>
                  <a:gd name="connsiteY13" fmla="*/ 1366754 h 3207419"/>
                  <a:gd name="connsiteX0" fmla="*/ 1624 w 3570975"/>
                  <a:gd name="connsiteY0" fmla="*/ 1354278 h 3194943"/>
                  <a:gd name="connsiteX1" fmla="*/ 1452599 w 3570975"/>
                  <a:gd name="connsiteY1" fmla="*/ 3433 h 3194943"/>
                  <a:gd name="connsiteX2" fmla="*/ 3514444 w 3570975"/>
                  <a:gd name="connsiteY2" fmla="*/ 970738 h 3194943"/>
                  <a:gd name="connsiteX3" fmla="*/ 2698628 w 3570975"/>
                  <a:gd name="connsiteY3" fmla="*/ 2527559 h 3194943"/>
                  <a:gd name="connsiteX4" fmla="*/ 2355251 w 3570975"/>
                  <a:gd name="connsiteY4" fmla="*/ 3029684 h 3194943"/>
                  <a:gd name="connsiteX5" fmla="*/ 2141415 w 3570975"/>
                  <a:gd name="connsiteY5" fmla="*/ 3181131 h 3194943"/>
                  <a:gd name="connsiteX6" fmla="*/ 1197964 w 3570975"/>
                  <a:gd name="connsiteY6" fmla="*/ 3194943 h 3194943"/>
                  <a:gd name="connsiteX7" fmla="*/ 1063661 w 3570975"/>
                  <a:gd name="connsiteY7" fmla="*/ 2943483 h 3194943"/>
                  <a:gd name="connsiteX8" fmla="*/ 1563724 w 3570975"/>
                  <a:gd name="connsiteY8" fmla="*/ 2059563 h 3194943"/>
                  <a:gd name="connsiteX9" fmla="*/ 2109983 w 3570975"/>
                  <a:gd name="connsiteY9" fmla="*/ 1218981 h 3194943"/>
                  <a:gd name="connsiteX10" fmla="*/ 1243684 w 3570975"/>
                  <a:gd name="connsiteY10" fmla="*/ 1326456 h 3194943"/>
                  <a:gd name="connsiteX11" fmla="*/ 1091284 w 3570975"/>
                  <a:gd name="connsiteY11" fmla="*/ 1533783 h 3194943"/>
                  <a:gd name="connsiteX12" fmla="*/ 77824 w 3570975"/>
                  <a:gd name="connsiteY12" fmla="*/ 1503303 h 3194943"/>
                  <a:gd name="connsiteX13" fmla="*/ 1624 w 3570975"/>
                  <a:gd name="connsiteY13" fmla="*/ 1354278 h 3194943"/>
                  <a:gd name="connsiteX0" fmla="*/ 1624 w 3570975"/>
                  <a:gd name="connsiteY0" fmla="*/ 1358765 h 3199430"/>
                  <a:gd name="connsiteX1" fmla="*/ 1452599 w 3570975"/>
                  <a:gd name="connsiteY1" fmla="*/ 7920 h 3199430"/>
                  <a:gd name="connsiteX2" fmla="*/ 3514444 w 3570975"/>
                  <a:gd name="connsiteY2" fmla="*/ 975225 h 3199430"/>
                  <a:gd name="connsiteX3" fmla="*/ 2698628 w 3570975"/>
                  <a:gd name="connsiteY3" fmla="*/ 2532046 h 3199430"/>
                  <a:gd name="connsiteX4" fmla="*/ 2355251 w 3570975"/>
                  <a:gd name="connsiteY4" fmla="*/ 3034171 h 3199430"/>
                  <a:gd name="connsiteX5" fmla="*/ 2141415 w 3570975"/>
                  <a:gd name="connsiteY5" fmla="*/ 3185618 h 3199430"/>
                  <a:gd name="connsiteX6" fmla="*/ 1197964 w 3570975"/>
                  <a:gd name="connsiteY6" fmla="*/ 3199430 h 3199430"/>
                  <a:gd name="connsiteX7" fmla="*/ 1063661 w 3570975"/>
                  <a:gd name="connsiteY7" fmla="*/ 2947970 h 3199430"/>
                  <a:gd name="connsiteX8" fmla="*/ 1563724 w 3570975"/>
                  <a:gd name="connsiteY8" fmla="*/ 2064050 h 3199430"/>
                  <a:gd name="connsiteX9" fmla="*/ 2109983 w 3570975"/>
                  <a:gd name="connsiteY9" fmla="*/ 1223468 h 3199430"/>
                  <a:gd name="connsiteX10" fmla="*/ 1243684 w 3570975"/>
                  <a:gd name="connsiteY10" fmla="*/ 1330943 h 3199430"/>
                  <a:gd name="connsiteX11" fmla="*/ 1091284 w 3570975"/>
                  <a:gd name="connsiteY11" fmla="*/ 1538270 h 3199430"/>
                  <a:gd name="connsiteX12" fmla="*/ 77824 w 3570975"/>
                  <a:gd name="connsiteY12" fmla="*/ 1507790 h 3199430"/>
                  <a:gd name="connsiteX13" fmla="*/ 1624 w 3570975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  <a:gd name="connsiteX0" fmla="*/ 1650 w 3571001"/>
                  <a:gd name="connsiteY0" fmla="*/ 1358765 h 3199430"/>
                  <a:gd name="connsiteX1" fmla="*/ 1452625 w 3571001"/>
                  <a:gd name="connsiteY1" fmla="*/ 7920 h 3199430"/>
                  <a:gd name="connsiteX2" fmla="*/ 3514470 w 3571001"/>
                  <a:gd name="connsiteY2" fmla="*/ 975225 h 3199430"/>
                  <a:gd name="connsiteX3" fmla="*/ 2698654 w 3571001"/>
                  <a:gd name="connsiteY3" fmla="*/ 2532046 h 3199430"/>
                  <a:gd name="connsiteX4" fmla="*/ 2355277 w 3571001"/>
                  <a:gd name="connsiteY4" fmla="*/ 3034171 h 3199430"/>
                  <a:gd name="connsiteX5" fmla="*/ 2141441 w 3571001"/>
                  <a:gd name="connsiteY5" fmla="*/ 3185618 h 3199430"/>
                  <a:gd name="connsiteX6" fmla="*/ 1197990 w 3571001"/>
                  <a:gd name="connsiteY6" fmla="*/ 3199430 h 3199430"/>
                  <a:gd name="connsiteX7" fmla="*/ 1063687 w 3571001"/>
                  <a:gd name="connsiteY7" fmla="*/ 2947970 h 3199430"/>
                  <a:gd name="connsiteX8" fmla="*/ 1563750 w 3571001"/>
                  <a:gd name="connsiteY8" fmla="*/ 2064050 h 3199430"/>
                  <a:gd name="connsiteX9" fmla="*/ 2110009 w 3571001"/>
                  <a:gd name="connsiteY9" fmla="*/ 1223468 h 3199430"/>
                  <a:gd name="connsiteX10" fmla="*/ 1243710 w 3571001"/>
                  <a:gd name="connsiteY10" fmla="*/ 1330943 h 3199430"/>
                  <a:gd name="connsiteX11" fmla="*/ 1091310 w 3571001"/>
                  <a:gd name="connsiteY11" fmla="*/ 1538270 h 3199430"/>
                  <a:gd name="connsiteX12" fmla="*/ 77850 w 3571001"/>
                  <a:gd name="connsiteY12" fmla="*/ 1507790 h 3199430"/>
                  <a:gd name="connsiteX13" fmla="*/ 1650 w 3571001"/>
                  <a:gd name="connsiteY13" fmla="*/ 1358765 h 319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1001" h="3199430">
                    <a:moveTo>
                      <a:pt x="1650" y="1358765"/>
                    </a:moveTo>
                    <a:cubicBezTo>
                      <a:pt x="-34333" y="631200"/>
                      <a:pt x="520233" y="103660"/>
                      <a:pt x="1452625" y="7920"/>
                    </a:cubicBezTo>
                    <a:cubicBezTo>
                      <a:pt x="2210815" y="-37945"/>
                      <a:pt x="3194430" y="93990"/>
                      <a:pt x="3514470" y="975225"/>
                    </a:cubicBezTo>
                    <a:cubicBezTo>
                      <a:pt x="3674331" y="1504749"/>
                      <a:pt x="3523043" y="2072372"/>
                      <a:pt x="2698654" y="2532046"/>
                    </a:cubicBezTo>
                    <a:cubicBezTo>
                      <a:pt x="2531808" y="2670052"/>
                      <a:pt x="2405442" y="2855683"/>
                      <a:pt x="2355277" y="3034171"/>
                    </a:cubicBezTo>
                    <a:cubicBezTo>
                      <a:pt x="2327654" y="3133073"/>
                      <a:pt x="2278602" y="3184348"/>
                      <a:pt x="2141441" y="3185618"/>
                    </a:cubicBezTo>
                    <a:lnTo>
                      <a:pt x="1197990" y="3199430"/>
                    </a:lnTo>
                    <a:cubicBezTo>
                      <a:pt x="1088135" y="3189428"/>
                      <a:pt x="1025905" y="3119896"/>
                      <a:pt x="1063687" y="2947970"/>
                    </a:cubicBezTo>
                    <a:cubicBezTo>
                      <a:pt x="1081149" y="2677142"/>
                      <a:pt x="1201006" y="2322971"/>
                      <a:pt x="1563750" y="2064050"/>
                    </a:cubicBezTo>
                    <a:cubicBezTo>
                      <a:pt x="1660111" y="1969593"/>
                      <a:pt x="2492279" y="1663206"/>
                      <a:pt x="2110009" y="1223468"/>
                    </a:cubicBezTo>
                    <a:cubicBezTo>
                      <a:pt x="1897443" y="996562"/>
                      <a:pt x="1503902" y="964918"/>
                      <a:pt x="1243710" y="1330943"/>
                    </a:cubicBezTo>
                    <a:cubicBezTo>
                      <a:pt x="1185766" y="1423865"/>
                      <a:pt x="1213547" y="1519166"/>
                      <a:pt x="1091310" y="1538270"/>
                    </a:cubicBezTo>
                    <a:cubicBezTo>
                      <a:pt x="746346" y="1573353"/>
                      <a:pt x="344233" y="1548906"/>
                      <a:pt x="77850" y="1507790"/>
                    </a:cubicBezTo>
                    <a:cubicBezTo>
                      <a:pt x="7206" y="1493834"/>
                      <a:pt x="12763" y="1432252"/>
                      <a:pt x="1650" y="13587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FF88B6D-9992-B77A-EF68-8DEC5ECF1CBF}"/>
                  </a:ext>
                </a:extLst>
              </p:cNvPr>
              <p:cNvSpPr/>
              <p:nvPr/>
            </p:nvSpPr>
            <p:spPr>
              <a:xfrm>
                <a:off x="3676150" y="4654153"/>
                <a:ext cx="1850732" cy="169570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6D4127A-8438-20A5-94CC-0233A10A5940}"/>
                  </a:ext>
                </a:extLst>
              </p:cNvPr>
              <p:cNvSpPr/>
              <p:nvPr/>
            </p:nvSpPr>
            <p:spPr>
              <a:xfrm>
                <a:off x="3597940" y="6636850"/>
                <a:ext cx="2132040" cy="5397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07A71D0-E846-3D6E-50DE-6BEE97B31C68}"/>
                  </a:ext>
                </a:extLst>
              </p:cNvPr>
              <p:cNvSpPr/>
              <p:nvPr/>
            </p:nvSpPr>
            <p:spPr>
              <a:xfrm>
                <a:off x="3597940" y="7417902"/>
                <a:ext cx="2132040" cy="5397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C2F2435-33AD-DDAE-3384-62FD8D11B62E}"/>
                  </a:ext>
                </a:extLst>
              </p:cNvPr>
              <p:cNvSpPr/>
              <p:nvPr/>
            </p:nvSpPr>
            <p:spPr>
              <a:xfrm flipH="1">
                <a:off x="3828257" y="7707865"/>
                <a:ext cx="1698625" cy="776834"/>
              </a:xfrm>
              <a:custGeom>
                <a:avLst/>
                <a:gdLst>
                  <a:gd name="connsiteX0" fmla="*/ 1104461 w 1698625"/>
                  <a:gd name="connsiteY0" fmla="*/ 0 h 776834"/>
                  <a:gd name="connsiteX1" fmla="*/ 1104461 w 1698625"/>
                  <a:gd name="connsiteY1" fmla="*/ 37120 h 776834"/>
                  <a:gd name="connsiteX2" fmla="*/ 1085537 w 1698625"/>
                  <a:gd name="connsiteY2" fmla="*/ 30524 h 776834"/>
                  <a:gd name="connsiteX3" fmla="*/ 850107 w 1698625"/>
                  <a:gd name="connsiteY3" fmla="*/ 0 h 776834"/>
                  <a:gd name="connsiteX4" fmla="*/ 849313 w 1698625"/>
                  <a:gd name="connsiteY4" fmla="*/ 52 h 776834"/>
                  <a:gd name="connsiteX5" fmla="*/ 848518 w 1698625"/>
                  <a:gd name="connsiteY5" fmla="*/ 0 h 776834"/>
                  <a:gd name="connsiteX6" fmla="*/ 613088 w 1698625"/>
                  <a:gd name="connsiteY6" fmla="*/ 30524 h 776834"/>
                  <a:gd name="connsiteX7" fmla="*/ 594164 w 1698625"/>
                  <a:gd name="connsiteY7" fmla="*/ 37120 h 776834"/>
                  <a:gd name="connsiteX8" fmla="*/ 594164 w 1698625"/>
                  <a:gd name="connsiteY8" fmla="*/ 0 h 776834"/>
                  <a:gd name="connsiteX9" fmla="*/ 0 w 1698625"/>
                  <a:gd name="connsiteY9" fmla="*/ 230983 h 776834"/>
                  <a:gd name="connsiteX10" fmla="*/ 291211 w 1698625"/>
                  <a:gd name="connsiteY10" fmla="*/ 539607 h 776834"/>
                  <a:gd name="connsiteX11" fmla="*/ 306295 w 1698625"/>
                  <a:gd name="connsiteY11" fmla="*/ 555573 h 776834"/>
                  <a:gd name="connsiteX12" fmla="*/ 348566 w 1698625"/>
                  <a:gd name="connsiteY12" fmla="*/ 605585 h 776834"/>
                  <a:gd name="connsiteX13" fmla="*/ 367380 w 1698625"/>
                  <a:gd name="connsiteY13" fmla="*/ 620229 h 776834"/>
                  <a:gd name="connsiteX14" fmla="*/ 381796 w 1698625"/>
                  <a:gd name="connsiteY14" fmla="*/ 635487 h 776834"/>
                  <a:gd name="connsiteX15" fmla="*/ 402523 w 1698625"/>
                  <a:gd name="connsiteY15" fmla="*/ 647582 h 776834"/>
                  <a:gd name="connsiteX16" fmla="*/ 422422 w 1698625"/>
                  <a:gd name="connsiteY16" fmla="*/ 663070 h 776834"/>
                  <a:gd name="connsiteX17" fmla="*/ 494659 w 1698625"/>
                  <a:gd name="connsiteY17" fmla="*/ 701344 h 776834"/>
                  <a:gd name="connsiteX18" fmla="*/ 510347 w 1698625"/>
                  <a:gd name="connsiteY18" fmla="*/ 710499 h 776834"/>
                  <a:gd name="connsiteX19" fmla="*/ 586296 w 1698625"/>
                  <a:gd name="connsiteY19" fmla="*/ 738532 h 776834"/>
                  <a:gd name="connsiteX20" fmla="*/ 608425 w 1698625"/>
                  <a:gd name="connsiteY20" fmla="*/ 744131 h 776834"/>
                  <a:gd name="connsiteX21" fmla="*/ 614677 w 1698625"/>
                  <a:gd name="connsiteY21" fmla="*/ 746311 h 776834"/>
                  <a:gd name="connsiteX22" fmla="*/ 625804 w 1698625"/>
                  <a:gd name="connsiteY22" fmla="*/ 748529 h 776834"/>
                  <a:gd name="connsiteX23" fmla="*/ 668658 w 1698625"/>
                  <a:gd name="connsiteY23" fmla="*/ 759372 h 776834"/>
                  <a:gd name="connsiteX24" fmla="*/ 713462 w 1698625"/>
                  <a:gd name="connsiteY24" fmla="*/ 766003 h 776834"/>
                  <a:gd name="connsiteX25" fmla="*/ 728211 w 1698625"/>
                  <a:gd name="connsiteY25" fmla="*/ 768943 h 776834"/>
                  <a:gd name="connsiteX26" fmla="*/ 737306 w 1698625"/>
                  <a:gd name="connsiteY26" fmla="*/ 769532 h 776834"/>
                  <a:gd name="connsiteX27" fmla="*/ 756407 w 1698625"/>
                  <a:gd name="connsiteY27" fmla="*/ 772359 h 776834"/>
                  <a:gd name="connsiteX28" fmla="*/ 848518 w 1698625"/>
                  <a:gd name="connsiteY28" fmla="*/ 776834 h 776834"/>
                  <a:gd name="connsiteX29" fmla="*/ 849313 w 1698625"/>
                  <a:gd name="connsiteY29" fmla="*/ 776783 h 776834"/>
                  <a:gd name="connsiteX30" fmla="*/ 850107 w 1698625"/>
                  <a:gd name="connsiteY30" fmla="*/ 776834 h 776834"/>
                  <a:gd name="connsiteX31" fmla="*/ 942218 w 1698625"/>
                  <a:gd name="connsiteY31" fmla="*/ 772359 h 776834"/>
                  <a:gd name="connsiteX32" fmla="*/ 961319 w 1698625"/>
                  <a:gd name="connsiteY32" fmla="*/ 769532 h 776834"/>
                  <a:gd name="connsiteX33" fmla="*/ 970414 w 1698625"/>
                  <a:gd name="connsiteY33" fmla="*/ 768943 h 776834"/>
                  <a:gd name="connsiteX34" fmla="*/ 985163 w 1698625"/>
                  <a:gd name="connsiteY34" fmla="*/ 766003 h 776834"/>
                  <a:gd name="connsiteX35" fmla="*/ 1029968 w 1698625"/>
                  <a:gd name="connsiteY35" fmla="*/ 759372 h 776834"/>
                  <a:gd name="connsiteX36" fmla="*/ 1072821 w 1698625"/>
                  <a:gd name="connsiteY36" fmla="*/ 748529 h 776834"/>
                  <a:gd name="connsiteX37" fmla="*/ 1083949 w 1698625"/>
                  <a:gd name="connsiteY37" fmla="*/ 746311 h 776834"/>
                  <a:gd name="connsiteX38" fmla="*/ 1090200 w 1698625"/>
                  <a:gd name="connsiteY38" fmla="*/ 744131 h 776834"/>
                  <a:gd name="connsiteX39" fmla="*/ 1112330 w 1698625"/>
                  <a:gd name="connsiteY39" fmla="*/ 738532 h 776834"/>
                  <a:gd name="connsiteX40" fmla="*/ 1188278 w 1698625"/>
                  <a:gd name="connsiteY40" fmla="*/ 710499 h 776834"/>
                  <a:gd name="connsiteX41" fmla="*/ 1203967 w 1698625"/>
                  <a:gd name="connsiteY41" fmla="*/ 701344 h 776834"/>
                  <a:gd name="connsiteX42" fmla="*/ 1276203 w 1698625"/>
                  <a:gd name="connsiteY42" fmla="*/ 663070 h 776834"/>
                  <a:gd name="connsiteX43" fmla="*/ 1296102 w 1698625"/>
                  <a:gd name="connsiteY43" fmla="*/ 647582 h 776834"/>
                  <a:gd name="connsiteX44" fmla="*/ 1316830 w 1698625"/>
                  <a:gd name="connsiteY44" fmla="*/ 635487 h 776834"/>
                  <a:gd name="connsiteX45" fmla="*/ 1331245 w 1698625"/>
                  <a:gd name="connsiteY45" fmla="*/ 620229 h 776834"/>
                  <a:gd name="connsiteX46" fmla="*/ 1350059 w 1698625"/>
                  <a:gd name="connsiteY46" fmla="*/ 605585 h 776834"/>
                  <a:gd name="connsiteX47" fmla="*/ 1392330 w 1698625"/>
                  <a:gd name="connsiteY47" fmla="*/ 555573 h 776834"/>
                  <a:gd name="connsiteX48" fmla="*/ 1407414 w 1698625"/>
                  <a:gd name="connsiteY48" fmla="*/ 539607 h 776834"/>
                  <a:gd name="connsiteX49" fmla="*/ 1698625 w 1698625"/>
                  <a:gd name="connsiteY49" fmla="*/ 230983 h 77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98625" h="776834">
                    <a:moveTo>
                      <a:pt x="1104461" y="0"/>
                    </a:moveTo>
                    <a:lnTo>
                      <a:pt x="1104461" y="37120"/>
                    </a:lnTo>
                    <a:lnTo>
                      <a:pt x="1085537" y="30524"/>
                    </a:lnTo>
                    <a:cubicBezTo>
                      <a:pt x="1013175" y="10869"/>
                      <a:pt x="933618" y="0"/>
                      <a:pt x="850107" y="0"/>
                    </a:cubicBezTo>
                    <a:lnTo>
                      <a:pt x="849313" y="52"/>
                    </a:lnTo>
                    <a:lnTo>
                      <a:pt x="848518" y="0"/>
                    </a:lnTo>
                    <a:cubicBezTo>
                      <a:pt x="765007" y="0"/>
                      <a:pt x="685450" y="10869"/>
                      <a:pt x="613088" y="30524"/>
                    </a:cubicBezTo>
                    <a:lnTo>
                      <a:pt x="594164" y="37120"/>
                    </a:lnTo>
                    <a:lnTo>
                      <a:pt x="594164" y="0"/>
                    </a:lnTo>
                    <a:lnTo>
                      <a:pt x="0" y="230983"/>
                    </a:lnTo>
                    <a:cubicBezTo>
                      <a:pt x="140008" y="263767"/>
                      <a:pt x="168444" y="381163"/>
                      <a:pt x="291211" y="539607"/>
                    </a:cubicBezTo>
                    <a:lnTo>
                      <a:pt x="306295" y="555573"/>
                    </a:lnTo>
                    <a:lnTo>
                      <a:pt x="348566" y="605585"/>
                    </a:lnTo>
                    <a:lnTo>
                      <a:pt x="367380" y="620229"/>
                    </a:lnTo>
                    <a:lnTo>
                      <a:pt x="381796" y="635487"/>
                    </a:lnTo>
                    <a:lnTo>
                      <a:pt x="402523" y="647582"/>
                    </a:lnTo>
                    <a:lnTo>
                      <a:pt x="422422" y="663070"/>
                    </a:lnTo>
                    <a:lnTo>
                      <a:pt x="494659" y="701344"/>
                    </a:lnTo>
                    <a:lnTo>
                      <a:pt x="510347" y="710499"/>
                    </a:lnTo>
                    <a:cubicBezTo>
                      <a:pt x="534481" y="720969"/>
                      <a:pt x="559854" y="730350"/>
                      <a:pt x="586296" y="738532"/>
                    </a:cubicBezTo>
                    <a:lnTo>
                      <a:pt x="608425" y="744131"/>
                    </a:lnTo>
                    <a:lnTo>
                      <a:pt x="614677" y="746311"/>
                    </a:lnTo>
                    <a:lnTo>
                      <a:pt x="625804" y="748529"/>
                    </a:lnTo>
                    <a:lnTo>
                      <a:pt x="668658" y="759372"/>
                    </a:lnTo>
                    <a:lnTo>
                      <a:pt x="713462" y="766003"/>
                    </a:lnTo>
                    <a:lnTo>
                      <a:pt x="728211" y="768943"/>
                    </a:lnTo>
                    <a:lnTo>
                      <a:pt x="737306" y="769532"/>
                    </a:lnTo>
                    <a:lnTo>
                      <a:pt x="756407" y="772359"/>
                    </a:lnTo>
                    <a:cubicBezTo>
                      <a:pt x="786441" y="775306"/>
                      <a:pt x="817202" y="776834"/>
                      <a:pt x="848518" y="776834"/>
                    </a:cubicBezTo>
                    <a:lnTo>
                      <a:pt x="849313" y="776783"/>
                    </a:lnTo>
                    <a:lnTo>
                      <a:pt x="850107" y="776834"/>
                    </a:lnTo>
                    <a:cubicBezTo>
                      <a:pt x="881424" y="776834"/>
                      <a:pt x="912184" y="775306"/>
                      <a:pt x="942218" y="772359"/>
                    </a:cubicBezTo>
                    <a:lnTo>
                      <a:pt x="961319" y="769532"/>
                    </a:lnTo>
                    <a:lnTo>
                      <a:pt x="970414" y="768943"/>
                    </a:lnTo>
                    <a:lnTo>
                      <a:pt x="985163" y="766003"/>
                    </a:lnTo>
                    <a:lnTo>
                      <a:pt x="1029968" y="759372"/>
                    </a:lnTo>
                    <a:lnTo>
                      <a:pt x="1072821" y="748529"/>
                    </a:lnTo>
                    <a:lnTo>
                      <a:pt x="1083949" y="746311"/>
                    </a:lnTo>
                    <a:lnTo>
                      <a:pt x="1090200" y="744131"/>
                    </a:lnTo>
                    <a:lnTo>
                      <a:pt x="1112330" y="738532"/>
                    </a:lnTo>
                    <a:cubicBezTo>
                      <a:pt x="1138772" y="730350"/>
                      <a:pt x="1164145" y="720969"/>
                      <a:pt x="1188278" y="710499"/>
                    </a:cubicBezTo>
                    <a:lnTo>
                      <a:pt x="1203967" y="701344"/>
                    </a:lnTo>
                    <a:lnTo>
                      <a:pt x="1276203" y="663070"/>
                    </a:lnTo>
                    <a:lnTo>
                      <a:pt x="1296102" y="647582"/>
                    </a:lnTo>
                    <a:lnTo>
                      <a:pt x="1316830" y="635487"/>
                    </a:lnTo>
                    <a:lnTo>
                      <a:pt x="1331245" y="620229"/>
                    </a:lnTo>
                    <a:lnTo>
                      <a:pt x="1350059" y="605585"/>
                    </a:lnTo>
                    <a:lnTo>
                      <a:pt x="1392330" y="555573"/>
                    </a:lnTo>
                    <a:lnTo>
                      <a:pt x="1407414" y="539607"/>
                    </a:lnTo>
                    <a:cubicBezTo>
                      <a:pt x="1530181" y="381163"/>
                      <a:pt x="1558617" y="263767"/>
                      <a:pt x="1698625" y="23098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</p:grpSp>
        <p:sp>
          <p:nvSpPr>
            <p:cNvPr id="35846" name="TextBox 22">
              <a:extLst>
                <a:ext uri="{FF2B5EF4-FFF2-40B4-BE49-F238E27FC236}">
                  <a16:creationId xmlns:a16="http://schemas.microsoft.com/office/drawing/2014/main" id="{31183567-1CAE-FC51-CF9B-6488E5271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735" y="2333593"/>
              <a:ext cx="188963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363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IN" altLang="en-US" sz="7200" b="1">
                  <a:solidFill>
                    <a:srgbClr val="F2682A"/>
                  </a:solidFill>
                  <a:latin typeface="Tw Cen MT" panose="020B0602020104020603" pitchFamily="34" charset="0"/>
                </a:rPr>
                <a:t>Any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2" descr="A person sitting at a table with wine glasses">
            <a:extLst>
              <a:ext uri="{FF2B5EF4-FFF2-40B4-BE49-F238E27FC236}">
                <a16:creationId xmlns:a16="http://schemas.microsoft.com/office/drawing/2014/main" id="{C7BCC547-31DC-4EB4-3CF2-6ED7471E001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D055FD7-6EFF-A67B-A963-FF889A89318F}"/>
              </a:ext>
            </a:extLst>
          </p:cNvPr>
          <p:cNvSpPr/>
          <p:nvPr/>
        </p:nvSpPr>
        <p:spPr>
          <a:xfrm>
            <a:off x="-4763" y="0"/>
            <a:ext cx="6565901" cy="7467600"/>
          </a:xfrm>
          <a:custGeom>
            <a:avLst/>
            <a:gdLst>
              <a:gd name="connsiteX0" fmla="*/ 0 w 6564537"/>
              <a:gd name="connsiteY0" fmla="*/ 0 h 6863111"/>
              <a:gd name="connsiteX1" fmla="*/ 6564537 w 6564537"/>
              <a:gd name="connsiteY1" fmla="*/ 0 h 6863111"/>
              <a:gd name="connsiteX2" fmla="*/ 6564537 w 6564537"/>
              <a:gd name="connsiteY2" fmla="*/ 6863111 h 6863111"/>
              <a:gd name="connsiteX3" fmla="*/ 0 w 6564537"/>
              <a:gd name="connsiteY3" fmla="*/ 6863111 h 6863111"/>
              <a:gd name="connsiteX4" fmla="*/ 0 w 6564537"/>
              <a:gd name="connsiteY4" fmla="*/ 0 h 6863111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6564537 w 6564537"/>
              <a:gd name="connsiteY2" fmla="*/ 6863111 h 6870368"/>
              <a:gd name="connsiteX3" fmla="*/ 37487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37565 w 6564537"/>
              <a:gd name="connsiteY2" fmla="*/ 3582882 h 6870368"/>
              <a:gd name="connsiteX3" fmla="*/ 37487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37565 w 6564537"/>
              <a:gd name="connsiteY2" fmla="*/ 3582882 h 6870368"/>
              <a:gd name="connsiteX3" fmla="*/ 37487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37565 w 6564537"/>
              <a:gd name="connsiteY2" fmla="*/ 3582882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37565 w 6564537"/>
              <a:gd name="connsiteY2" fmla="*/ 3582882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399515 w 6564537"/>
              <a:gd name="connsiteY2" fmla="*/ 31733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399515 w 6564537"/>
              <a:gd name="connsiteY2" fmla="*/ 31733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399515 w 6564537"/>
              <a:gd name="connsiteY2" fmla="*/ 31733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209015 w 6564537"/>
              <a:gd name="connsiteY2" fmla="*/ 36305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209015 w 6564537"/>
              <a:gd name="connsiteY2" fmla="*/ 36305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47090 w 6564537"/>
              <a:gd name="connsiteY2" fmla="*/ 37829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47090 w 6564537"/>
              <a:gd name="connsiteY2" fmla="*/ 37829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47090 w 6564537"/>
              <a:gd name="connsiteY2" fmla="*/ 3782907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56615 w 6564537"/>
              <a:gd name="connsiteY2" fmla="*/ 3697182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56615 w 6564537"/>
              <a:gd name="connsiteY2" fmla="*/ 3697182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056615 w 6564537"/>
              <a:gd name="connsiteY2" fmla="*/ 3697182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  <a:gd name="connsiteX0" fmla="*/ 0 w 6564537"/>
              <a:gd name="connsiteY0" fmla="*/ 0 h 6870368"/>
              <a:gd name="connsiteX1" fmla="*/ 6564537 w 6564537"/>
              <a:gd name="connsiteY1" fmla="*/ 0 h 6870368"/>
              <a:gd name="connsiteX2" fmla="*/ 3152308 w 6564537"/>
              <a:gd name="connsiteY2" fmla="*/ 3707814 h 6870368"/>
              <a:gd name="connsiteX3" fmla="*/ 4358366 w 6564537"/>
              <a:gd name="connsiteY3" fmla="*/ 6870368 h 6870368"/>
              <a:gd name="connsiteX4" fmla="*/ 0 w 6564537"/>
              <a:gd name="connsiteY4" fmla="*/ 6863111 h 6870368"/>
              <a:gd name="connsiteX5" fmla="*/ 0 w 6564537"/>
              <a:gd name="connsiteY5" fmla="*/ 0 h 687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4537" h="6870368">
                <a:moveTo>
                  <a:pt x="0" y="0"/>
                </a:moveTo>
                <a:lnTo>
                  <a:pt x="6564537" y="0"/>
                </a:lnTo>
                <a:cubicBezTo>
                  <a:pt x="6252480" y="2153144"/>
                  <a:pt x="3797740" y="2211895"/>
                  <a:pt x="3152308" y="3707814"/>
                </a:cubicBezTo>
                <a:cubicBezTo>
                  <a:pt x="2575214" y="4964207"/>
                  <a:pt x="3216424" y="6279364"/>
                  <a:pt x="4358366" y="6870368"/>
                </a:cubicBezTo>
                <a:lnTo>
                  <a:pt x="0" y="6863111"/>
                </a:lnTo>
                <a:lnTo>
                  <a:pt x="0" y="0"/>
                </a:lnTo>
                <a:close/>
              </a:path>
            </a:pathLst>
          </a:custGeom>
          <a:solidFill>
            <a:srgbClr val="3749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E129A88-7552-5738-5C59-178B31560F37}"/>
              </a:ext>
            </a:extLst>
          </p:cNvPr>
          <p:cNvSpPr txBox="1">
            <a:spLocks/>
          </p:cNvSpPr>
          <p:nvPr/>
        </p:nvSpPr>
        <p:spPr>
          <a:xfrm>
            <a:off x="-82550" y="388938"/>
            <a:ext cx="6016625" cy="858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defTabSz="1123158">
              <a:defRPr/>
            </a:pPr>
            <a:r>
              <a:rPr lang="en-US" sz="4800" b="1" kern="0" dirty="0">
                <a:solidFill>
                  <a:schemeClr val="bg2"/>
                </a:solidFill>
                <a:latin typeface="Bahnschrift" panose="020B0502040204020203" pitchFamily="34" charset="0"/>
              </a:rPr>
              <a:t>Thank You! </a:t>
            </a:r>
            <a:endParaRPr lang="en-US" sz="4800" kern="0" dirty="0"/>
          </a:p>
        </p:txBody>
      </p:sp>
      <p:grpSp>
        <p:nvGrpSpPr>
          <p:cNvPr id="36869" name="Group 7">
            <a:extLst>
              <a:ext uri="{FF2B5EF4-FFF2-40B4-BE49-F238E27FC236}">
                <a16:creationId xmlns:a16="http://schemas.microsoft.com/office/drawing/2014/main" id="{B30C3524-F7A3-FE59-728B-B25A8B917CED}"/>
              </a:ext>
            </a:extLst>
          </p:cNvPr>
          <p:cNvGrpSpPr>
            <a:grpSpLocks/>
          </p:cNvGrpSpPr>
          <p:nvPr/>
        </p:nvGrpSpPr>
        <p:grpSpPr bwMode="auto">
          <a:xfrm>
            <a:off x="7208838" y="1871663"/>
            <a:ext cx="3926134" cy="3725873"/>
            <a:chOff x="7675034" y="2598556"/>
            <a:chExt cx="3609951" cy="3725616"/>
          </a:xfrm>
        </p:grpSpPr>
        <p:grpSp>
          <p:nvGrpSpPr>
            <p:cNvPr id="36885" name="Group 19">
              <a:extLst>
                <a:ext uri="{FF2B5EF4-FFF2-40B4-BE49-F238E27FC236}">
                  <a16:creationId xmlns:a16="http://schemas.microsoft.com/office/drawing/2014/main" id="{B3A308B1-2972-1D30-3FC7-765E48C83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5034" y="2835023"/>
              <a:ext cx="3525815" cy="3094359"/>
              <a:chOff x="7675034" y="2835023"/>
              <a:chExt cx="3525815" cy="30943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5A69AB-456F-5C08-89BE-F30E499F604C}"/>
                  </a:ext>
                </a:extLst>
              </p:cNvPr>
              <p:cNvSpPr/>
              <p:nvPr/>
            </p:nvSpPr>
            <p:spPr>
              <a:xfrm>
                <a:off x="8092543" y="2925559"/>
                <a:ext cx="3108305" cy="3003343"/>
              </a:xfrm>
              <a:prstGeom prst="rect">
                <a:avLst/>
              </a:prstGeom>
              <a:solidFill>
                <a:srgbClr val="FF671F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890" name="Group 24">
                <a:extLst>
                  <a:ext uri="{FF2B5EF4-FFF2-40B4-BE49-F238E27FC236}">
                    <a16:creationId xmlns:a16="http://schemas.microsoft.com/office/drawing/2014/main" id="{E2710D07-F835-D867-5C0A-287427A897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5034" y="2835023"/>
                <a:ext cx="711195" cy="711285"/>
                <a:chOff x="7675034" y="2835023"/>
                <a:chExt cx="711195" cy="711285"/>
              </a:xfrm>
            </p:grpSpPr>
            <p:grpSp>
              <p:nvGrpSpPr>
                <p:cNvPr id="36891" name="Group 25">
                  <a:extLst>
                    <a:ext uri="{FF2B5EF4-FFF2-40B4-BE49-F238E27FC236}">
                      <a16:creationId xmlns:a16="http://schemas.microsoft.com/office/drawing/2014/main" id="{22F6572D-96BB-0F5A-1CCA-EC11EEF1F9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5034" y="2835023"/>
                  <a:ext cx="711195" cy="711285"/>
                  <a:chOff x="6816782" y="1227569"/>
                  <a:chExt cx="711195" cy="711285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E52C2F4-5809-6779-07C0-C1C1ED7F129E}"/>
                      </a:ext>
                    </a:extLst>
                  </p:cNvPr>
                  <p:cNvSpPr/>
                  <p:nvPr/>
                </p:nvSpPr>
                <p:spPr>
                  <a:xfrm>
                    <a:off x="6816782" y="1227623"/>
                    <a:ext cx="711195" cy="711151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bg2">
                        <a:lumMod val="8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36C31D3-8A7F-0E8E-7A48-AF1CC32AD5CA}"/>
                      </a:ext>
                    </a:extLst>
                  </p:cNvPr>
                  <p:cNvSpPr/>
                  <p:nvPr/>
                </p:nvSpPr>
                <p:spPr>
                  <a:xfrm>
                    <a:off x="6877107" y="1287944"/>
                    <a:ext cx="590546" cy="590509"/>
                  </a:xfrm>
                  <a:prstGeom prst="ellipse">
                    <a:avLst/>
                  </a:prstGeom>
                  <a:solidFill>
                    <a:srgbClr val="FF671F"/>
                  </a:solidFill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6892" name="Freeform: Shape 26">
                  <a:extLst>
                    <a:ext uri="{FF2B5EF4-FFF2-40B4-BE49-F238E27FC236}">
                      <a16:creationId xmlns:a16="http://schemas.microsoft.com/office/drawing/2014/main" id="{60D4EB1C-F896-D944-2E0C-A92FD9B06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0245" y="3020230"/>
                  <a:ext cx="340780" cy="340788"/>
                </a:xfrm>
                <a:custGeom>
                  <a:avLst/>
                  <a:gdLst>
                    <a:gd name="T0" fmla="*/ 194919 w 338962"/>
                    <a:gd name="T1" fmla="*/ 76984 h 338972"/>
                    <a:gd name="T2" fmla="*/ 270312 w 338962"/>
                    <a:gd name="T3" fmla="*/ 114592 h 338972"/>
                    <a:gd name="T4" fmla="*/ 307283 w 338962"/>
                    <a:gd name="T5" fmla="*/ 185952 h 338972"/>
                    <a:gd name="T6" fmla="*/ 277688 w 338962"/>
                    <a:gd name="T7" fmla="*/ 191006 h 338972"/>
                    <a:gd name="T8" fmla="*/ 249137 w 338962"/>
                    <a:gd name="T9" fmla="*/ 135838 h 338972"/>
                    <a:gd name="T10" fmla="*/ 190750 w 338962"/>
                    <a:gd name="T11" fmla="*/ 106731 h 338972"/>
                    <a:gd name="T12" fmla="*/ 63888 w 338962"/>
                    <a:gd name="T13" fmla="*/ 36996 h 338972"/>
                    <a:gd name="T14" fmla="*/ 84327 w 338962"/>
                    <a:gd name="T15" fmla="*/ 46189 h 338972"/>
                    <a:gd name="T16" fmla="*/ 107423 w 338962"/>
                    <a:gd name="T17" fmla="*/ 69281 h 338972"/>
                    <a:gd name="T18" fmla="*/ 129800 w 338962"/>
                    <a:gd name="T19" fmla="*/ 91733 h 338972"/>
                    <a:gd name="T20" fmla="*/ 129881 w 338962"/>
                    <a:gd name="T21" fmla="*/ 133512 h 338972"/>
                    <a:gd name="T22" fmla="*/ 101652 w 338962"/>
                    <a:gd name="T23" fmla="*/ 161657 h 338972"/>
                    <a:gd name="T24" fmla="*/ 100207 w 338962"/>
                    <a:gd name="T25" fmla="*/ 169198 h 338972"/>
                    <a:gd name="T26" fmla="*/ 125789 w 338962"/>
                    <a:gd name="T27" fmla="*/ 210170 h 338972"/>
                    <a:gd name="T28" fmla="*/ 197167 w 338962"/>
                    <a:gd name="T29" fmla="*/ 275122 h 338972"/>
                    <a:gd name="T30" fmla="*/ 215852 w 338962"/>
                    <a:gd name="T31" fmla="*/ 284906 h 338972"/>
                    <a:gd name="T32" fmla="*/ 223710 w 338962"/>
                    <a:gd name="T33" fmla="*/ 283464 h 338972"/>
                    <a:gd name="T34" fmla="*/ 252183 w 338962"/>
                    <a:gd name="T35" fmla="*/ 254918 h 338972"/>
                    <a:gd name="T36" fmla="*/ 293008 w 338962"/>
                    <a:gd name="T37" fmla="*/ 254918 h 338972"/>
                    <a:gd name="T38" fmla="*/ 338879 w 338962"/>
                    <a:gd name="T39" fmla="*/ 300703 h 338972"/>
                    <a:gd name="T40" fmla="*/ 338720 w 338962"/>
                    <a:gd name="T41" fmla="*/ 342239 h 338972"/>
                    <a:gd name="T42" fmla="*/ 312655 w 338962"/>
                    <a:gd name="T43" fmla="*/ 368461 h 338972"/>
                    <a:gd name="T44" fmla="*/ 268627 w 338962"/>
                    <a:gd name="T45" fmla="*/ 385223 h 338972"/>
                    <a:gd name="T46" fmla="*/ 198611 w 338962"/>
                    <a:gd name="T47" fmla="*/ 364855 h 338972"/>
                    <a:gd name="T48" fmla="*/ 72215 w 338962"/>
                    <a:gd name="T49" fmla="*/ 265980 h 338972"/>
                    <a:gd name="T50" fmla="*/ 10544 w 338962"/>
                    <a:gd name="T51" fmla="*/ 163263 h 338972"/>
                    <a:gd name="T52" fmla="*/ 270 w 338962"/>
                    <a:gd name="T53" fmla="*/ 106086 h 338972"/>
                    <a:gd name="T54" fmla="*/ 14875 w 338962"/>
                    <a:gd name="T55" fmla="*/ 74741 h 338972"/>
                    <a:gd name="T56" fmla="*/ 43507 w 338962"/>
                    <a:gd name="T57" fmla="*/ 46269 h 338972"/>
                    <a:gd name="T58" fmla="*/ 63888 w 338962"/>
                    <a:gd name="T59" fmla="*/ 36996 h 338972"/>
                    <a:gd name="T60" fmla="*/ 198851 w 338962"/>
                    <a:gd name="T61" fmla="*/ 0 h 338972"/>
                    <a:gd name="T62" fmla="*/ 323964 w 338962"/>
                    <a:gd name="T63" fmla="*/ 62386 h 338972"/>
                    <a:gd name="T64" fmla="*/ 385392 w 338962"/>
                    <a:gd name="T65" fmla="*/ 180821 h 338972"/>
                    <a:gd name="T66" fmla="*/ 355800 w 338962"/>
                    <a:gd name="T67" fmla="*/ 185873 h 338972"/>
                    <a:gd name="T68" fmla="*/ 302790 w 338962"/>
                    <a:gd name="T69" fmla="*/ 83636 h 338972"/>
                    <a:gd name="T70" fmla="*/ 194679 w 338962"/>
                    <a:gd name="T71" fmla="*/ 29750 h 3389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8962" h="338972">
                      <a:moveTo>
                        <a:pt x="171438" y="67715"/>
                      </a:moveTo>
                      <a:cubicBezTo>
                        <a:pt x="196690" y="71242"/>
                        <a:pt x="219615" y="82669"/>
                        <a:pt x="237743" y="100797"/>
                      </a:cubicBezTo>
                      <a:cubicBezTo>
                        <a:pt x="254883" y="118008"/>
                        <a:pt x="266169" y="139662"/>
                        <a:pt x="270260" y="163574"/>
                      </a:cubicBezTo>
                      <a:lnTo>
                        <a:pt x="244232" y="168018"/>
                      </a:lnTo>
                      <a:cubicBezTo>
                        <a:pt x="241058" y="149538"/>
                        <a:pt x="232382" y="132750"/>
                        <a:pt x="219121" y="119489"/>
                      </a:cubicBezTo>
                      <a:cubicBezTo>
                        <a:pt x="205084" y="105452"/>
                        <a:pt x="187309" y="96635"/>
                        <a:pt x="167770" y="93884"/>
                      </a:cubicBezTo>
                      <a:lnTo>
                        <a:pt x="171438" y="67715"/>
                      </a:lnTo>
                      <a:close/>
                      <a:moveTo>
                        <a:pt x="56190" y="32544"/>
                      </a:moveTo>
                      <a:cubicBezTo>
                        <a:pt x="62406" y="32535"/>
                        <a:pt x="68631" y="35233"/>
                        <a:pt x="74168" y="40629"/>
                      </a:cubicBezTo>
                      <a:cubicBezTo>
                        <a:pt x="81010" y="47330"/>
                        <a:pt x="87711" y="54173"/>
                        <a:pt x="94482" y="60944"/>
                      </a:cubicBezTo>
                      <a:cubicBezTo>
                        <a:pt x="101042" y="67575"/>
                        <a:pt x="107602" y="74064"/>
                        <a:pt x="114162" y="80694"/>
                      </a:cubicBezTo>
                      <a:cubicBezTo>
                        <a:pt x="125730" y="92333"/>
                        <a:pt x="125730" y="105876"/>
                        <a:pt x="114233" y="117444"/>
                      </a:cubicBezTo>
                      <a:cubicBezTo>
                        <a:pt x="105980" y="125767"/>
                        <a:pt x="97798" y="134091"/>
                        <a:pt x="89404" y="142202"/>
                      </a:cubicBezTo>
                      <a:cubicBezTo>
                        <a:pt x="87217" y="144389"/>
                        <a:pt x="87006" y="146153"/>
                        <a:pt x="88134" y="148833"/>
                      </a:cubicBezTo>
                      <a:cubicBezTo>
                        <a:pt x="93707" y="162094"/>
                        <a:pt x="101677" y="173873"/>
                        <a:pt x="110635" y="184877"/>
                      </a:cubicBezTo>
                      <a:cubicBezTo>
                        <a:pt x="128693" y="207026"/>
                        <a:pt x="149078" y="226706"/>
                        <a:pt x="173413" y="242012"/>
                      </a:cubicBezTo>
                      <a:cubicBezTo>
                        <a:pt x="178633" y="245257"/>
                        <a:pt x="184417" y="247655"/>
                        <a:pt x="189848" y="250618"/>
                      </a:cubicBezTo>
                      <a:cubicBezTo>
                        <a:pt x="192599" y="252169"/>
                        <a:pt x="194503" y="251676"/>
                        <a:pt x="196760" y="249348"/>
                      </a:cubicBezTo>
                      <a:cubicBezTo>
                        <a:pt x="205013" y="240883"/>
                        <a:pt x="213407" y="232560"/>
                        <a:pt x="221801" y="224237"/>
                      </a:cubicBezTo>
                      <a:cubicBezTo>
                        <a:pt x="232805" y="213304"/>
                        <a:pt x="246630" y="213304"/>
                        <a:pt x="257704" y="224237"/>
                      </a:cubicBezTo>
                      <a:cubicBezTo>
                        <a:pt x="271176" y="237639"/>
                        <a:pt x="284649" y="251041"/>
                        <a:pt x="298051" y="264513"/>
                      </a:cubicBezTo>
                      <a:cubicBezTo>
                        <a:pt x="309266" y="275799"/>
                        <a:pt x="309195" y="289624"/>
                        <a:pt x="297910" y="301051"/>
                      </a:cubicBezTo>
                      <a:cubicBezTo>
                        <a:pt x="290292" y="308740"/>
                        <a:pt x="282180" y="316076"/>
                        <a:pt x="274985" y="324117"/>
                      </a:cubicBezTo>
                      <a:cubicBezTo>
                        <a:pt x="264475" y="335897"/>
                        <a:pt x="251356" y="339706"/>
                        <a:pt x="236261" y="338859"/>
                      </a:cubicBezTo>
                      <a:cubicBezTo>
                        <a:pt x="214324" y="337660"/>
                        <a:pt x="194151" y="330395"/>
                        <a:pt x="174682" y="320943"/>
                      </a:cubicBezTo>
                      <a:cubicBezTo>
                        <a:pt x="131444" y="299923"/>
                        <a:pt x="94482" y="270791"/>
                        <a:pt x="63517" y="233971"/>
                      </a:cubicBezTo>
                      <a:cubicBezTo>
                        <a:pt x="40593" y="206744"/>
                        <a:pt x="21689" y="177048"/>
                        <a:pt x="9274" y="143613"/>
                      </a:cubicBezTo>
                      <a:cubicBezTo>
                        <a:pt x="3208" y="127460"/>
                        <a:pt x="-1095" y="110884"/>
                        <a:pt x="246" y="93320"/>
                      </a:cubicBezTo>
                      <a:cubicBezTo>
                        <a:pt x="1092" y="82528"/>
                        <a:pt x="5113" y="73288"/>
                        <a:pt x="13083" y="65741"/>
                      </a:cubicBezTo>
                      <a:cubicBezTo>
                        <a:pt x="21689" y="57558"/>
                        <a:pt x="29801" y="49023"/>
                        <a:pt x="38265" y="40700"/>
                      </a:cubicBezTo>
                      <a:cubicBezTo>
                        <a:pt x="43767" y="35269"/>
                        <a:pt x="49974" y="32553"/>
                        <a:pt x="56190" y="32544"/>
                      </a:cubicBezTo>
                      <a:close/>
                      <a:moveTo>
                        <a:pt x="174894" y="0"/>
                      </a:moveTo>
                      <a:cubicBezTo>
                        <a:pt x="216863" y="5854"/>
                        <a:pt x="254883" y="24829"/>
                        <a:pt x="284931" y="54878"/>
                      </a:cubicBezTo>
                      <a:cubicBezTo>
                        <a:pt x="313428" y="83445"/>
                        <a:pt x="332120" y="119419"/>
                        <a:pt x="338962" y="159060"/>
                      </a:cubicBezTo>
                      <a:lnTo>
                        <a:pt x="312934" y="163504"/>
                      </a:lnTo>
                      <a:cubicBezTo>
                        <a:pt x="307080" y="129294"/>
                        <a:pt x="290927" y="98187"/>
                        <a:pt x="266310" y="73570"/>
                      </a:cubicBezTo>
                      <a:cubicBezTo>
                        <a:pt x="240352" y="47683"/>
                        <a:pt x="207482" y="31248"/>
                        <a:pt x="171226" y="26169"/>
                      </a:cubicBezTo>
                      <a:lnTo>
                        <a:pt x="17489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36886" name="Group 20">
              <a:extLst>
                <a:ext uri="{FF2B5EF4-FFF2-40B4-BE49-F238E27FC236}">
                  <a16:creationId xmlns:a16="http://schemas.microsoft.com/office/drawing/2014/main" id="{58BDB679-1017-99C0-27A1-72B3E72FE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4179" y="2598556"/>
              <a:ext cx="2790806" cy="3725616"/>
              <a:chOff x="8494179" y="2598556"/>
              <a:chExt cx="2790806" cy="372561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A0020-28DA-D09B-47B1-A7A8EACD8BCB}"/>
                  </a:ext>
                </a:extLst>
              </p:cNvPr>
              <p:cNvSpPr txBox="1"/>
              <p:nvPr/>
            </p:nvSpPr>
            <p:spPr>
              <a:xfrm>
                <a:off x="8494179" y="2598556"/>
                <a:ext cx="2241535" cy="307954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QRM Contact Numbers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1CA137-308E-99E0-DBCE-7D8240673D53}"/>
                  </a:ext>
                </a:extLst>
              </p:cNvPr>
              <p:cNvSpPr/>
              <p:nvPr/>
            </p:nvSpPr>
            <p:spPr>
              <a:xfrm>
                <a:off x="8494179" y="2908087"/>
                <a:ext cx="2790806" cy="3416085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Security &amp; Risk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Abdullah Al Enazi: +966 50 444 1348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Quality Reports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Marwan Siddiq: +966 53 761 1405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GUIDE and Mapping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Mohamed Nifraz : +966 59 736 1857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Nouf Al Rammah : +966 53 847 5329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EHS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Mohamed Al Dawsari : +966 55 977 5558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TAPA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Imad Elddin: +966 54 398 5888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BCMS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Altamush Khan: +966 56 731 2568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Edwin Ramos: +966 53 825 6619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ISO 9001:2015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Ahmed Khan: +966 54 229 5610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870" name="Group 8">
            <a:extLst>
              <a:ext uri="{FF2B5EF4-FFF2-40B4-BE49-F238E27FC236}">
                <a16:creationId xmlns:a16="http://schemas.microsoft.com/office/drawing/2014/main" id="{E32566AD-39D2-EDA8-ECBB-B29EA8239C2A}"/>
              </a:ext>
            </a:extLst>
          </p:cNvPr>
          <p:cNvGrpSpPr>
            <a:grpSpLocks/>
          </p:cNvGrpSpPr>
          <p:nvPr/>
        </p:nvGrpSpPr>
        <p:grpSpPr bwMode="auto">
          <a:xfrm>
            <a:off x="7208838" y="5253038"/>
            <a:ext cx="3527425" cy="1071562"/>
            <a:chOff x="7675034" y="5155517"/>
            <a:chExt cx="3526367" cy="1071079"/>
          </a:xfrm>
        </p:grpSpPr>
        <p:grpSp>
          <p:nvGrpSpPr>
            <p:cNvPr id="36875" name="Group 9">
              <a:extLst>
                <a:ext uri="{FF2B5EF4-FFF2-40B4-BE49-F238E27FC236}">
                  <a16:creationId xmlns:a16="http://schemas.microsoft.com/office/drawing/2014/main" id="{ADA03E7A-D581-1201-50DF-076A42C2B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5034" y="5155517"/>
              <a:ext cx="3526367" cy="1071079"/>
              <a:chOff x="7675034" y="5155517"/>
              <a:chExt cx="3526367" cy="10710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000266-4B15-0D31-6D0A-F4DBCA0EF1B6}"/>
                  </a:ext>
                </a:extLst>
              </p:cNvPr>
              <p:cNvSpPr/>
              <p:nvPr/>
            </p:nvSpPr>
            <p:spPr>
              <a:xfrm>
                <a:off x="8092421" y="5226922"/>
                <a:ext cx="3108980" cy="999674"/>
              </a:xfrm>
              <a:prstGeom prst="rect">
                <a:avLst/>
              </a:prstGeom>
              <a:solidFill>
                <a:srgbClr val="FF671F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880" name="Group 14">
                <a:extLst>
                  <a:ext uri="{FF2B5EF4-FFF2-40B4-BE49-F238E27FC236}">
                    <a16:creationId xmlns:a16="http://schemas.microsoft.com/office/drawing/2014/main" id="{AF6EF279-772E-50F7-764E-BE1F645F74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5034" y="5155517"/>
                <a:ext cx="711202" cy="711202"/>
                <a:chOff x="7675034" y="5155517"/>
                <a:chExt cx="711202" cy="711202"/>
              </a:xfrm>
            </p:grpSpPr>
            <p:grpSp>
              <p:nvGrpSpPr>
                <p:cNvPr id="36881" name="Group 15">
                  <a:extLst>
                    <a:ext uri="{FF2B5EF4-FFF2-40B4-BE49-F238E27FC236}">
                      <a16:creationId xmlns:a16="http://schemas.microsoft.com/office/drawing/2014/main" id="{2BE50BC9-E812-C536-1B5A-4CEBE3C241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5034" y="5155517"/>
                  <a:ext cx="711202" cy="711202"/>
                  <a:chOff x="6816782" y="1821546"/>
                  <a:chExt cx="711202" cy="711202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021EBB9-3C65-2900-9A8D-0E7BA00DF1A2}"/>
                      </a:ext>
                    </a:extLst>
                  </p:cNvPr>
                  <p:cNvSpPr/>
                  <p:nvPr/>
                </p:nvSpPr>
                <p:spPr>
                  <a:xfrm>
                    <a:off x="6816782" y="1821546"/>
                    <a:ext cx="710987" cy="710879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bg2">
                        <a:lumMod val="8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55D64EF3-E998-3CC3-5AA5-3392BD64713E}"/>
                      </a:ext>
                    </a:extLst>
                  </p:cNvPr>
                  <p:cNvSpPr/>
                  <p:nvPr/>
                </p:nvSpPr>
                <p:spPr>
                  <a:xfrm>
                    <a:off x="6877089" y="1881844"/>
                    <a:ext cx="590373" cy="590284"/>
                  </a:xfrm>
                  <a:prstGeom prst="ellipse">
                    <a:avLst/>
                  </a:prstGeom>
                  <a:solidFill>
                    <a:srgbClr val="FF671F"/>
                  </a:solidFill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3ABEC91-1B6E-13BA-82E6-C7D38299AA14}"/>
                    </a:ext>
                  </a:extLst>
                </p:cNvPr>
                <p:cNvSpPr/>
                <p:nvPr/>
              </p:nvSpPr>
              <p:spPr>
                <a:xfrm>
                  <a:off x="7874999" y="5366559"/>
                  <a:ext cx="311057" cy="288795"/>
                </a:xfrm>
                <a:custGeom>
                  <a:avLst/>
                  <a:gdLst>
                    <a:gd name="connsiteX0" fmla="*/ 179248 w 358496"/>
                    <a:gd name="connsiteY0" fmla="*/ 221589 h 330637"/>
                    <a:gd name="connsiteX1" fmla="*/ 343752 w 358496"/>
                    <a:gd name="connsiteY1" fmla="*/ 330637 h 330637"/>
                    <a:gd name="connsiteX2" fmla="*/ 14735 w 358496"/>
                    <a:gd name="connsiteY2" fmla="*/ 330637 h 330637"/>
                    <a:gd name="connsiteX3" fmla="*/ 358496 w 358496"/>
                    <a:gd name="connsiteY3" fmla="*/ 150651 h 330637"/>
                    <a:gd name="connsiteX4" fmla="*/ 358496 w 358496"/>
                    <a:gd name="connsiteY4" fmla="*/ 325151 h 330637"/>
                    <a:gd name="connsiteX5" fmla="*/ 212262 w 358496"/>
                    <a:gd name="connsiteY5" fmla="*/ 228219 h 330637"/>
                    <a:gd name="connsiteX6" fmla="*/ 0 w 358496"/>
                    <a:gd name="connsiteY6" fmla="*/ 150651 h 330637"/>
                    <a:gd name="connsiteX7" fmla="*/ 146225 w 358496"/>
                    <a:gd name="connsiteY7" fmla="*/ 228219 h 330637"/>
                    <a:gd name="connsiteX8" fmla="*/ 0 w 358496"/>
                    <a:gd name="connsiteY8" fmla="*/ 325151 h 330637"/>
                    <a:gd name="connsiteX9" fmla="*/ 319343 w 358496"/>
                    <a:gd name="connsiteY9" fmla="*/ 146437 h 330637"/>
                    <a:gd name="connsiteX10" fmla="*/ 339292 w 358496"/>
                    <a:gd name="connsiteY10" fmla="*/ 146437 h 330637"/>
                    <a:gd name="connsiteX11" fmla="*/ 319343 w 358496"/>
                    <a:gd name="connsiteY11" fmla="*/ 157027 h 330637"/>
                    <a:gd name="connsiteX12" fmla="*/ 19194 w 358496"/>
                    <a:gd name="connsiteY12" fmla="*/ 146437 h 330637"/>
                    <a:gd name="connsiteX13" fmla="*/ 39144 w 358496"/>
                    <a:gd name="connsiteY13" fmla="*/ 146437 h 330637"/>
                    <a:gd name="connsiteX14" fmla="*/ 39144 w 358496"/>
                    <a:gd name="connsiteY14" fmla="*/ 157018 h 330637"/>
                    <a:gd name="connsiteX15" fmla="*/ 39144 w 358496"/>
                    <a:gd name="connsiteY15" fmla="*/ 117543 h 330637"/>
                    <a:gd name="connsiteX16" fmla="*/ 39144 w 358496"/>
                    <a:gd name="connsiteY16" fmla="*/ 133720 h 330637"/>
                    <a:gd name="connsiteX17" fmla="*/ 14743 w 358496"/>
                    <a:gd name="connsiteY17" fmla="*/ 133720 h 330637"/>
                    <a:gd name="connsiteX18" fmla="*/ 319343 w 358496"/>
                    <a:gd name="connsiteY18" fmla="*/ 117534 h 330637"/>
                    <a:gd name="connsiteX19" fmla="*/ 343752 w 358496"/>
                    <a:gd name="connsiteY19" fmla="*/ 133720 h 330637"/>
                    <a:gd name="connsiteX20" fmla="*/ 319343 w 358496"/>
                    <a:gd name="connsiteY20" fmla="*/ 133720 h 330637"/>
                    <a:gd name="connsiteX21" fmla="*/ 176900 w 358496"/>
                    <a:gd name="connsiteY21" fmla="*/ 76644 h 330637"/>
                    <a:gd name="connsiteX22" fmla="*/ 191643 w 358496"/>
                    <a:gd name="connsiteY22" fmla="*/ 91396 h 330637"/>
                    <a:gd name="connsiteX23" fmla="*/ 176900 w 358496"/>
                    <a:gd name="connsiteY23" fmla="*/ 106140 h 330637"/>
                    <a:gd name="connsiteX24" fmla="*/ 162147 w 358496"/>
                    <a:gd name="connsiteY24" fmla="*/ 91396 h 330637"/>
                    <a:gd name="connsiteX25" fmla="*/ 176900 w 358496"/>
                    <a:gd name="connsiteY25" fmla="*/ 76644 h 330637"/>
                    <a:gd name="connsiteX26" fmla="*/ 179240 w 358496"/>
                    <a:gd name="connsiteY26" fmla="*/ 38593 h 330637"/>
                    <a:gd name="connsiteX27" fmla="*/ 122223 w 358496"/>
                    <a:gd name="connsiteY27" fmla="*/ 95610 h 330637"/>
                    <a:gd name="connsiteX28" fmla="*/ 122223 w 358496"/>
                    <a:gd name="connsiteY28" fmla="*/ 97492 h 330637"/>
                    <a:gd name="connsiteX29" fmla="*/ 179240 w 358496"/>
                    <a:gd name="connsiteY29" fmla="*/ 154509 h 330637"/>
                    <a:gd name="connsiteX30" fmla="*/ 229906 w 358496"/>
                    <a:gd name="connsiteY30" fmla="*/ 154509 h 330637"/>
                    <a:gd name="connsiteX31" fmla="*/ 236264 w 358496"/>
                    <a:gd name="connsiteY31" fmla="*/ 148150 h 330637"/>
                    <a:gd name="connsiteX32" fmla="*/ 229906 w 358496"/>
                    <a:gd name="connsiteY32" fmla="*/ 141791 h 330637"/>
                    <a:gd name="connsiteX33" fmla="*/ 179240 w 358496"/>
                    <a:gd name="connsiteY33" fmla="*/ 141791 h 330637"/>
                    <a:gd name="connsiteX34" fmla="*/ 134940 w 358496"/>
                    <a:gd name="connsiteY34" fmla="*/ 97492 h 330637"/>
                    <a:gd name="connsiteX35" fmla="*/ 134940 w 358496"/>
                    <a:gd name="connsiteY35" fmla="*/ 95610 h 330637"/>
                    <a:gd name="connsiteX36" fmla="*/ 179240 w 358496"/>
                    <a:gd name="connsiteY36" fmla="*/ 51310 h 330637"/>
                    <a:gd name="connsiteX37" fmla="*/ 223547 w 358496"/>
                    <a:gd name="connsiteY37" fmla="*/ 95610 h 330637"/>
                    <a:gd name="connsiteX38" fmla="*/ 223547 w 358496"/>
                    <a:gd name="connsiteY38" fmla="*/ 100307 h 330637"/>
                    <a:gd name="connsiteX39" fmla="*/ 213958 w 358496"/>
                    <a:gd name="connsiteY39" fmla="*/ 109896 h 330637"/>
                    <a:gd name="connsiteX40" fmla="*/ 204360 w 358496"/>
                    <a:gd name="connsiteY40" fmla="*/ 100307 h 330637"/>
                    <a:gd name="connsiteX41" fmla="*/ 204360 w 358496"/>
                    <a:gd name="connsiteY41" fmla="*/ 91396 h 330637"/>
                    <a:gd name="connsiteX42" fmla="*/ 176900 w 358496"/>
                    <a:gd name="connsiteY42" fmla="*/ 63926 h 330637"/>
                    <a:gd name="connsiteX43" fmla="*/ 149430 w 358496"/>
                    <a:gd name="connsiteY43" fmla="*/ 91396 h 330637"/>
                    <a:gd name="connsiteX44" fmla="*/ 176900 w 358496"/>
                    <a:gd name="connsiteY44" fmla="*/ 118858 h 330637"/>
                    <a:gd name="connsiteX45" fmla="*/ 194992 w 358496"/>
                    <a:gd name="connsiteY45" fmla="*/ 112032 h 330637"/>
                    <a:gd name="connsiteX46" fmla="*/ 213958 w 358496"/>
                    <a:gd name="connsiteY46" fmla="*/ 122613 h 330637"/>
                    <a:gd name="connsiteX47" fmla="*/ 236264 w 358496"/>
                    <a:gd name="connsiteY47" fmla="*/ 100307 h 330637"/>
                    <a:gd name="connsiteX48" fmla="*/ 236264 w 358496"/>
                    <a:gd name="connsiteY48" fmla="*/ 95610 h 330637"/>
                    <a:gd name="connsiteX49" fmla="*/ 179240 w 358496"/>
                    <a:gd name="connsiteY49" fmla="*/ 38593 h 330637"/>
                    <a:gd name="connsiteX50" fmla="*/ 51861 w 358496"/>
                    <a:gd name="connsiteY50" fmla="*/ 0 h 330637"/>
                    <a:gd name="connsiteX51" fmla="*/ 306625 w 358496"/>
                    <a:gd name="connsiteY51" fmla="*/ 0 h 330637"/>
                    <a:gd name="connsiteX52" fmla="*/ 306625 w 358496"/>
                    <a:gd name="connsiteY52" fmla="*/ 163767 h 330637"/>
                    <a:gd name="connsiteX53" fmla="*/ 200198 w 358496"/>
                    <a:gd name="connsiteY53" fmla="*/ 220224 h 330637"/>
                    <a:gd name="connsiteX54" fmla="*/ 182758 w 358496"/>
                    <a:gd name="connsiteY54" fmla="*/ 208660 h 330637"/>
                    <a:gd name="connsiteX55" fmla="*/ 175729 w 358496"/>
                    <a:gd name="connsiteY55" fmla="*/ 208660 h 330637"/>
                    <a:gd name="connsiteX56" fmla="*/ 158290 w 358496"/>
                    <a:gd name="connsiteY56" fmla="*/ 220224 h 330637"/>
                    <a:gd name="connsiteX57" fmla="*/ 51861 w 358496"/>
                    <a:gd name="connsiteY57" fmla="*/ 163767 h 330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58496" h="330637">
                      <a:moveTo>
                        <a:pt x="179248" y="221589"/>
                      </a:moveTo>
                      <a:lnTo>
                        <a:pt x="343752" y="330637"/>
                      </a:lnTo>
                      <a:lnTo>
                        <a:pt x="14735" y="330637"/>
                      </a:lnTo>
                      <a:close/>
                      <a:moveTo>
                        <a:pt x="358496" y="150651"/>
                      </a:moveTo>
                      <a:lnTo>
                        <a:pt x="358496" y="325151"/>
                      </a:lnTo>
                      <a:lnTo>
                        <a:pt x="212262" y="228219"/>
                      </a:lnTo>
                      <a:close/>
                      <a:moveTo>
                        <a:pt x="0" y="150651"/>
                      </a:moveTo>
                      <a:lnTo>
                        <a:pt x="146225" y="228219"/>
                      </a:lnTo>
                      <a:lnTo>
                        <a:pt x="0" y="325151"/>
                      </a:lnTo>
                      <a:close/>
                      <a:moveTo>
                        <a:pt x="319343" y="146437"/>
                      </a:moveTo>
                      <a:lnTo>
                        <a:pt x="339292" y="146437"/>
                      </a:lnTo>
                      <a:lnTo>
                        <a:pt x="319343" y="157027"/>
                      </a:lnTo>
                      <a:close/>
                      <a:moveTo>
                        <a:pt x="19194" y="146437"/>
                      </a:moveTo>
                      <a:lnTo>
                        <a:pt x="39144" y="146437"/>
                      </a:lnTo>
                      <a:lnTo>
                        <a:pt x="39144" y="157018"/>
                      </a:lnTo>
                      <a:close/>
                      <a:moveTo>
                        <a:pt x="39144" y="117543"/>
                      </a:moveTo>
                      <a:lnTo>
                        <a:pt x="39144" y="133720"/>
                      </a:lnTo>
                      <a:lnTo>
                        <a:pt x="14743" y="133720"/>
                      </a:lnTo>
                      <a:close/>
                      <a:moveTo>
                        <a:pt x="319343" y="117534"/>
                      </a:moveTo>
                      <a:lnTo>
                        <a:pt x="343752" y="133720"/>
                      </a:lnTo>
                      <a:lnTo>
                        <a:pt x="319343" y="133720"/>
                      </a:lnTo>
                      <a:close/>
                      <a:moveTo>
                        <a:pt x="176900" y="76644"/>
                      </a:moveTo>
                      <a:cubicBezTo>
                        <a:pt x="185030" y="76644"/>
                        <a:pt x="191643" y="83257"/>
                        <a:pt x="191643" y="91396"/>
                      </a:cubicBezTo>
                      <a:cubicBezTo>
                        <a:pt x="191643" y="99527"/>
                        <a:pt x="185030" y="106140"/>
                        <a:pt x="176900" y="106140"/>
                      </a:cubicBezTo>
                      <a:cubicBezTo>
                        <a:pt x="168760" y="106140"/>
                        <a:pt x="162147" y="99527"/>
                        <a:pt x="162147" y="91396"/>
                      </a:cubicBezTo>
                      <a:cubicBezTo>
                        <a:pt x="162147" y="83257"/>
                        <a:pt x="168760" y="76644"/>
                        <a:pt x="176900" y="76644"/>
                      </a:cubicBezTo>
                      <a:close/>
                      <a:moveTo>
                        <a:pt x="179240" y="38593"/>
                      </a:moveTo>
                      <a:cubicBezTo>
                        <a:pt x="147802" y="38593"/>
                        <a:pt x="122223" y="64172"/>
                        <a:pt x="122223" y="95610"/>
                      </a:cubicBezTo>
                      <a:lnTo>
                        <a:pt x="122223" y="97492"/>
                      </a:lnTo>
                      <a:cubicBezTo>
                        <a:pt x="122223" y="128930"/>
                        <a:pt x="147802" y="154509"/>
                        <a:pt x="179240" y="154509"/>
                      </a:cubicBezTo>
                      <a:lnTo>
                        <a:pt x="229906" y="154509"/>
                      </a:lnTo>
                      <a:cubicBezTo>
                        <a:pt x="233416" y="154509"/>
                        <a:pt x="236264" y="151660"/>
                        <a:pt x="236264" y="148150"/>
                      </a:cubicBezTo>
                      <a:cubicBezTo>
                        <a:pt x="236264" y="144640"/>
                        <a:pt x="233416" y="141791"/>
                        <a:pt x="229906" y="141791"/>
                      </a:cubicBezTo>
                      <a:lnTo>
                        <a:pt x="179240" y="141791"/>
                      </a:lnTo>
                      <a:cubicBezTo>
                        <a:pt x="154813" y="141791"/>
                        <a:pt x="134940" y="121918"/>
                        <a:pt x="134940" y="97492"/>
                      </a:cubicBezTo>
                      <a:lnTo>
                        <a:pt x="134940" y="95610"/>
                      </a:lnTo>
                      <a:cubicBezTo>
                        <a:pt x="134940" y="71183"/>
                        <a:pt x="154813" y="51310"/>
                        <a:pt x="179240" y="51310"/>
                      </a:cubicBezTo>
                      <a:cubicBezTo>
                        <a:pt x="203674" y="51310"/>
                        <a:pt x="223547" y="71183"/>
                        <a:pt x="223547" y="95610"/>
                      </a:cubicBezTo>
                      <a:lnTo>
                        <a:pt x="223547" y="100307"/>
                      </a:lnTo>
                      <a:cubicBezTo>
                        <a:pt x="223547" y="105589"/>
                        <a:pt x="219240" y="109896"/>
                        <a:pt x="213958" y="109896"/>
                      </a:cubicBezTo>
                      <a:cubicBezTo>
                        <a:pt x="208668" y="109896"/>
                        <a:pt x="204360" y="105589"/>
                        <a:pt x="204360" y="100307"/>
                      </a:cubicBezTo>
                      <a:lnTo>
                        <a:pt x="204360" y="91396"/>
                      </a:lnTo>
                      <a:cubicBezTo>
                        <a:pt x="204360" y="76245"/>
                        <a:pt x="192041" y="63926"/>
                        <a:pt x="176900" y="63926"/>
                      </a:cubicBezTo>
                      <a:cubicBezTo>
                        <a:pt x="161749" y="63926"/>
                        <a:pt x="149430" y="76245"/>
                        <a:pt x="149430" y="91396"/>
                      </a:cubicBezTo>
                      <a:cubicBezTo>
                        <a:pt x="149430" y="106539"/>
                        <a:pt x="161749" y="118858"/>
                        <a:pt x="176900" y="118858"/>
                      </a:cubicBezTo>
                      <a:cubicBezTo>
                        <a:pt x="183826" y="118858"/>
                        <a:pt x="190150" y="116280"/>
                        <a:pt x="194992" y="112032"/>
                      </a:cubicBezTo>
                      <a:cubicBezTo>
                        <a:pt x="198926" y="118374"/>
                        <a:pt x="205954" y="122613"/>
                        <a:pt x="213958" y="122613"/>
                      </a:cubicBezTo>
                      <a:cubicBezTo>
                        <a:pt x="226251" y="122613"/>
                        <a:pt x="236264" y="112609"/>
                        <a:pt x="236264" y="100307"/>
                      </a:cubicBezTo>
                      <a:lnTo>
                        <a:pt x="236264" y="95610"/>
                      </a:lnTo>
                      <a:cubicBezTo>
                        <a:pt x="236264" y="64172"/>
                        <a:pt x="210685" y="38593"/>
                        <a:pt x="179240" y="38593"/>
                      </a:cubicBezTo>
                      <a:close/>
                      <a:moveTo>
                        <a:pt x="51861" y="0"/>
                      </a:moveTo>
                      <a:lnTo>
                        <a:pt x="306625" y="0"/>
                      </a:lnTo>
                      <a:lnTo>
                        <a:pt x="306625" y="163767"/>
                      </a:lnTo>
                      <a:lnTo>
                        <a:pt x="200198" y="220224"/>
                      </a:lnTo>
                      <a:lnTo>
                        <a:pt x="182758" y="208660"/>
                      </a:lnTo>
                      <a:cubicBezTo>
                        <a:pt x="180630" y="207252"/>
                        <a:pt x="177857" y="207252"/>
                        <a:pt x="175729" y="208660"/>
                      </a:cubicBezTo>
                      <a:lnTo>
                        <a:pt x="158290" y="220224"/>
                      </a:lnTo>
                      <a:lnTo>
                        <a:pt x="51861" y="16376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6876" name="Group 10">
              <a:extLst>
                <a:ext uri="{FF2B5EF4-FFF2-40B4-BE49-F238E27FC236}">
                  <a16:creationId xmlns:a16="http://schemas.microsoft.com/office/drawing/2014/main" id="{F32FFB51-FCB4-950A-AEF4-470B11805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5512" y="5251646"/>
              <a:ext cx="2448934" cy="877854"/>
              <a:chOff x="8495512" y="5251646"/>
              <a:chExt cx="2448934" cy="87785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DAD177-2B22-3B7C-B517-E7E18E8E7772}"/>
                  </a:ext>
                </a:extLst>
              </p:cNvPr>
              <p:cNvSpPr txBox="1"/>
              <p:nvPr/>
            </p:nvSpPr>
            <p:spPr>
              <a:xfrm>
                <a:off x="8495525" y="5252311"/>
                <a:ext cx="2239291" cy="30783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QRM Email Addresses</a:t>
                </a:r>
              </a:p>
            </p:txBody>
          </p:sp>
          <p:sp>
            <p:nvSpPr>
              <p:cNvPr id="36878" name="Rectangle 12">
                <a:extLst>
                  <a:ext uri="{FF2B5EF4-FFF2-40B4-BE49-F238E27FC236}">
                    <a16:creationId xmlns:a16="http://schemas.microsoft.com/office/drawing/2014/main" id="{2CD9B983-A2D2-3E9F-FDFC-CB760A64B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5526" y="5483982"/>
                <a:ext cx="2448777" cy="645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defTabSz="4572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572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572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572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572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u="sng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quality.qrm@smsaexpress.com</a:t>
                </a:r>
                <a:endParaRPr lang="en-US" altLang="en-US" sz="1200" u="sng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 sz="1200" u="sng"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security.qrm@smsaexpress.com</a:t>
                </a:r>
                <a:endParaRPr lang="en-US" altLang="en-US" sz="1200" u="sng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 sz="1200" u="sng">
                    <a:latin typeface="Arial" panose="020B0604020202020204" pitchFamily="34" charset="0"/>
                    <a:cs typeface="Arial" panose="020B0604020202020204" pitchFamily="34" charset="0"/>
                  </a:rPr>
                  <a:t>tellus@smsaexpress.com</a:t>
                </a:r>
              </a:p>
            </p:txBody>
          </p:sp>
        </p:grpSp>
      </p:grpSp>
      <p:grpSp>
        <p:nvGrpSpPr>
          <p:cNvPr id="36871" name="Group 39">
            <a:extLst>
              <a:ext uri="{FF2B5EF4-FFF2-40B4-BE49-F238E27FC236}">
                <a16:creationId xmlns:a16="http://schemas.microsoft.com/office/drawing/2014/main" id="{89F2DBFB-55E1-7C71-09F8-4BFBDD5AAB3B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2217738"/>
            <a:ext cx="4629150" cy="4583112"/>
            <a:chOff x="1070682" y="1094445"/>
            <a:chExt cx="3974503" cy="393514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BF1E7F-50DA-CADC-7AF8-100DE9974713}"/>
                </a:ext>
              </a:extLst>
            </p:cNvPr>
            <p:cNvSpPr/>
            <p:nvPr/>
          </p:nvSpPr>
          <p:spPr>
            <a:xfrm>
              <a:off x="1070682" y="1094445"/>
              <a:ext cx="3974503" cy="3935146"/>
            </a:xfrm>
            <a:prstGeom prst="ellipse">
              <a:avLst/>
            </a:prstGeom>
            <a:solidFill>
              <a:srgbClr val="FF671F"/>
            </a:solidFill>
            <a:ln>
              <a:solidFill>
                <a:srgbClr val="FF671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000" dirty="0">
                <a:solidFill>
                  <a:srgbClr val="FFFFFF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CB4E0F-89CF-B26A-B941-CD70BF43AFC5}"/>
                </a:ext>
              </a:extLst>
            </p:cNvPr>
            <p:cNvSpPr/>
            <p:nvPr/>
          </p:nvSpPr>
          <p:spPr>
            <a:xfrm>
              <a:off x="1215160" y="1219846"/>
              <a:ext cx="3685547" cy="3684343"/>
            </a:xfrm>
            <a:prstGeom prst="ellipse">
              <a:avLst/>
            </a:prstGeom>
            <a:solidFill>
              <a:srgbClr val="37499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6872" name="Picture Placeholder 12" descr="Close-up of hands shaking&#10;&#10;Description automatically generated">
            <a:extLst>
              <a:ext uri="{FF2B5EF4-FFF2-40B4-BE49-F238E27FC236}">
                <a16:creationId xmlns:a16="http://schemas.microsoft.com/office/drawing/2014/main" id="{95DBC38F-7307-DCC3-E5B2-4C436892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473325"/>
            <a:ext cx="407828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325CC7FD-53EA-09FD-53D7-50908AF7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85" y="564533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at is a Business Strategy? And How to Develop One!">
            <a:extLst>
              <a:ext uri="{FF2B5EF4-FFF2-40B4-BE49-F238E27FC236}">
                <a16:creationId xmlns:a16="http://schemas.microsoft.com/office/drawing/2014/main" id="{F774A711-8A21-F70D-FD8E-BC507789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88825" cy="74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25">
            <a:extLst>
              <a:ext uri="{FF2B5EF4-FFF2-40B4-BE49-F238E27FC236}">
                <a16:creationId xmlns:a16="http://schemas.microsoft.com/office/drawing/2014/main" id="{54CC7BE2-411B-D847-28BF-E8283F2EB6DF}"/>
              </a:ext>
            </a:extLst>
          </p:cNvPr>
          <p:cNvGrpSpPr>
            <a:grpSpLocks/>
          </p:cNvGrpSpPr>
          <p:nvPr/>
        </p:nvGrpSpPr>
        <p:grpSpPr bwMode="auto">
          <a:xfrm>
            <a:off x="1065213" y="1447800"/>
            <a:ext cx="5208587" cy="5360988"/>
            <a:chOff x="3438298" y="1905000"/>
            <a:chExt cx="5208814" cy="5361654"/>
          </a:xfrm>
        </p:grpSpPr>
        <p:pic>
          <p:nvPicPr>
            <p:cNvPr id="16389" name="Picture 28">
              <a:extLst>
                <a:ext uri="{FF2B5EF4-FFF2-40B4-BE49-F238E27FC236}">
                  <a16:creationId xmlns:a16="http://schemas.microsoft.com/office/drawing/2014/main" id="{39494EAD-8A2A-5F62-05E1-41D505A0C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61"/>
            <a:stretch>
              <a:fillRect/>
            </a:stretch>
          </p:blipFill>
          <p:spPr bwMode="auto">
            <a:xfrm>
              <a:off x="3438298" y="6683828"/>
              <a:ext cx="2272565" cy="58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0" name="Group 1">
              <a:extLst>
                <a:ext uri="{FF2B5EF4-FFF2-40B4-BE49-F238E27FC236}">
                  <a16:creationId xmlns:a16="http://schemas.microsoft.com/office/drawing/2014/main" id="{7EE06A89-487C-4830-47CB-BEDF1B10CB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1712" y="1905000"/>
              <a:ext cx="5105400" cy="5085645"/>
              <a:chOff x="1981200" y="861091"/>
              <a:chExt cx="5105400" cy="5085645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E0F1826-DE36-DFEF-0698-23306A82A3C5}"/>
                  </a:ext>
                </a:extLst>
              </p:cNvPr>
              <p:cNvSpPr/>
              <p:nvPr/>
            </p:nvSpPr>
            <p:spPr>
              <a:xfrm>
                <a:off x="1980978" y="861091"/>
                <a:ext cx="5105622" cy="4401097"/>
              </a:xfrm>
              <a:prstGeom prst="triangle">
                <a:avLst/>
              </a:prstGeom>
              <a:solidFill>
                <a:srgbClr val="4400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662E2019-BD10-FB6C-C7FA-F1C48728D7CE}"/>
                  </a:ext>
                </a:extLst>
              </p:cNvPr>
              <p:cNvSpPr/>
              <p:nvPr/>
            </p:nvSpPr>
            <p:spPr>
              <a:xfrm>
                <a:off x="2590604" y="1912147"/>
                <a:ext cx="3886369" cy="3350041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6D5554D3-5964-E389-CE3E-27FCCF1DFFA3}"/>
                  </a:ext>
                </a:extLst>
              </p:cNvPr>
              <p:cNvSpPr/>
              <p:nvPr/>
            </p:nvSpPr>
            <p:spPr>
              <a:xfrm>
                <a:off x="3730479" y="1894682"/>
                <a:ext cx="1595507" cy="1373358"/>
              </a:xfrm>
              <a:prstGeom prst="triangle">
                <a:avLst/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76DB9430-D41A-2395-2853-E3DAB59646BA}"/>
                  </a:ext>
                </a:extLst>
              </p:cNvPr>
              <p:cNvSpPr/>
              <p:nvPr/>
            </p:nvSpPr>
            <p:spPr>
              <a:xfrm>
                <a:off x="2590604" y="4590592"/>
                <a:ext cx="3886369" cy="671595"/>
              </a:xfrm>
              <a:prstGeom prst="trapezoid">
                <a:avLst>
                  <a:gd name="adj" fmla="val 57990"/>
                </a:avLst>
              </a:prstGeom>
              <a:solidFill>
                <a:srgbClr val="FF67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2EBF463E-37C8-A9AF-5DD0-982CE26DDA7A}"/>
                  </a:ext>
                </a:extLst>
              </p:cNvPr>
              <p:cNvSpPr/>
              <p:nvPr/>
            </p:nvSpPr>
            <p:spPr>
              <a:xfrm>
                <a:off x="2971621" y="3925347"/>
                <a:ext cx="3124336" cy="665246"/>
              </a:xfrm>
              <a:prstGeom prst="trapezoid">
                <a:avLst>
                  <a:gd name="adj" fmla="val 57990"/>
                </a:avLst>
              </a:prstGeom>
              <a:solidFill>
                <a:srgbClr val="374A9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/>
                  <a:t>COMPETITIVENESS</a:t>
                </a:r>
              </a:p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Trapezoid 7">
                <a:extLst>
                  <a:ext uri="{FF2B5EF4-FFF2-40B4-BE49-F238E27FC236}">
                    <a16:creationId xmlns:a16="http://schemas.microsoft.com/office/drawing/2014/main" id="{8071D4AF-B539-B01C-E0C9-9C9188B613E6}"/>
                  </a:ext>
                </a:extLst>
              </p:cNvPr>
              <p:cNvSpPr/>
              <p:nvPr/>
            </p:nvSpPr>
            <p:spPr>
              <a:xfrm>
                <a:off x="3349462" y="3266453"/>
                <a:ext cx="2368653" cy="666833"/>
              </a:xfrm>
              <a:prstGeom prst="trapezoid">
                <a:avLst>
                  <a:gd name="adj" fmla="val 57990"/>
                </a:avLst>
              </a:pr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7. BUSINESS STRATEGY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B08CDEF-9489-05D1-F278-504A25B26E8E}"/>
                  </a:ext>
                </a:extLst>
              </p:cNvPr>
              <p:cNvCxnSpPr>
                <a:stCxn id="7" idx="2"/>
              </p:cNvCxnSpPr>
              <p:nvPr/>
            </p:nvCxnSpPr>
            <p:spPr>
              <a:xfrm flipV="1">
                <a:off x="4533789" y="4242886"/>
                <a:ext cx="0" cy="3477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8" name="TextBox 9">
                <a:extLst>
                  <a:ext uri="{FF2B5EF4-FFF2-40B4-BE49-F238E27FC236}">
                    <a16:creationId xmlns:a16="http://schemas.microsoft.com/office/drawing/2014/main" id="{15F01477-AE30-5A53-5921-31BBEE52F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419" y="4243123"/>
                <a:ext cx="1072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5. CURRENT</a:t>
                </a:r>
              </a:p>
            </p:txBody>
          </p:sp>
          <p:sp>
            <p:nvSpPr>
              <p:cNvPr id="16399" name="TextBox 10">
                <a:extLst>
                  <a:ext uri="{FF2B5EF4-FFF2-40B4-BE49-F238E27FC236}">
                    <a16:creationId xmlns:a16="http://schemas.microsoft.com/office/drawing/2014/main" id="{66403ECB-0047-C330-3EFB-612F39F8A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0634" y="4243123"/>
                <a:ext cx="9369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6. TARGET</a:t>
                </a:r>
              </a:p>
            </p:txBody>
          </p:sp>
          <p:sp>
            <p:nvSpPr>
              <p:cNvPr id="16400" name="TextBox 11">
                <a:extLst>
                  <a:ext uri="{FF2B5EF4-FFF2-40B4-BE49-F238E27FC236}">
                    <a16:creationId xmlns:a16="http://schemas.microsoft.com/office/drawing/2014/main" id="{25F1829A-651C-9748-1850-85545AB31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624" y="2470317"/>
                <a:ext cx="113108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8. </a:t>
                </a:r>
              </a:p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CORPORATE </a:t>
                </a:r>
              </a:p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STRATEGY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63A8D8C-FFAA-BCE7-0840-B7C873D8FE1D}"/>
                  </a:ext>
                </a:extLst>
              </p:cNvPr>
              <p:cNvCxnSpPr>
                <a:stCxn id="6" idx="2"/>
                <a:endCxn id="6" idx="0"/>
              </p:cNvCxnSpPr>
              <p:nvPr/>
            </p:nvCxnSpPr>
            <p:spPr>
              <a:xfrm flipV="1">
                <a:off x="4533789" y="4590592"/>
                <a:ext cx="0" cy="671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02" name="TextBox 13">
                <a:extLst>
                  <a:ext uri="{FF2B5EF4-FFF2-40B4-BE49-F238E27FC236}">
                    <a16:creationId xmlns:a16="http://schemas.microsoft.com/office/drawing/2014/main" id="{2C88F911-38F7-A0A1-AF7B-48B6DF6F5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221" y="4651338"/>
                <a:ext cx="104547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3. MARKET </a:t>
                </a:r>
              </a:p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DEMAND</a:t>
                </a:r>
              </a:p>
            </p:txBody>
          </p:sp>
          <p:sp>
            <p:nvSpPr>
              <p:cNvPr id="16403" name="TextBox 14">
                <a:extLst>
                  <a:ext uri="{FF2B5EF4-FFF2-40B4-BE49-F238E27FC236}">
                    <a16:creationId xmlns:a16="http://schemas.microsoft.com/office/drawing/2014/main" id="{41EB7729-8A7F-28C6-325E-30CE5D355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1043" y="4656781"/>
                <a:ext cx="11237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4. INDUSTRY</a:t>
                </a:r>
              </a:p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SUPPLY</a:t>
                </a:r>
              </a:p>
            </p:txBody>
          </p:sp>
          <p:sp>
            <p:nvSpPr>
              <p:cNvPr id="16404" name="TextBox 15">
                <a:extLst>
                  <a:ext uri="{FF2B5EF4-FFF2-40B4-BE49-F238E27FC236}">
                    <a16:creationId xmlns:a16="http://schemas.microsoft.com/office/drawing/2014/main" id="{90EB57A0-59B7-3CEF-F7B0-0F5E5BC64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3599271">
                <a:off x="3012034" y="3248029"/>
                <a:ext cx="6960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9. RISK</a:t>
                </a:r>
              </a:p>
            </p:txBody>
          </p:sp>
          <p:sp>
            <p:nvSpPr>
              <p:cNvPr id="16405" name="TextBox 16">
                <a:extLst>
                  <a:ext uri="{FF2B5EF4-FFF2-40B4-BE49-F238E27FC236}">
                    <a16:creationId xmlns:a16="http://schemas.microsoft.com/office/drawing/2014/main" id="{C4EC259C-3F64-3DD4-2417-72EBEA175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553238">
                <a:off x="5084111" y="3287423"/>
                <a:ext cx="12729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OPPORTUNITY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A677BF-2E17-F381-B83A-93E0BBF1BC1F}"/>
                  </a:ext>
                </a:extLst>
              </p:cNvPr>
              <p:cNvSpPr/>
              <p:nvPr/>
            </p:nvSpPr>
            <p:spPr>
              <a:xfrm>
                <a:off x="1980978" y="5260601"/>
                <a:ext cx="5105622" cy="685885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6407" name="TextBox 18">
                <a:extLst>
                  <a:ext uri="{FF2B5EF4-FFF2-40B4-BE49-F238E27FC236}">
                    <a16:creationId xmlns:a16="http://schemas.microsoft.com/office/drawing/2014/main" id="{5C2C0355-ECCD-B1B0-6D82-1D4360817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568" y="5462323"/>
                <a:ext cx="147014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1. OUR BUSINESS</a:t>
                </a:r>
              </a:p>
            </p:txBody>
          </p:sp>
          <p:sp>
            <p:nvSpPr>
              <p:cNvPr id="16408" name="TextBox 19">
                <a:extLst>
                  <a:ext uri="{FF2B5EF4-FFF2-40B4-BE49-F238E27FC236}">
                    <a16:creationId xmlns:a16="http://schemas.microsoft.com/office/drawing/2014/main" id="{5A8D7071-6EB0-5A45-4A81-6CDE244D14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6173" y="5462323"/>
                <a:ext cx="11432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2. OUR AIMS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5025835-01BD-6657-60CB-5E10A4606487}"/>
                  </a:ext>
                </a:extLst>
              </p:cNvPr>
              <p:cNvCxnSpPr>
                <a:stCxn id="18" idx="2"/>
                <a:endCxn id="18" idx="0"/>
              </p:cNvCxnSpPr>
              <p:nvPr/>
            </p:nvCxnSpPr>
            <p:spPr>
              <a:xfrm flipV="1">
                <a:off x="4533789" y="5260601"/>
                <a:ext cx="0" cy="685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10" name="TextBox 21">
                <a:extLst>
                  <a:ext uri="{FF2B5EF4-FFF2-40B4-BE49-F238E27FC236}">
                    <a16:creationId xmlns:a16="http://schemas.microsoft.com/office/drawing/2014/main" id="{2EF17ACE-0509-278E-946D-4ADF864AE5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969" y="1467009"/>
                <a:ext cx="52610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122363" fontAlgn="base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</p:grpSp>
      <p:sp>
        <p:nvSpPr>
          <p:cNvPr id="16388" name="Text Placeholder 24">
            <a:extLst>
              <a:ext uri="{FF2B5EF4-FFF2-40B4-BE49-F238E27FC236}">
                <a16:creationId xmlns:a16="http://schemas.microsoft.com/office/drawing/2014/main" id="{F52E8A80-F040-702C-3C0E-7AD16594A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11113"/>
            <a:ext cx="6902450" cy="1524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The 9 Building Blocks of the Strategy Pyramid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person sitting at a table with wine glasses">
            <a:extLst>
              <a:ext uri="{FF2B5EF4-FFF2-40B4-BE49-F238E27FC236}">
                <a16:creationId xmlns:a16="http://schemas.microsoft.com/office/drawing/2014/main" id="{D195F534-7723-5D90-443E-AB47C3202DD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Placeholder 1">
            <a:extLst>
              <a:ext uri="{FF2B5EF4-FFF2-40B4-BE49-F238E27FC236}">
                <a16:creationId xmlns:a16="http://schemas.microsoft.com/office/drawing/2014/main" id="{F64B0869-E400-0D41-35B7-4413864BD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The 9 Building Blocks Explanation</a:t>
            </a:r>
          </a:p>
          <a:p>
            <a:pPr>
              <a:spcBef>
                <a:spcPts val="500"/>
              </a:spcBef>
              <a:spcAft>
                <a:spcPct val="0"/>
              </a:spcAft>
            </a:pPr>
            <a:endParaRPr lang="en-GB" altLang="en-US">
              <a:latin typeface="Oswald" pitchFamily="2" charset="0"/>
            </a:endParaRPr>
          </a:p>
        </p:txBody>
      </p:sp>
      <p:grpSp>
        <p:nvGrpSpPr>
          <p:cNvPr id="17412" name="Group 178">
            <a:extLst>
              <a:ext uri="{FF2B5EF4-FFF2-40B4-BE49-F238E27FC236}">
                <a16:creationId xmlns:a16="http://schemas.microsoft.com/office/drawing/2014/main" id="{3EE2E057-31A3-FC8A-AF9E-D3613485ABB7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1633538"/>
            <a:ext cx="11498262" cy="5148262"/>
            <a:chOff x="346364" y="1632759"/>
            <a:chExt cx="11498041" cy="5149041"/>
          </a:xfrm>
        </p:grpSpPr>
        <p:grpSp>
          <p:nvGrpSpPr>
            <p:cNvPr id="17414" name="Group 3">
              <a:extLst>
                <a:ext uri="{FF2B5EF4-FFF2-40B4-BE49-F238E27FC236}">
                  <a16:creationId xmlns:a16="http://schemas.microsoft.com/office/drawing/2014/main" id="{40E6B1D5-6A27-CD86-88CC-D876FF652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7634" y="2330340"/>
              <a:ext cx="10736771" cy="3587530"/>
              <a:chOff x="1166804" y="1675517"/>
              <a:chExt cx="10773813" cy="3599909"/>
            </a:xfrm>
          </p:grpSpPr>
          <p:grpSp>
            <p:nvGrpSpPr>
              <p:cNvPr id="17500" name="Group 149">
                <a:extLst>
                  <a:ext uri="{FF2B5EF4-FFF2-40B4-BE49-F238E27FC236}">
                    <a16:creationId xmlns:a16="http://schemas.microsoft.com/office/drawing/2014/main" id="{CF225B40-9B94-916D-0D80-392511D59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804" y="1675517"/>
                <a:ext cx="10773813" cy="1850884"/>
                <a:chOff x="1166804" y="1675517"/>
                <a:chExt cx="10773813" cy="1850884"/>
              </a:xfrm>
            </p:grpSpPr>
            <p:grpSp>
              <p:nvGrpSpPr>
                <p:cNvPr id="17514" name="Group 163">
                  <a:extLst>
                    <a:ext uri="{FF2B5EF4-FFF2-40B4-BE49-F238E27FC236}">
                      <a16:creationId xmlns:a16="http://schemas.microsoft.com/office/drawing/2014/main" id="{2D493F4B-11D1-675B-BEFA-340001403F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66804" y="1916893"/>
                  <a:ext cx="2155101" cy="1132365"/>
                  <a:chOff x="1330015" y="1894824"/>
                  <a:chExt cx="2155101" cy="1132365"/>
                </a:xfrm>
              </p:grpSpPr>
              <p:sp>
                <p:nvSpPr>
                  <p:cNvPr id="17527" name="Rectangle 176">
                    <a:extLst>
                      <a:ext uri="{FF2B5EF4-FFF2-40B4-BE49-F238E27FC236}">
                        <a16:creationId xmlns:a16="http://schemas.microsoft.com/office/drawing/2014/main" id="{4346382A-E9F2-994F-0A3B-A9B26D1AA6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0016" y="2378628"/>
                    <a:ext cx="2155100" cy="648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Business segments of SMSA</a:t>
                    </a:r>
                    <a:b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Which segment delivers most profit</a:t>
                    </a:r>
                  </a:p>
                </p:txBody>
              </p:sp>
              <p:sp>
                <p:nvSpPr>
                  <p:cNvPr id="17528" name="TextBox 177">
                    <a:extLst>
                      <a:ext uri="{FF2B5EF4-FFF2-40B4-BE49-F238E27FC236}">
                        <a16:creationId xmlns:a16="http://schemas.microsoft.com/office/drawing/2014/main" id="{9984CE75-94CB-7850-4C54-8B59632625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015" y="1894824"/>
                    <a:ext cx="2134199" cy="3104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OUR BUSINESS</a:t>
                    </a:r>
                  </a:p>
                </p:txBody>
              </p:sp>
            </p:grpSp>
            <p:grpSp>
              <p:nvGrpSpPr>
                <p:cNvPr id="17515" name="Group 164">
                  <a:extLst>
                    <a:ext uri="{FF2B5EF4-FFF2-40B4-BE49-F238E27FC236}">
                      <a16:creationId xmlns:a16="http://schemas.microsoft.com/office/drawing/2014/main" id="{CBB295F2-83F5-7A77-4AEF-D722BA981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1791" y="1916893"/>
                  <a:ext cx="2155101" cy="1132364"/>
                  <a:chOff x="1330015" y="1894824"/>
                  <a:chExt cx="2155101" cy="1132364"/>
                </a:xfrm>
              </p:grpSpPr>
              <p:sp>
                <p:nvSpPr>
                  <p:cNvPr id="17525" name="Rectangle 174">
                    <a:extLst>
                      <a:ext uri="{FF2B5EF4-FFF2-40B4-BE49-F238E27FC236}">
                        <a16:creationId xmlns:a16="http://schemas.microsoft.com/office/drawing/2014/main" id="{C31C9770-3D07-2F1A-8D57-6E42899E4A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0016" y="2378627"/>
                    <a:ext cx="2155100" cy="648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What is our market share</a:t>
                    </a:r>
                    <a:b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What is the demand anticipated in our industry.</a:t>
                    </a:r>
                  </a:p>
                </p:txBody>
              </p:sp>
              <p:sp>
                <p:nvSpPr>
                  <p:cNvPr id="17526" name="TextBox 175">
                    <a:extLst>
                      <a:ext uri="{FF2B5EF4-FFF2-40B4-BE49-F238E27FC236}">
                        <a16:creationId xmlns:a16="http://schemas.microsoft.com/office/drawing/2014/main" id="{3DE9DB2D-EF31-805D-984F-08516C2928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015" y="1894824"/>
                    <a:ext cx="2134311" cy="3088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MARKET DEMAND</a:t>
                    </a:r>
                  </a:p>
                </p:txBody>
              </p:sp>
            </p:grpSp>
            <p:grpSp>
              <p:nvGrpSpPr>
                <p:cNvPr id="17516" name="Group 165">
                  <a:extLst>
                    <a:ext uri="{FF2B5EF4-FFF2-40B4-BE49-F238E27FC236}">
                      <a16:creationId xmlns:a16="http://schemas.microsoft.com/office/drawing/2014/main" id="{86085252-3322-3D33-5091-23274F191F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7356" y="1738177"/>
                  <a:ext cx="2248441" cy="1788224"/>
                  <a:chOff x="1290593" y="1716108"/>
                  <a:chExt cx="2248441" cy="1788224"/>
                </a:xfrm>
              </p:grpSpPr>
              <p:sp>
                <p:nvSpPr>
                  <p:cNvPr id="17523" name="Rectangle 172">
                    <a:extLst>
                      <a:ext uri="{FF2B5EF4-FFF2-40B4-BE49-F238E27FC236}">
                        <a16:creationId xmlns:a16="http://schemas.microsoft.com/office/drawing/2014/main" id="{9567C128-01D3-7F3E-7BC7-E11BB5664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0593" y="2114558"/>
                    <a:ext cx="2248441" cy="1389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What advantage do we have over the competition, Capabilities i.e. market share, cost factor, product capabilities, network,  </a:t>
                    </a:r>
                  </a:p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Customer service, competitive position</a:t>
                    </a:r>
                  </a:p>
                </p:txBody>
              </p:sp>
              <p:sp>
                <p:nvSpPr>
                  <p:cNvPr id="17524" name="TextBox 173">
                    <a:extLst>
                      <a:ext uri="{FF2B5EF4-FFF2-40B4-BE49-F238E27FC236}">
                        <a16:creationId xmlns:a16="http://schemas.microsoft.com/office/drawing/2014/main" id="{E8200994-0EAD-15D1-3CAF-422369E755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018" y="1716108"/>
                    <a:ext cx="2048304" cy="525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CURRENT</a:t>
                    </a:r>
                  </a:p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COMPETITIVENESS</a:t>
                    </a:r>
                  </a:p>
                </p:txBody>
              </p:sp>
            </p:grpSp>
            <p:grpSp>
              <p:nvGrpSpPr>
                <p:cNvPr id="17517" name="Group 166">
                  <a:extLst>
                    <a:ext uri="{FF2B5EF4-FFF2-40B4-BE49-F238E27FC236}">
                      <a16:creationId xmlns:a16="http://schemas.microsoft.com/office/drawing/2014/main" id="{9689F98C-3CF2-44AC-C172-3058C6C6A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87455" y="1916893"/>
                  <a:ext cx="2224244" cy="1530304"/>
                  <a:chOff x="1285705" y="1894824"/>
                  <a:chExt cx="2224244" cy="1530304"/>
                </a:xfrm>
              </p:grpSpPr>
              <p:sp>
                <p:nvSpPr>
                  <p:cNvPr id="17521" name="Rectangle 170">
                    <a:extLst>
                      <a:ext uri="{FF2B5EF4-FFF2-40B4-BE49-F238E27FC236}">
                        <a16:creationId xmlns:a16="http://schemas.microsoft.com/office/drawing/2014/main" id="{E67C9F6A-BEB8-EA01-A20F-C4265D4BA7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85705" y="2220657"/>
                    <a:ext cx="2224244" cy="12044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Bridging the capabilities of each business, Optimizing the business portfolio, Leveraging resources. Should we invest? Should we hold? Should we exit?</a:t>
                    </a:r>
                  </a:p>
                </p:txBody>
              </p:sp>
              <p:sp>
                <p:nvSpPr>
                  <p:cNvPr id="17522" name="TextBox 171">
                    <a:extLst>
                      <a:ext uri="{FF2B5EF4-FFF2-40B4-BE49-F238E27FC236}">
                        <a16:creationId xmlns:a16="http://schemas.microsoft.com/office/drawing/2014/main" id="{D4F6E6CA-23F1-403D-2FD4-B205807D7F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016" y="1894824"/>
                    <a:ext cx="2152405" cy="3088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BUSINESS STRATEGY</a:t>
                    </a:r>
                  </a:p>
                </p:txBody>
              </p:sp>
            </p:grpSp>
            <p:grpSp>
              <p:nvGrpSpPr>
                <p:cNvPr id="17518" name="Group 167">
                  <a:extLst>
                    <a:ext uri="{FF2B5EF4-FFF2-40B4-BE49-F238E27FC236}">
                      <a16:creationId xmlns:a16="http://schemas.microsoft.com/office/drawing/2014/main" id="{A7C389DE-5C75-3331-7746-0A344989C3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85517" y="1675517"/>
                  <a:ext cx="2155100" cy="1373740"/>
                  <a:chOff x="1328781" y="1653448"/>
                  <a:chExt cx="2155100" cy="1373740"/>
                </a:xfrm>
              </p:grpSpPr>
              <p:sp>
                <p:nvSpPr>
                  <p:cNvPr id="17519" name="Rectangle 168">
                    <a:extLst>
                      <a:ext uri="{FF2B5EF4-FFF2-40B4-BE49-F238E27FC236}">
                        <a16:creationId xmlns:a16="http://schemas.microsoft.com/office/drawing/2014/main" id="{761F231F-F964-E280-C471-3F0BEF8D16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8781" y="2378627"/>
                    <a:ext cx="2155100" cy="648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Due diligence</a:t>
                    </a:r>
                    <a:b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Identify risk</a:t>
                    </a:r>
                  </a:p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Identify opportunity</a:t>
                    </a:r>
                  </a:p>
                </p:txBody>
              </p:sp>
              <p:sp>
                <p:nvSpPr>
                  <p:cNvPr id="17520" name="TextBox 169">
                    <a:extLst>
                      <a:ext uri="{FF2B5EF4-FFF2-40B4-BE49-F238E27FC236}">
                        <a16:creationId xmlns:a16="http://schemas.microsoft.com/office/drawing/2014/main" id="{47411F52-EF9B-44FD-9DFF-56FA4F3551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016" y="1653448"/>
                    <a:ext cx="2064779" cy="5250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RISK &amp; OPPORTUNITY</a:t>
                    </a:r>
                  </a:p>
                </p:txBody>
              </p:sp>
            </p:grpSp>
          </p:grpSp>
          <p:grpSp>
            <p:nvGrpSpPr>
              <p:cNvPr id="17501" name="Group 150">
                <a:extLst>
                  <a:ext uri="{FF2B5EF4-FFF2-40B4-BE49-F238E27FC236}">
                    <a16:creationId xmlns:a16="http://schemas.microsoft.com/office/drawing/2014/main" id="{DE023F37-3500-1C59-432A-B5FA43008A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8098" y="3900505"/>
                <a:ext cx="8695784" cy="1374921"/>
                <a:chOff x="2238098" y="3900505"/>
                <a:chExt cx="8695784" cy="1374921"/>
              </a:xfrm>
            </p:grpSpPr>
            <p:grpSp>
              <p:nvGrpSpPr>
                <p:cNvPr id="17502" name="Group 151">
                  <a:extLst>
                    <a:ext uri="{FF2B5EF4-FFF2-40B4-BE49-F238E27FC236}">
                      <a16:creationId xmlns:a16="http://schemas.microsoft.com/office/drawing/2014/main" id="{45DF7D07-0478-7B4C-FD13-0D04E038C4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8098" y="3900505"/>
                  <a:ext cx="2155100" cy="1282055"/>
                  <a:chOff x="1265621" y="1891799"/>
                  <a:chExt cx="2155100" cy="1282055"/>
                </a:xfrm>
              </p:grpSpPr>
              <p:sp>
                <p:nvSpPr>
                  <p:cNvPr id="17512" name="Rectangle 161">
                    <a:extLst>
                      <a:ext uri="{FF2B5EF4-FFF2-40B4-BE49-F238E27FC236}">
                        <a16:creationId xmlns:a16="http://schemas.microsoft.com/office/drawing/2014/main" id="{C55A4EDB-E0C3-8A27-5D69-A226C9760D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5621" y="2339990"/>
                    <a:ext cx="2155100" cy="8338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Where we want SMSA to be in 3 years</a:t>
                    </a:r>
                  </a:p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Which parameter do we measure success</a:t>
                    </a:r>
                  </a:p>
                </p:txBody>
              </p:sp>
              <p:sp>
                <p:nvSpPr>
                  <p:cNvPr id="17513" name="TextBox 162">
                    <a:extLst>
                      <a:ext uri="{FF2B5EF4-FFF2-40B4-BE49-F238E27FC236}">
                        <a16:creationId xmlns:a16="http://schemas.microsoft.com/office/drawing/2014/main" id="{0DEF3854-EE84-0F97-D978-4747B10076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5621" y="1891799"/>
                    <a:ext cx="2151346" cy="3088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OUR AIMS</a:t>
                    </a:r>
                  </a:p>
                </p:txBody>
              </p:sp>
            </p:grpSp>
            <p:grpSp>
              <p:nvGrpSpPr>
                <p:cNvPr id="17503" name="Group 152">
                  <a:extLst>
                    <a:ext uri="{FF2B5EF4-FFF2-40B4-BE49-F238E27FC236}">
                      <a16:creationId xmlns:a16="http://schemas.microsoft.com/office/drawing/2014/main" id="{DF589607-383F-D746-2874-7FA35A25C7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9854" y="3900505"/>
                  <a:ext cx="2190482" cy="1374921"/>
                  <a:chOff x="1272658" y="1891799"/>
                  <a:chExt cx="2190482" cy="1374921"/>
                </a:xfrm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988818CF-C169-1C0D-1385-C7A4965AC27A}"/>
                      </a:ext>
                    </a:extLst>
                  </p:cNvPr>
                  <p:cNvSpPr/>
                  <p:nvPr/>
                </p:nvSpPr>
                <p:spPr>
                  <a:xfrm>
                    <a:off x="1281971" y="2108651"/>
                    <a:ext cx="2180744" cy="1158269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1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How many players in the market</a:t>
                    </a:r>
                  </a:p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1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supplier exceed demands</a:t>
                    </a:r>
                  </a:p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1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Under supplier - Pricing can be set</a:t>
                    </a:r>
                  </a:p>
                </p:txBody>
              </p:sp>
              <p:sp>
                <p:nvSpPr>
                  <p:cNvPr id="17511" name="TextBox 160">
                    <a:extLst>
                      <a:ext uri="{FF2B5EF4-FFF2-40B4-BE49-F238E27FC236}">
                        <a16:creationId xmlns:a16="http://schemas.microsoft.com/office/drawing/2014/main" id="{2F67D2AD-E284-5E74-F916-C92D56F0A1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2658" y="1891799"/>
                    <a:ext cx="2142488" cy="3088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INDUSTRY SUPPLY</a:t>
                    </a:r>
                  </a:p>
                </p:txBody>
              </p:sp>
            </p:grpSp>
            <p:grpSp>
              <p:nvGrpSpPr>
                <p:cNvPr id="17504" name="Group 153">
                  <a:extLst>
                    <a:ext uri="{FF2B5EF4-FFF2-40B4-BE49-F238E27FC236}">
                      <a16:creationId xmlns:a16="http://schemas.microsoft.com/office/drawing/2014/main" id="{9B392CEC-9B61-381D-ABEF-11A2206A81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47536" y="3900505"/>
                  <a:ext cx="2155100" cy="1096753"/>
                  <a:chOff x="1265621" y="1891799"/>
                  <a:chExt cx="2155100" cy="1096753"/>
                </a:xfrm>
              </p:grpSpPr>
              <p:sp>
                <p:nvSpPr>
                  <p:cNvPr id="17508" name="Rectangle 157">
                    <a:extLst>
                      <a:ext uri="{FF2B5EF4-FFF2-40B4-BE49-F238E27FC236}">
                        <a16:creationId xmlns:a16="http://schemas.microsoft.com/office/drawing/2014/main" id="{026510FF-AFCE-618A-2DFD-22744867F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5621" y="2339991"/>
                    <a:ext cx="2155100" cy="648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Identified gaps in the market</a:t>
                    </a:r>
                    <a:b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Product/ segment we need to compete-in</a:t>
                    </a:r>
                  </a:p>
                </p:txBody>
              </p:sp>
              <p:sp>
                <p:nvSpPr>
                  <p:cNvPr id="17509" name="TextBox 158">
                    <a:extLst>
                      <a:ext uri="{FF2B5EF4-FFF2-40B4-BE49-F238E27FC236}">
                        <a16:creationId xmlns:a16="http://schemas.microsoft.com/office/drawing/2014/main" id="{5866E194-5CFC-92B0-A351-DCE013D336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5621" y="1891799"/>
                    <a:ext cx="2148789" cy="525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COMPETITIVENESS -</a:t>
                    </a:r>
                    <a:b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IN" altLang="en-US" sz="1400" b="1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TARGET</a:t>
                    </a:r>
                  </a:p>
                </p:txBody>
              </p:sp>
            </p:grpSp>
            <p:grpSp>
              <p:nvGrpSpPr>
                <p:cNvPr id="17505" name="Group 154">
                  <a:extLst>
                    <a:ext uri="{FF2B5EF4-FFF2-40B4-BE49-F238E27FC236}">
                      <a16:creationId xmlns:a16="http://schemas.microsoft.com/office/drawing/2014/main" id="{1A5FDCEC-90F5-53CF-B876-2C89E2377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02255" y="3900505"/>
                  <a:ext cx="2231627" cy="1096752"/>
                  <a:chOff x="1265621" y="1891799"/>
                  <a:chExt cx="2231627" cy="1096752"/>
                </a:xfrm>
              </p:grpSpPr>
              <p:sp>
                <p:nvSpPr>
                  <p:cNvPr id="17506" name="Rectangle 155">
                    <a:extLst>
                      <a:ext uri="{FF2B5EF4-FFF2-40B4-BE49-F238E27FC236}">
                        <a16:creationId xmlns:a16="http://schemas.microsoft.com/office/drawing/2014/main" id="{EB25BBBD-84DB-F22B-5F8F-D1719DCB3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5621" y="2339990"/>
                    <a:ext cx="2231627" cy="648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buClr>
                        <a:srgbClr val="C12121"/>
                      </a:buClr>
                    </a:pP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we need to diversify, enter areas not covered</a:t>
                    </a:r>
                    <a:b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GB" altLang="en-US" sz="12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Buy businesses</a:t>
                    </a:r>
                  </a:p>
                </p:txBody>
              </p:sp>
              <p:sp>
                <p:nvSpPr>
                  <p:cNvPr id="17507" name="TextBox 156">
                    <a:extLst>
                      <a:ext uri="{FF2B5EF4-FFF2-40B4-BE49-F238E27FC236}">
                        <a16:creationId xmlns:a16="http://schemas.microsoft.com/office/drawing/2014/main" id="{25AAFA17-BC04-44F5-2CF0-9635E47265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5621" y="1891799"/>
                    <a:ext cx="1903377" cy="525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1122363" fontAlgn="base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IN" altLang="en-US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CORPORATE STRATEGY</a:t>
                    </a:r>
                  </a:p>
                </p:txBody>
              </p:sp>
            </p:grpSp>
          </p:grpSp>
        </p:grpSp>
        <p:grpSp>
          <p:nvGrpSpPr>
            <p:cNvPr id="17415" name="Group 4">
              <a:extLst>
                <a:ext uri="{FF2B5EF4-FFF2-40B4-BE49-F238E27FC236}">
                  <a16:creationId xmlns:a16="http://schemas.microsoft.com/office/drawing/2014/main" id="{39387615-C20B-BFD9-2112-4844A6FBD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364" y="1632759"/>
              <a:ext cx="10090584" cy="5149041"/>
              <a:chOff x="402908" y="975526"/>
              <a:chExt cx="10125396" cy="5166807"/>
            </a:xfrm>
          </p:grpSpPr>
          <p:grpSp>
            <p:nvGrpSpPr>
              <p:cNvPr id="17416" name="Group 5">
                <a:extLst>
                  <a:ext uri="{FF2B5EF4-FFF2-40B4-BE49-F238E27FC236}">
                    <a16:creationId xmlns:a16="http://schemas.microsoft.com/office/drawing/2014/main" id="{31C37EC1-E783-B513-F846-8E4900AC97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08" y="3293745"/>
                <a:ext cx="10125396" cy="544830"/>
                <a:chOff x="402908" y="3293745"/>
                <a:chExt cx="10125396" cy="544830"/>
              </a:xfrm>
            </p:grpSpPr>
            <p:sp>
              <p:nvSpPr>
                <p:cNvPr id="17469" name="TextBox 118">
                  <a:extLst>
                    <a:ext uri="{FF2B5EF4-FFF2-40B4-BE49-F238E27FC236}">
                      <a16:creationId xmlns:a16="http://schemas.microsoft.com/office/drawing/2014/main" id="{89EAB0BE-3879-FCA2-72E0-24F1C746F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812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01</a:t>
                  </a:r>
                </a:p>
              </p:txBody>
            </p:sp>
            <p:sp>
              <p:nvSpPr>
                <p:cNvPr id="17470" name="TextBox 119">
                  <a:extLst>
                    <a:ext uri="{FF2B5EF4-FFF2-40B4-BE49-F238E27FC236}">
                      <a16:creationId xmlns:a16="http://schemas.microsoft.com/office/drawing/2014/main" id="{22522BC0-1F0C-1AA9-A38C-B4AE103E21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7343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02</a:t>
                  </a:r>
                </a:p>
              </p:txBody>
            </p:sp>
            <p:sp>
              <p:nvSpPr>
                <p:cNvPr id="17471" name="TextBox 120">
                  <a:extLst>
                    <a:ext uri="{FF2B5EF4-FFF2-40B4-BE49-F238E27FC236}">
                      <a16:creationId xmlns:a16="http://schemas.microsoft.com/office/drawing/2014/main" id="{97B88E58-4D9B-1096-7ACE-77682A0555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5875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03</a:t>
                  </a:r>
                </a:p>
              </p:txBody>
            </p:sp>
            <p:sp>
              <p:nvSpPr>
                <p:cNvPr id="17472" name="TextBox 121">
                  <a:extLst>
                    <a:ext uri="{FF2B5EF4-FFF2-40B4-BE49-F238E27FC236}">
                      <a16:creationId xmlns:a16="http://schemas.microsoft.com/office/drawing/2014/main" id="{97A262EA-26C8-F914-CEA1-78D838A357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54680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09</a:t>
                  </a:r>
                </a:p>
              </p:txBody>
            </p:sp>
            <p:sp>
              <p:nvSpPr>
                <p:cNvPr id="17473" name="TextBox 122">
                  <a:extLst>
                    <a:ext uri="{FF2B5EF4-FFF2-40B4-BE49-F238E27FC236}">
                      <a16:creationId xmlns:a16="http://schemas.microsoft.com/office/drawing/2014/main" id="{FA29E025-935C-1008-59F7-B23F99C176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78529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08</a:t>
                  </a:r>
                </a:p>
              </p:txBody>
            </p:sp>
            <p:sp>
              <p:nvSpPr>
                <p:cNvPr id="17474" name="TextBox 123">
                  <a:extLst>
                    <a:ext uri="{FF2B5EF4-FFF2-40B4-BE49-F238E27FC236}">
                      <a16:creationId xmlns:a16="http://schemas.microsoft.com/office/drawing/2014/main" id="{FC242026-33C2-113C-71F4-CBF3656529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99999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07</a:t>
                  </a:r>
                </a:p>
              </p:txBody>
            </p:sp>
            <p:sp>
              <p:nvSpPr>
                <p:cNvPr id="17475" name="TextBox 124">
                  <a:extLst>
                    <a:ext uri="{FF2B5EF4-FFF2-40B4-BE49-F238E27FC236}">
                      <a16:creationId xmlns:a16="http://schemas.microsoft.com/office/drawing/2014/main" id="{97B7A3C8-064F-1164-BE2D-37EBE0537F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2936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05</a:t>
                  </a:r>
                </a:p>
              </p:txBody>
            </p:sp>
            <p:sp>
              <p:nvSpPr>
                <p:cNvPr id="17476" name="TextBox 125">
                  <a:extLst>
                    <a:ext uri="{FF2B5EF4-FFF2-40B4-BE49-F238E27FC236}">
                      <a16:creationId xmlns:a16="http://schemas.microsoft.com/office/drawing/2014/main" id="{16285D9E-7EAC-4E5F-47D7-AD141B1876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1467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06</a:t>
                  </a:r>
                </a:p>
              </p:txBody>
            </p:sp>
            <p:sp>
              <p:nvSpPr>
                <p:cNvPr id="17477" name="TextBox 126">
                  <a:extLst>
                    <a:ext uri="{FF2B5EF4-FFF2-40B4-BE49-F238E27FC236}">
                      <a16:creationId xmlns:a16="http://schemas.microsoft.com/office/drawing/2014/main" id="{60FAE907-E060-106D-833D-ABB8C252D6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4405" y="3391800"/>
                  <a:ext cx="413714" cy="339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122363" fontAlgn="base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 sz="16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04</a:t>
                  </a:r>
                </a:p>
              </p:txBody>
            </p:sp>
            <p:grpSp>
              <p:nvGrpSpPr>
                <p:cNvPr id="17478" name="Group 127">
                  <a:extLst>
                    <a:ext uri="{FF2B5EF4-FFF2-40B4-BE49-F238E27FC236}">
                      <a16:creationId xmlns:a16="http://schemas.microsoft.com/office/drawing/2014/main" id="{C80D5F13-D08B-0234-C229-4205C65440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08" y="3293745"/>
                  <a:ext cx="10125396" cy="544830"/>
                  <a:chOff x="402908" y="3169269"/>
                  <a:chExt cx="10125396" cy="544830"/>
                </a:xfrm>
              </p:grpSpPr>
              <p:grpSp>
                <p:nvGrpSpPr>
                  <p:cNvPr id="17479" name="Group 128">
                    <a:extLst>
                      <a:ext uri="{FF2B5EF4-FFF2-40B4-BE49-F238E27FC236}">
                        <a16:creationId xmlns:a16="http://schemas.microsoft.com/office/drawing/2014/main" id="{03524DB7-9D31-DCCB-7D50-119CAD28FE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87929" y="3169269"/>
                    <a:ext cx="9160771" cy="544830"/>
                    <a:chOff x="887929" y="3169269"/>
                    <a:chExt cx="9160771" cy="544830"/>
                  </a:xfrm>
                </p:grpSpPr>
                <p:sp>
                  <p:nvSpPr>
                    <p:cNvPr id="141" name="Freeform 146">
                      <a:extLst>
                        <a:ext uri="{FF2B5EF4-FFF2-40B4-BE49-F238E27FC236}">
                          <a16:creationId xmlns:a16="http://schemas.microsoft.com/office/drawing/2014/main" id="{BD0E7E80-F24D-2EE7-1392-06DED09CF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163" y="3441624"/>
                      <a:ext cx="544788" cy="272440"/>
                    </a:xfrm>
                    <a:custGeom>
                      <a:avLst/>
                      <a:gdLst>
                        <a:gd name="connsiteX0" fmla="*/ 0 w 544830"/>
                        <a:gd name="connsiteY0" fmla="*/ 0 h 272415"/>
                        <a:gd name="connsiteX1" fmla="*/ 544830 w 544830"/>
                        <a:gd name="connsiteY1" fmla="*/ 0 h 272415"/>
                        <a:gd name="connsiteX2" fmla="*/ 272415 w 544830"/>
                        <a:gd name="connsiteY2" fmla="*/ 272415 h 272415"/>
                        <a:gd name="connsiteX3" fmla="*/ 0 w 544830"/>
                        <a:gd name="connsiteY3" fmla="*/ 0 h 272415"/>
                        <a:gd name="connsiteX0" fmla="*/ 0 w 544830"/>
                        <a:gd name="connsiteY0" fmla="*/ 778 h 273193"/>
                        <a:gd name="connsiteX1" fmla="*/ 216971 w 544830"/>
                        <a:gd name="connsiteY1" fmla="*/ 0 h 273193"/>
                        <a:gd name="connsiteX2" fmla="*/ 544830 w 544830"/>
                        <a:gd name="connsiteY2" fmla="*/ 778 h 273193"/>
                        <a:gd name="connsiteX3" fmla="*/ 272415 w 544830"/>
                        <a:gd name="connsiteY3" fmla="*/ 273193 h 273193"/>
                        <a:gd name="connsiteX4" fmla="*/ 0 w 544830"/>
                        <a:gd name="connsiteY4" fmla="*/ 778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4" fmla="*/ 308411 w 544830"/>
                        <a:gd name="connsiteY4" fmla="*/ 91440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0" fmla="*/ 544830 w 544830"/>
                        <a:gd name="connsiteY0" fmla="*/ 0 h 272415"/>
                        <a:gd name="connsiteX1" fmla="*/ 272415 w 544830"/>
                        <a:gd name="connsiteY1" fmla="*/ 272415 h 272415"/>
                        <a:gd name="connsiteX2" fmla="*/ 0 w 544830"/>
                        <a:gd name="connsiteY2" fmla="*/ 0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544830" y="0"/>
                          </a:moveTo>
                          <a:cubicBezTo>
                            <a:pt x="544830" y="150451"/>
                            <a:pt x="422866" y="272415"/>
                            <a:pt x="272415" y="272415"/>
                          </a:cubicBezTo>
                          <a:cubicBezTo>
                            <a:pt x="121964" y="272415"/>
                            <a:pt x="0" y="150451"/>
                            <a:pt x="0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2" name="Freeform 147">
                      <a:extLst>
                        <a:ext uri="{FF2B5EF4-FFF2-40B4-BE49-F238E27FC236}">
                          <a16:creationId xmlns:a16="http://schemas.microsoft.com/office/drawing/2014/main" id="{1E6223AD-58BB-BF0F-9DE0-E2886F908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3995" y="3169183"/>
                      <a:ext cx="544788" cy="272441"/>
                    </a:xfrm>
                    <a:custGeom>
                      <a:avLst/>
                      <a:gdLst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0 w 544830"/>
                        <a:gd name="connsiteY2" fmla="*/ 272415 h 272415"/>
                        <a:gd name="connsiteX3" fmla="*/ 272415 w 544830"/>
                        <a:gd name="connsiteY3" fmla="*/ 0 h 272415"/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273453 w 544830"/>
                        <a:gd name="connsiteY2" fmla="*/ 271637 h 272415"/>
                        <a:gd name="connsiteX3" fmla="*/ 0 w 544830"/>
                        <a:gd name="connsiteY3" fmla="*/ 272415 h 272415"/>
                        <a:gd name="connsiteX4" fmla="*/ 272415 w 544830"/>
                        <a:gd name="connsiteY4" fmla="*/ 0 h 272415"/>
                        <a:gd name="connsiteX0" fmla="*/ 273453 w 544830"/>
                        <a:gd name="connsiteY0" fmla="*/ 271637 h 363077"/>
                        <a:gd name="connsiteX1" fmla="*/ 0 w 544830"/>
                        <a:gd name="connsiteY1" fmla="*/ 272415 h 363077"/>
                        <a:gd name="connsiteX2" fmla="*/ 272415 w 544830"/>
                        <a:gd name="connsiteY2" fmla="*/ 0 h 363077"/>
                        <a:gd name="connsiteX3" fmla="*/ 544830 w 544830"/>
                        <a:gd name="connsiteY3" fmla="*/ 272415 h 363077"/>
                        <a:gd name="connsiteX4" fmla="*/ 364893 w 544830"/>
                        <a:gd name="connsiteY4" fmla="*/ 363077 h 363077"/>
                        <a:gd name="connsiteX0" fmla="*/ 273453 w 544830"/>
                        <a:gd name="connsiteY0" fmla="*/ 271637 h 272415"/>
                        <a:gd name="connsiteX1" fmla="*/ 0 w 544830"/>
                        <a:gd name="connsiteY1" fmla="*/ 272415 h 272415"/>
                        <a:gd name="connsiteX2" fmla="*/ 272415 w 544830"/>
                        <a:gd name="connsiteY2" fmla="*/ 0 h 272415"/>
                        <a:gd name="connsiteX3" fmla="*/ 544830 w 544830"/>
                        <a:gd name="connsiteY3" fmla="*/ 272415 h 272415"/>
                        <a:gd name="connsiteX0" fmla="*/ 0 w 544830"/>
                        <a:gd name="connsiteY0" fmla="*/ 272415 h 272415"/>
                        <a:gd name="connsiteX1" fmla="*/ 272415 w 544830"/>
                        <a:gd name="connsiteY1" fmla="*/ 0 h 272415"/>
                        <a:gd name="connsiteX2" fmla="*/ 544830 w 544830"/>
                        <a:gd name="connsiteY2" fmla="*/ 272415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0" y="272415"/>
                          </a:moveTo>
                          <a:cubicBezTo>
                            <a:pt x="0" y="121964"/>
                            <a:pt x="121964" y="0"/>
                            <a:pt x="272415" y="0"/>
                          </a:cubicBezTo>
                          <a:cubicBezTo>
                            <a:pt x="422866" y="0"/>
                            <a:pt x="544830" y="121964"/>
                            <a:pt x="544830" y="272415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3" name="Freeform 148">
                      <a:extLst>
                        <a:ext uri="{FF2B5EF4-FFF2-40B4-BE49-F238E27FC236}">
                          <a16:creationId xmlns:a16="http://schemas.microsoft.com/office/drawing/2014/main" id="{07D60478-474E-5BA6-A461-52022167D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03409" y="3441624"/>
                      <a:ext cx="544788" cy="272440"/>
                    </a:xfrm>
                    <a:custGeom>
                      <a:avLst/>
                      <a:gdLst>
                        <a:gd name="connsiteX0" fmla="*/ 0 w 544830"/>
                        <a:gd name="connsiteY0" fmla="*/ 0 h 272415"/>
                        <a:gd name="connsiteX1" fmla="*/ 544830 w 544830"/>
                        <a:gd name="connsiteY1" fmla="*/ 0 h 272415"/>
                        <a:gd name="connsiteX2" fmla="*/ 272415 w 544830"/>
                        <a:gd name="connsiteY2" fmla="*/ 272415 h 272415"/>
                        <a:gd name="connsiteX3" fmla="*/ 0 w 544830"/>
                        <a:gd name="connsiteY3" fmla="*/ 0 h 272415"/>
                        <a:gd name="connsiteX0" fmla="*/ 0 w 544830"/>
                        <a:gd name="connsiteY0" fmla="*/ 778 h 273193"/>
                        <a:gd name="connsiteX1" fmla="*/ 216971 w 544830"/>
                        <a:gd name="connsiteY1" fmla="*/ 0 h 273193"/>
                        <a:gd name="connsiteX2" fmla="*/ 544830 w 544830"/>
                        <a:gd name="connsiteY2" fmla="*/ 778 h 273193"/>
                        <a:gd name="connsiteX3" fmla="*/ 272415 w 544830"/>
                        <a:gd name="connsiteY3" fmla="*/ 273193 h 273193"/>
                        <a:gd name="connsiteX4" fmla="*/ 0 w 544830"/>
                        <a:gd name="connsiteY4" fmla="*/ 778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4" fmla="*/ 308411 w 544830"/>
                        <a:gd name="connsiteY4" fmla="*/ 91440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0" fmla="*/ 544830 w 544830"/>
                        <a:gd name="connsiteY0" fmla="*/ 0 h 272415"/>
                        <a:gd name="connsiteX1" fmla="*/ 272415 w 544830"/>
                        <a:gd name="connsiteY1" fmla="*/ 272415 h 272415"/>
                        <a:gd name="connsiteX2" fmla="*/ 0 w 544830"/>
                        <a:gd name="connsiteY2" fmla="*/ 0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544830" y="0"/>
                          </a:moveTo>
                          <a:cubicBezTo>
                            <a:pt x="544830" y="150451"/>
                            <a:pt x="422866" y="272415"/>
                            <a:pt x="272415" y="272415"/>
                          </a:cubicBezTo>
                          <a:cubicBezTo>
                            <a:pt x="121964" y="272415"/>
                            <a:pt x="0" y="150451"/>
                            <a:pt x="0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" name="Freeform 149">
                      <a:extLst>
                        <a:ext uri="{FF2B5EF4-FFF2-40B4-BE49-F238E27FC236}">
                          <a16:creationId xmlns:a16="http://schemas.microsoft.com/office/drawing/2014/main" id="{0CF6D8CF-77FE-A526-286B-BFFA465780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0827" y="3441624"/>
                      <a:ext cx="544788" cy="272440"/>
                    </a:xfrm>
                    <a:custGeom>
                      <a:avLst/>
                      <a:gdLst>
                        <a:gd name="connsiteX0" fmla="*/ 0 w 544830"/>
                        <a:gd name="connsiteY0" fmla="*/ 0 h 272415"/>
                        <a:gd name="connsiteX1" fmla="*/ 544830 w 544830"/>
                        <a:gd name="connsiteY1" fmla="*/ 0 h 272415"/>
                        <a:gd name="connsiteX2" fmla="*/ 272415 w 544830"/>
                        <a:gd name="connsiteY2" fmla="*/ 272415 h 272415"/>
                        <a:gd name="connsiteX3" fmla="*/ 0 w 544830"/>
                        <a:gd name="connsiteY3" fmla="*/ 0 h 272415"/>
                        <a:gd name="connsiteX0" fmla="*/ 0 w 544830"/>
                        <a:gd name="connsiteY0" fmla="*/ 778 h 273193"/>
                        <a:gd name="connsiteX1" fmla="*/ 216971 w 544830"/>
                        <a:gd name="connsiteY1" fmla="*/ 0 h 273193"/>
                        <a:gd name="connsiteX2" fmla="*/ 544830 w 544830"/>
                        <a:gd name="connsiteY2" fmla="*/ 778 h 273193"/>
                        <a:gd name="connsiteX3" fmla="*/ 272415 w 544830"/>
                        <a:gd name="connsiteY3" fmla="*/ 273193 h 273193"/>
                        <a:gd name="connsiteX4" fmla="*/ 0 w 544830"/>
                        <a:gd name="connsiteY4" fmla="*/ 778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4" fmla="*/ 308411 w 544830"/>
                        <a:gd name="connsiteY4" fmla="*/ 91440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0" fmla="*/ 544830 w 544830"/>
                        <a:gd name="connsiteY0" fmla="*/ 0 h 272415"/>
                        <a:gd name="connsiteX1" fmla="*/ 272415 w 544830"/>
                        <a:gd name="connsiteY1" fmla="*/ 272415 h 272415"/>
                        <a:gd name="connsiteX2" fmla="*/ 0 w 544830"/>
                        <a:gd name="connsiteY2" fmla="*/ 0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544830" y="0"/>
                          </a:moveTo>
                          <a:cubicBezTo>
                            <a:pt x="544830" y="150451"/>
                            <a:pt x="422866" y="272415"/>
                            <a:pt x="272415" y="272415"/>
                          </a:cubicBezTo>
                          <a:cubicBezTo>
                            <a:pt x="121964" y="272415"/>
                            <a:pt x="0" y="150451"/>
                            <a:pt x="0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Freeform 150">
                      <a:extLst>
                        <a:ext uri="{FF2B5EF4-FFF2-40B4-BE49-F238E27FC236}">
                          <a16:creationId xmlns:a16="http://schemas.microsoft.com/office/drawing/2014/main" id="{2B7459FC-EC89-B4CE-5813-CCF04A5831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9745" y="3441624"/>
                      <a:ext cx="544788" cy="272440"/>
                    </a:xfrm>
                    <a:custGeom>
                      <a:avLst/>
                      <a:gdLst>
                        <a:gd name="connsiteX0" fmla="*/ 0 w 544830"/>
                        <a:gd name="connsiteY0" fmla="*/ 0 h 272415"/>
                        <a:gd name="connsiteX1" fmla="*/ 544830 w 544830"/>
                        <a:gd name="connsiteY1" fmla="*/ 0 h 272415"/>
                        <a:gd name="connsiteX2" fmla="*/ 272415 w 544830"/>
                        <a:gd name="connsiteY2" fmla="*/ 272415 h 272415"/>
                        <a:gd name="connsiteX3" fmla="*/ 0 w 544830"/>
                        <a:gd name="connsiteY3" fmla="*/ 0 h 272415"/>
                        <a:gd name="connsiteX0" fmla="*/ 0 w 544830"/>
                        <a:gd name="connsiteY0" fmla="*/ 778 h 273193"/>
                        <a:gd name="connsiteX1" fmla="*/ 216971 w 544830"/>
                        <a:gd name="connsiteY1" fmla="*/ 0 h 273193"/>
                        <a:gd name="connsiteX2" fmla="*/ 544830 w 544830"/>
                        <a:gd name="connsiteY2" fmla="*/ 778 h 273193"/>
                        <a:gd name="connsiteX3" fmla="*/ 272415 w 544830"/>
                        <a:gd name="connsiteY3" fmla="*/ 273193 h 273193"/>
                        <a:gd name="connsiteX4" fmla="*/ 0 w 544830"/>
                        <a:gd name="connsiteY4" fmla="*/ 778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4" fmla="*/ 308411 w 544830"/>
                        <a:gd name="connsiteY4" fmla="*/ 91440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0" fmla="*/ 544830 w 544830"/>
                        <a:gd name="connsiteY0" fmla="*/ 0 h 272415"/>
                        <a:gd name="connsiteX1" fmla="*/ 272415 w 544830"/>
                        <a:gd name="connsiteY1" fmla="*/ 272415 h 272415"/>
                        <a:gd name="connsiteX2" fmla="*/ 0 w 544830"/>
                        <a:gd name="connsiteY2" fmla="*/ 0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544830" y="0"/>
                          </a:moveTo>
                          <a:cubicBezTo>
                            <a:pt x="544830" y="150451"/>
                            <a:pt x="422866" y="272415"/>
                            <a:pt x="272415" y="272415"/>
                          </a:cubicBezTo>
                          <a:cubicBezTo>
                            <a:pt x="121964" y="272415"/>
                            <a:pt x="0" y="150451"/>
                            <a:pt x="0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Freeform 151">
                      <a:extLst>
                        <a:ext uri="{FF2B5EF4-FFF2-40B4-BE49-F238E27FC236}">
                          <a16:creationId xmlns:a16="http://schemas.microsoft.com/office/drawing/2014/main" id="{6D06522E-B7B9-EAD8-74C0-AC381F6B7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4490" y="3441624"/>
                      <a:ext cx="546380" cy="272440"/>
                    </a:xfrm>
                    <a:custGeom>
                      <a:avLst/>
                      <a:gdLst>
                        <a:gd name="connsiteX0" fmla="*/ 0 w 544830"/>
                        <a:gd name="connsiteY0" fmla="*/ 0 h 272415"/>
                        <a:gd name="connsiteX1" fmla="*/ 544830 w 544830"/>
                        <a:gd name="connsiteY1" fmla="*/ 0 h 272415"/>
                        <a:gd name="connsiteX2" fmla="*/ 272415 w 544830"/>
                        <a:gd name="connsiteY2" fmla="*/ 272415 h 272415"/>
                        <a:gd name="connsiteX3" fmla="*/ 0 w 544830"/>
                        <a:gd name="connsiteY3" fmla="*/ 0 h 272415"/>
                        <a:gd name="connsiteX0" fmla="*/ 0 w 544830"/>
                        <a:gd name="connsiteY0" fmla="*/ 778 h 273193"/>
                        <a:gd name="connsiteX1" fmla="*/ 216971 w 544830"/>
                        <a:gd name="connsiteY1" fmla="*/ 0 h 273193"/>
                        <a:gd name="connsiteX2" fmla="*/ 544830 w 544830"/>
                        <a:gd name="connsiteY2" fmla="*/ 778 h 273193"/>
                        <a:gd name="connsiteX3" fmla="*/ 272415 w 544830"/>
                        <a:gd name="connsiteY3" fmla="*/ 273193 h 273193"/>
                        <a:gd name="connsiteX4" fmla="*/ 0 w 544830"/>
                        <a:gd name="connsiteY4" fmla="*/ 778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4" fmla="*/ 308411 w 544830"/>
                        <a:gd name="connsiteY4" fmla="*/ 91440 h 273193"/>
                        <a:gd name="connsiteX0" fmla="*/ 216971 w 544830"/>
                        <a:gd name="connsiteY0" fmla="*/ 0 h 273193"/>
                        <a:gd name="connsiteX1" fmla="*/ 544830 w 544830"/>
                        <a:gd name="connsiteY1" fmla="*/ 778 h 273193"/>
                        <a:gd name="connsiteX2" fmla="*/ 272415 w 544830"/>
                        <a:gd name="connsiteY2" fmla="*/ 273193 h 273193"/>
                        <a:gd name="connsiteX3" fmla="*/ 0 w 544830"/>
                        <a:gd name="connsiteY3" fmla="*/ 778 h 273193"/>
                        <a:gd name="connsiteX0" fmla="*/ 544830 w 544830"/>
                        <a:gd name="connsiteY0" fmla="*/ 0 h 272415"/>
                        <a:gd name="connsiteX1" fmla="*/ 272415 w 544830"/>
                        <a:gd name="connsiteY1" fmla="*/ 272415 h 272415"/>
                        <a:gd name="connsiteX2" fmla="*/ 0 w 544830"/>
                        <a:gd name="connsiteY2" fmla="*/ 0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544830" y="0"/>
                          </a:moveTo>
                          <a:cubicBezTo>
                            <a:pt x="544830" y="150451"/>
                            <a:pt x="422866" y="272415"/>
                            <a:pt x="272415" y="272415"/>
                          </a:cubicBezTo>
                          <a:cubicBezTo>
                            <a:pt x="121964" y="272415"/>
                            <a:pt x="0" y="150451"/>
                            <a:pt x="0" y="0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Freeform 152">
                      <a:extLst>
                        <a:ext uri="{FF2B5EF4-FFF2-40B4-BE49-F238E27FC236}">
                          <a16:creationId xmlns:a16="http://schemas.microsoft.com/office/drawing/2014/main" id="{785F3E1C-CB3D-56D6-F7EE-C03055299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2914" y="3169183"/>
                      <a:ext cx="544788" cy="272441"/>
                    </a:xfrm>
                    <a:custGeom>
                      <a:avLst/>
                      <a:gdLst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0 w 544830"/>
                        <a:gd name="connsiteY2" fmla="*/ 272415 h 272415"/>
                        <a:gd name="connsiteX3" fmla="*/ 272415 w 544830"/>
                        <a:gd name="connsiteY3" fmla="*/ 0 h 272415"/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273453 w 544830"/>
                        <a:gd name="connsiteY2" fmla="*/ 271637 h 272415"/>
                        <a:gd name="connsiteX3" fmla="*/ 0 w 544830"/>
                        <a:gd name="connsiteY3" fmla="*/ 272415 h 272415"/>
                        <a:gd name="connsiteX4" fmla="*/ 272415 w 544830"/>
                        <a:gd name="connsiteY4" fmla="*/ 0 h 272415"/>
                        <a:gd name="connsiteX0" fmla="*/ 273453 w 544830"/>
                        <a:gd name="connsiteY0" fmla="*/ 271637 h 363077"/>
                        <a:gd name="connsiteX1" fmla="*/ 0 w 544830"/>
                        <a:gd name="connsiteY1" fmla="*/ 272415 h 363077"/>
                        <a:gd name="connsiteX2" fmla="*/ 272415 w 544830"/>
                        <a:gd name="connsiteY2" fmla="*/ 0 h 363077"/>
                        <a:gd name="connsiteX3" fmla="*/ 544830 w 544830"/>
                        <a:gd name="connsiteY3" fmla="*/ 272415 h 363077"/>
                        <a:gd name="connsiteX4" fmla="*/ 364893 w 544830"/>
                        <a:gd name="connsiteY4" fmla="*/ 363077 h 363077"/>
                        <a:gd name="connsiteX0" fmla="*/ 273453 w 544830"/>
                        <a:gd name="connsiteY0" fmla="*/ 271637 h 272415"/>
                        <a:gd name="connsiteX1" fmla="*/ 0 w 544830"/>
                        <a:gd name="connsiteY1" fmla="*/ 272415 h 272415"/>
                        <a:gd name="connsiteX2" fmla="*/ 272415 w 544830"/>
                        <a:gd name="connsiteY2" fmla="*/ 0 h 272415"/>
                        <a:gd name="connsiteX3" fmla="*/ 544830 w 544830"/>
                        <a:gd name="connsiteY3" fmla="*/ 272415 h 272415"/>
                        <a:gd name="connsiteX0" fmla="*/ 0 w 544830"/>
                        <a:gd name="connsiteY0" fmla="*/ 272415 h 272415"/>
                        <a:gd name="connsiteX1" fmla="*/ 272415 w 544830"/>
                        <a:gd name="connsiteY1" fmla="*/ 0 h 272415"/>
                        <a:gd name="connsiteX2" fmla="*/ 544830 w 544830"/>
                        <a:gd name="connsiteY2" fmla="*/ 272415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0" y="272415"/>
                          </a:moveTo>
                          <a:cubicBezTo>
                            <a:pt x="0" y="121964"/>
                            <a:pt x="121964" y="0"/>
                            <a:pt x="272415" y="0"/>
                          </a:cubicBezTo>
                          <a:cubicBezTo>
                            <a:pt x="422866" y="0"/>
                            <a:pt x="544830" y="121964"/>
                            <a:pt x="544830" y="272415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Freeform 153">
                      <a:extLst>
                        <a:ext uri="{FF2B5EF4-FFF2-40B4-BE49-F238E27FC236}">
                          <a16:creationId xmlns:a16="http://schemas.microsoft.com/office/drawing/2014/main" id="{916C0422-0935-61FF-8EA5-073ADEDA2F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7658" y="3169183"/>
                      <a:ext cx="544788" cy="272441"/>
                    </a:xfrm>
                    <a:custGeom>
                      <a:avLst/>
                      <a:gdLst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0 w 544830"/>
                        <a:gd name="connsiteY2" fmla="*/ 272415 h 272415"/>
                        <a:gd name="connsiteX3" fmla="*/ 272415 w 544830"/>
                        <a:gd name="connsiteY3" fmla="*/ 0 h 272415"/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273453 w 544830"/>
                        <a:gd name="connsiteY2" fmla="*/ 271637 h 272415"/>
                        <a:gd name="connsiteX3" fmla="*/ 0 w 544830"/>
                        <a:gd name="connsiteY3" fmla="*/ 272415 h 272415"/>
                        <a:gd name="connsiteX4" fmla="*/ 272415 w 544830"/>
                        <a:gd name="connsiteY4" fmla="*/ 0 h 272415"/>
                        <a:gd name="connsiteX0" fmla="*/ 273453 w 544830"/>
                        <a:gd name="connsiteY0" fmla="*/ 271637 h 363077"/>
                        <a:gd name="connsiteX1" fmla="*/ 0 w 544830"/>
                        <a:gd name="connsiteY1" fmla="*/ 272415 h 363077"/>
                        <a:gd name="connsiteX2" fmla="*/ 272415 w 544830"/>
                        <a:gd name="connsiteY2" fmla="*/ 0 h 363077"/>
                        <a:gd name="connsiteX3" fmla="*/ 544830 w 544830"/>
                        <a:gd name="connsiteY3" fmla="*/ 272415 h 363077"/>
                        <a:gd name="connsiteX4" fmla="*/ 364893 w 544830"/>
                        <a:gd name="connsiteY4" fmla="*/ 363077 h 363077"/>
                        <a:gd name="connsiteX0" fmla="*/ 273453 w 544830"/>
                        <a:gd name="connsiteY0" fmla="*/ 271637 h 272415"/>
                        <a:gd name="connsiteX1" fmla="*/ 0 w 544830"/>
                        <a:gd name="connsiteY1" fmla="*/ 272415 h 272415"/>
                        <a:gd name="connsiteX2" fmla="*/ 272415 w 544830"/>
                        <a:gd name="connsiteY2" fmla="*/ 0 h 272415"/>
                        <a:gd name="connsiteX3" fmla="*/ 544830 w 544830"/>
                        <a:gd name="connsiteY3" fmla="*/ 272415 h 272415"/>
                        <a:gd name="connsiteX0" fmla="*/ 0 w 544830"/>
                        <a:gd name="connsiteY0" fmla="*/ 272415 h 272415"/>
                        <a:gd name="connsiteX1" fmla="*/ 272415 w 544830"/>
                        <a:gd name="connsiteY1" fmla="*/ 0 h 272415"/>
                        <a:gd name="connsiteX2" fmla="*/ 544830 w 544830"/>
                        <a:gd name="connsiteY2" fmla="*/ 272415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0" y="272415"/>
                          </a:moveTo>
                          <a:cubicBezTo>
                            <a:pt x="0" y="121964"/>
                            <a:pt x="121964" y="0"/>
                            <a:pt x="272415" y="0"/>
                          </a:cubicBezTo>
                          <a:cubicBezTo>
                            <a:pt x="422866" y="0"/>
                            <a:pt x="544830" y="121964"/>
                            <a:pt x="544830" y="272415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Freeform 154">
                      <a:extLst>
                        <a:ext uri="{FF2B5EF4-FFF2-40B4-BE49-F238E27FC236}">
                          <a16:creationId xmlns:a16="http://schemas.microsoft.com/office/drawing/2014/main" id="{1D4D30FA-A1AD-7B06-2B88-AA7C77118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6577" y="3169183"/>
                      <a:ext cx="544788" cy="272441"/>
                    </a:xfrm>
                    <a:custGeom>
                      <a:avLst/>
                      <a:gdLst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0 w 544830"/>
                        <a:gd name="connsiteY2" fmla="*/ 272415 h 272415"/>
                        <a:gd name="connsiteX3" fmla="*/ 272415 w 544830"/>
                        <a:gd name="connsiteY3" fmla="*/ 0 h 272415"/>
                        <a:gd name="connsiteX0" fmla="*/ 272415 w 544830"/>
                        <a:gd name="connsiteY0" fmla="*/ 0 h 272415"/>
                        <a:gd name="connsiteX1" fmla="*/ 544830 w 544830"/>
                        <a:gd name="connsiteY1" fmla="*/ 272415 h 272415"/>
                        <a:gd name="connsiteX2" fmla="*/ 273453 w 544830"/>
                        <a:gd name="connsiteY2" fmla="*/ 271637 h 272415"/>
                        <a:gd name="connsiteX3" fmla="*/ 0 w 544830"/>
                        <a:gd name="connsiteY3" fmla="*/ 272415 h 272415"/>
                        <a:gd name="connsiteX4" fmla="*/ 272415 w 544830"/>
                        <a:gd name="connsiteY4" fmla="*/ 0 h 272415"/>
                        <a:gd name="connsiteX0" fmla="*/ 273453 w 544830"/>
                        <a:gd name="connsiteY0" fmla="*/ 271637 h 363077"/>
                        <a:gd name="connsiteX1" fmla="*/ 0 w 544830"/>
                        <a:gd name="connsiteY1" fmla="*/ 272415 h 363077"/>
                        <a:gd name="connsiteX2" fmla="*/ 272415 w 544830"/>
                        <a:gd name="connsiteY2" fmla="*/ 0 h 363077"/>
                        <a:gd name="connsiteX3" fmla="*/ 544830 w 544830"/>
                        <a:gd name="connsiteY3" fmla="*/ 272415 h 363077"/>
                        <a:gd name="connsiteX4" fmla="*/ 364893 w 544830"/>
                        <a:gd name="connsiteY4" fmla="*/ 363077 h 363077"/>
                        <a:gd name="connsiteX0" fmla="*/ 273453 w 544830"/>
                        <a:gd name="connsiteY0" fmla="*/ 271637 h 272415"/>
                        <a:gd name="connsiteX1" fmla="*/ 0 w 544830"/>
                        <a:gd name="connsiteY1" fmla="*/ 272415 h 272415"/>
                        <a:gd name="connsiteX2" fmla="*/ 272415 w 544830"/>
                        <a:gd name="connsiteY2" fmla="*/ 0 h 272415"/>
                        <a:gd name="connsiteX3" fmla="*/ 544830 w 544830"/>
                        <a:gd name="connsiteY3" fmla="*/ 272415 h 272415"/>
                        <a:gd name="connsiteX0" fmla="*/ 0 w 544830"/>
                        <a:gd name="connsiteY0" fmla="*/ 272415 h 272415"/>
                        <a:gd name="connsiteX1" fmla="*/ 272415 w 544830"/>
                        <a:gd name="connsiteY1" fmla="*/ 0 h 272415"/>
                        <a:gd name="connsiteX2" fmla="*/ 544830 w 544830"/>
                        <a:gd name="connsiteY2" fmla="*/ 272415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4830" h="272415">
                          <a:moveTo>
                            <a:pt x="0" y="272415"/>
                          </a:moveTo>
                          <a:cubicBezTo>
                            <a:pt x="0" y="121964"/>
                            <a:pt x="121964" y="0"/>
                            <a:pt x="272415" y="0"/>
                          </a:cubicBezTo>
                          <a:cubicBezTo>
                            <a:pt x="422866" y="0"/>
                            <a:pt x="544830" y="121964"/>
                            <a:pt x="544830" y="272415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IN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7480" name="Group 129">
                    <a:extLst>
                      <a:ext uri="{FF2B5EF4-FFF2-40B4-BE49-F238E27FC236}">
                        <a16:creationId xmlns:a16="http://schemas.microsoft.com/office/drawing/2014/main" id="{2CE3DDAA-053E-6E9C-849D-7773CCD273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2908" y="3441684"/>
                    <a:ext cx="10125396" cy="0"/>
                    <a:chOff x="402908" y="3441684"/>
                    <a:chExt cx="10125396" cy="0"/>
                  </a:xfrm>
                </p:grpSpPr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BAA6D41D-1506-307C-A72E-D6B1675274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2908" y="3441624"/>
                      <a:ext cx="490627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51116BF3-1180-1703-7445-BB6DC82FF1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71365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692881E9-A558-1DCC-7B16-631CD528C9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83383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C0D57813-A5A2-EDD5-1F58-B89CB69777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804958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B80C967-371B-20D2-1BE7-24366B97D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29720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E407B24E-F471-97CA-01AD-39702000ED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51295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D94AD87D-2A63-D0AC-85A3-3935239A5DC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576057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1899772E-9FFB-81B9-C324-F65A54F45A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9225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C335A31F-6A2C-AB69-CF66-E5E1BDA7F4C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22394" y="3441624"/>
                      <a:ext cx="532044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6BE3C4B3-4BCA-F724-1448-71500BFB2CC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37046" y="3441624"/>
                      <a:ext cx="490627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417" name="Group 6">
                <a:extLst>
                  <a:ext uri="{FF2B5EF4-FFF2-40B4-BE49-F238E27FC236}">
                    <a16:creationId xmlns:a16="http://schemas.microsoft.com/office/drawing/2014/main" id="{1E012BF4-9DD8-CE2C-1433-BE1EB68EE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2645" y="975526"/>
                <a:ext cx="932810" cy="2276503"/>
                <a:chOff x="692645" y="975526"/>
                <a:chExt cx="932810" cy="2276503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87A3895-E86E-86D5-ADB3-CC3C854F7A23}"/>
                    </a:ext>
                  </a:extLst>
                </p:cNvPr>
                <p:cNvCxnSpPr/>
                <p:nvPr/>
              </p:nvCxnSpPr>
              <p:spPr>
                <a:xfrm flipV="1">
                  <a:off x="1157965" y="2025456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66" name="Group 104">
                  <a:extLst>
                    <a:ext uri="{FF2B5EF4-FFF2-40B4-BE49-F238E27FC236}">
                      <a16:creationId xmlns:a16="http://schemas.microsoft.com/office/drawing/2014/main" id="{88938E26-CEAB-6CD7-1507-08A1C667C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2645" y="975526"/>
                  <a:ext cx="932810" cy="932810"/>
                  <a:chOff x="692645" y="975526"/>
                  <a:chExt cx="932810" cy="932810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2BE9E43E-86BA-302B-E172-26C7BF6C4967}"/>
                      </a:ext>
                    </a:extLst>
                  </p:cNvPr>
                  <p:cNvSpPr/>
                  <p:nvPr/>
                </p:nvSpPr>
                <p:spPr>
                  <a:xfrm>
                    <a:off x="692825" y="975526"/>
                    <a:ext cx="931873" cy="933626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1B63B610-45EA-CFE5-A5C4-9C8EE197AF59}"/>
                      </a:ext>
                    </a:extLst>
                  </p:cNvPr>
                  <p:cNvGrpSpPr/>
                  <p:nvPr/>
                </p:nvGrpSpPr>
                <p:grpSpPr>
                  <a:xfrm>
                    <a:off x="863820" y="1179881"/>
                    <a:ext cx="590459" cy="537322"/>
                    <a:chOff x="6798927" y="893294"/>
                    <a:chExt cx="5086999" cy="4629192"/>
                  </a:xfrm>
                  <a:solidFill>
                    <a:schemeClr val="bg1"/>
                  </a:solidFill>
                </p:grpSpPr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EC8E1186-51A4-7C95-D860-C51DAEA9F0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60868" y="893294"/>
                      <a:ext cx="1767840" cy="2286699"/>
                      <a:chOff x="8460868" y="893294"/>
                      <a:chExt cx="1767840" cy="2286699"/>
                    </a:xfrm>
                    <a:grpFill/>
                  </p:grpSpPr>
                  <p:sp>
                    <p:nvSpPr>
                      <p:cNvPr id="116" name="Freeform 121">
                        <a:extLst>
                          <a:ext uri="{FF2B5EF4-FFF2-40B4-BE49-F238E27FC236}">
                            <a16:creationId xmlns:a16="http://schemas.microsoft.com/office/drawing/2014/main" id="{692ECE28-7D14-127C-890A-AE352F2976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0868" y="2197635"/>
                        <a:ext cx="1767840" cy="982358"/>
                      </a:xfrm>
                      <a:custGeom>
                        <a:avLst/>
                        <a:gdLst>
                          <a:gd name="connsiteX0" fmla="*/ 539306 w 1767840"/>
                          <a:gd name="connsiteY0" fmla="*/ 0 h 982352"/>
                          <a:gd name="connsiteX1" fmla="*/ 571735 w 1767840"/>
                          <a:gd name="connsiteY1" fmla="*/ 0 h 982352"/>
                          <a:gd name="connsiteX2" fmla="*/ 879473 w 1767840"/>
                          <a:gd name="connsiteY2" fmla="*/ 769607 h 982352"/>
                          <a:gd name="connsiteX3" fmla="*/ 896557 w 1767840"/>
                          <a:gd name="connsiteY3" fmla="*/ 770367 h 982352"/>
                          <a:gd name="connsiteX4" fmla="*/ 1198408 w 1767840"/>
                          <a:gd name="connsiteY4" fmla="*/ 58583 h 982352"/>
                          <a:gd name="connsiteX5" fmla="*/ 1221422 w 1767840"/>
                          <a:gd name="connsiteY5" fmla="*/ 0 h 982352"/>
                          <a:gd name="connsiteX6" fmla="*/ 1256899 w 1767840"/>
                          <a:gd name="connsiteY6" fmla="*/ 0 h 982352"/>
                          <a:gd name="connsiteX7" fmla="*/ 1767840 w 1767840"/>
                          <a:gd name="connsiteY7" fmla="*/ 510941 h 982352"/>
                          <a:gd name="connsiteX8" fmla="*/ 1767840 w 1767840"/>
                          <a:gd name="connsiteY8" fmla="*/ 982352 h 982352"/>
                          <a:gd name="connsiteX9" fmla="*/ 0 w 1767840"/>
                          <a:gd name="connsiteY9" fmla="*/ 982352 h 982352"/>
                          <a:gd name="connsiteX10" fmla="*/ 0 w 1767840"/>
                          <a:gd name="connsiteY10" fmla="*/ 510941 h 982352"/>
                          <a:gd name="connsiteX11" fmla="*/ 312060 w 1767840"/>
                          <a:gd name="connsiteY11" fmla="*/ 40152 h 982352"/>
                          <a:gd name="connsiteX12" fmla="*/ 403608 w 1767840"/>
                          <a:gd name="connsiteY12" fmla="*/ 11734 h 982352"/>
                          <a:gd name="connsiteX13" fmla="*/ 491624 w 1767840"/>
                          <a:gd name="connsiteY13" fmla="*/ 2862 h 9823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767840" h="982352">
                            <a:moveTo>
                              <a:pt x="539306" y="0"/>
                            </a:moveTo>
                            <a:lnTo>
                              <a:pt x="571735" y="0"/>
                            </a:lnTo>
                            <a:lnTo>
                              <a:pt x="879473" y="769607"/>
                            </a:lnTo>
                            <a:lnTo>
                              <a:pt x="896557" y="770367"/>
                            </a:lnTo>
                            <a:cubicBezTo>
                              <a:pt x="948102" y="654746"/>
                              <a:pt x="1111284" y="275532"/>
                              <a:pt x="1198408" y="58583"/>
                            </a:cubicBezTo>
                            <a:lnTo>
                              <a:pt x="1221422" y="0"/>
                            </a:lnTo>
                            <a:lnTo>
                              <a:pt x="1256899" y="0"/>
                            </a:lnTo>
                            <a:cubicBezTo>
                              <a:pt x="1539084" y="0"/>
                              <a:pt x="1767840" y="228756"/>
                              <a:pt x="1767840" y="510941"/>
                            </a:cubicBezTo>
                            <a:lnTo>
                              <a:pt x="1767840" y="982352"/>
                            </a:lnTo>
                            <a:lnTo>
                              <a:pt x="0" y="982352"/>
                            </a:lnTo>
                            <a:lnTo>
                              <a:pt x="0" y="510941"/>
                            </a:lnTo>
                            <a:cubicBezTo>
                              <a:pt x="0" y="299302"/>
                              <a:pt x="128675" y="117717"/>
                              <a:pt x="312060" y="40152"/>
                            </a:cubicBezTo>
                            <a:lnTo>
                              <a:pt x="403608" y="11734"/>
                            </a:lnTo>
                            <a:lnTo>
                              <a:pt x="491624" y="2862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5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Freeform 122">
                        <a:extLst>
                          <a:ext uri="{FF2B5EF4-FFF2-40B4-BE49-F238E27FC236}">
                            <a16:creationId xmlns:a16="http://schemas.microsoft.com/office/drawing/2014/main" id="{1266B421-8663-E2AE-5FB9-8A12BA77FE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66318" y="893294"/>
                        <a:ext cx="936371" cy="936372"/>
                      </a:xfrm>
                      <a:custGeom>
                        <a:avLst/>
                        <a:gdLst>
                          <a:gd name="connsiteX0" fmla="*/ 1113486 w 1957590"/>
                          <a:gd name="connsiteY0" fmla="*/ 566224 h 1957590"/>
                          <a:gd name="connsiteX1" fmla="*/ 132143 w 1957590"/>
                          <a:gd name="connsiteY1" fmla="*/ 1021321 h 1957590"/>
                          <a:gd name="connsiteX2" fmla="*/ 133442 w 1957590"/>
                          <a:gd name="connsiteY2" fmla="*/ 1152695 h 1957590"/>
                          <a:gd name="connsiteX3" fmla="*/ 978795 w 1957590"/>
                          <a:gd name="connsiteY3" fmla="*/ 1841678 h 1957590"/>
                          <a:gd name="connsiteX4" fmla="*/ 1824149 w 1957590"/>
                          <a:gd name="connsiteY4" fmla="*/ 1152695 h 1957590"/>
                          <a:gd name="connsiteX5" fmla="*/ 1832591 w 1957590"/>
                          <a:gd name="connsiteY5" fmla="*/ 808596 h 1957590"/>
                          <a:gd name="connsiteX6" fmla="*/ 1113486 w 1957590"/>
                          <a:gd name="connsiteY6" fmla="*/ 566224 h 1957590"/>
                          <a:gd name="connsiteX7" fmla="*/ 978795 w 1957590"/>
                          <a:gd name="connsiteY7" fmla="*/ 0 h 1957590"/>
                          <a:gd name="connsiteX8" fmla="*/ 1957590 w 1957590"/>
                          <a:gd name="connsiteY8" fmla="*/ 978795 h 1957590"/>
                          <a:gd name="connsiteX9" fmla="*/ 978795 w 1957590"/>
                          <a:gd name="connsiteY9" fmla="*/ 1957590 h 1957590"/>
                          <a:gd name="connsiteX10" fmla="*/ 0 w 1957590"/>
                          <a:gd name="connsiteY10" fmla="*/ 978795 h 1957590"/>
                          <a:gd name="connsiteX11" fmla="*/ 978795 w 1957590"/>
                          <a:gd name="connsiteY11" fmla="*/ 0 h 19575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957590" h="1957590">
                            <a:moveTo>
                              <a:pt x="1113486" y="566224"/>
                            </a:moveTo>
                            <a:cubicBezTo>
                              <a:pt x="752505" y="1048123"/>
                              <a:pt x="594724" y="1053772"/>
                              <a:pt x="132143" y="1021321"/>
                            </a:cubicBezTo>
                            <a:cubicBezTo>
                              <a:pt x="134957" y="1049237"/>
                              <a:pt x="130628" y="1124779"/>
                              <a:pt x="133442" y="1152695"/>
                            </a:cubicBezTo>
                            <a:cubicBezTo>
                              <a:pt x="213903" y="1545897"/>
                              <a:pt x="561807" y="1841678"/>
                              <a:pt x="978795" y="1841678"/>
                            </a:cubicBezTo>
                            <a:cubicBezTo>
                              <a:pt x="1395784" y="1841678"/>
                              <a:pt x="1743688" y="1545897"/>
                              <a:pt x="1824149" y="1152695"/>
                            </a:cubicBezTo>
                            <a:cubicBezTo>
                              <a:pt x="1822730" y="1044345"/>
                              <a:pt x="1834010" y="916946"/>
                              <a:pt x="1832591" y="808596"/>
                            </a:cubicBezTo>
                            <a:cubicBezTo>
                              <a:pt x="1561139" y="797655"/>
                              <a:pt x="1296038" y="831165"/>
                              <a:pt x="1113486" y="566224"/>
                            </a:cubicBezTo>
                            <a:close/>
                            <a:moveTo>
                              <a:pt x="978795" y="0"/>
                            </a:moveTo>
                            <a:cubicBezTo>
                              <a:pt x="1519369" y="0"/>
                              <a:pt x="1957590" y="438221"/>
                              <a:pt x="1957590" y="978795"/>
                            </a:cubicBezTo>
                            <a:cubicBezTo>
                              <a:pt x="1957590" y="1519369"/>
                              <a:pt x="1519369" y="1957590"/>
                              <a:pt x="978795" y="1957590"/>
                            </a:cubicBezTo>
                            <a:cubicBezTo>
                              <a:pt x="438221" y="1957590"/>
                              <a:pt x="0" y="1519369"/>
                              <a:pt x="0" y="978795"/>
                            </a:cubicBezTo>
                            <a:cubicBezTo>
                              <a:pt x="0" y="438221"/>
                              <a:pt x="438221" y="0"/>
                              <a:pt x="97879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5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" name="Freeform 123">
                        <a:extLst>
                          <a:ext uri="{FF2B5EF4-FFF2-40B4-BE49-F238E27FC236}">
                            <a16:creationId xmlns:a16="http://schemas.microsoft.com/office/drawing/2014/main" id="{91A80FAE-DD21-366A-A531-70E3629AC4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47938" y="1923479"/>
                        <a:ext cx="173132" cy="599126"/>
                      </a:xfrm>
                      <a:custGeom>
                        <a:avLst/>
                        <a:gdLst>
                          <a:gd name="connsiteX0" fmla="*/ 142876 w 361951"/>
                          <a:gd name="connsiteY0" fmla="*/ 0 h 1252538"/>
                          <a:gd name="connsiteX1" fmla="*/ 219075 w 361951"/>
                          <a:gd name="connsiteY1" fmla="*/ 0 h 1252538"/>
                          <a:gd name="connsiteX2" fmla="*/ 273844 w 361951"/>
                          <a:gd name="connsiteY2" fmla="*/ 54769 h 1252538"/>
                          <a:gd name="connsiteX3" fmla="*/ 273844 w 361951"/>
                          <a:gd name="connsiteY3" fmla="*/ 73819 h 1252538"/>
                          <a:gd name="connsiteX4" fmla="*/ 257803 w 361951"/>
                          <a:gd name="connsiteY4" fmla="*/ 112547 h 1252538"/>
                          <a:gd name="connsiteX5" fmla="*/ 222411 w 361951"/>
                          <a:gd name="connsiteY5" fmla="*/ 127206 h 1252538"/>
                          <a:gd name="connsiteX6" fmla="*/ 361951 w 361951"/>
                          <a:gd name="connsiteY6" fmla="*/ 992981 h 1252538"/>
                          <a:gd name="connsiteX7" fmla="*/ 186610 w 361951"/>
                          <a:gd name="connsiteY7" fmla="*/ 1252538 h 1252538"/>
                          <a:gd name="connsiteX8" fmla="*/ 0 w 361951"/>
                          <a:gd name="connsiteY8" fmla="*/ 985838 h 1252538"/>
                          <a:gd name="connsiteX9" fmla="*/ 136281 w 361951"/>
                          <a:gd name="connsiteY9" fmla="*/ 125856 h 1252538"/>
                          <a:gd name="connsiteX10" fmla="*/ 104149 w 361951"/>
                          <a:gd name="connsiteY10" fmla="*/ 112547 h 1252538"/>
                          <a:gd name="connsiteX11" fmla="*/ 88107 w 361951"/>
                          <a:gd name="connsiteY11" fmla="*/ 73819 h 1252538"/>
                          <a:gd name="connsiteX12" fmla="*/ 88107 w 361951"/>
                          <a:gd name="connsiteY12" fmla="*/ 54769 h 1252538"/>
                          <a:gd name="connsiteX13" fmla="*/ 142876 w 361951"/>
                          <a:gd name="connsiteY13" fmla="*/ 0 h 12525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61951" h="1252538">
                            <a:moveTo>
                              <a:pt x="142876" y="0"/>
                            </a:moveTo>
                            <a:lnTo>
                              <a:pt x="219075" y="0"/>
                            </a:lnTo>
                            <a:cubicBezTo>
                              <a:pt x="249323" y="0"/>
                              <a:pt x="273844" y="24521"/>
                              <a:pt x="273844" y="54769"/>
                            </a:cubicBezTo>
                            <a:lnTo>
                              <a:pt x="273844" y="73819"/>
                            </a:lnTo>
                            <a:cubicBezTo>
                              <a:pt x="273844" y="88943"/>
                              <a:pt x="267714" y="102635"/>
                              <a:pt x="257803" y="112547"/>
                            </a:cubicBezTo>
                            <a:lnTo>
                              <a:pt x="222411" y="127206"/>
                            </a:lnTo>
                            <a:lnTo>
                              <a:pt x="361951" y="992981"/>
                            </a:lnTo>
                            <a:lnTo>
                              <a:pt x="186610" y="1252538"/>
                            </a:lnTo>
                            <a:lnTo>
                              <a:pt x="0" y="985838"/>
                            </a:lnTo>
                            <a:lnTo>
                              <a:pt x="136281" y="125856"/>
                            </a:lnTo>
                            <a:lnTo>
                              <a:pt x="104149" y="112547"/>
                            </a:lnTo>
                            <a:cubicBezTo>
                              <a:pt x="94237" y="102635"/>
                              <a:pt x="88107" y="88943"/>
                              <a:pt x="88107" y="73819"/>
                            </a:cubicBezTo>
                            <a:lnTo>
                              <a:pt x="88107" y="54769"/>
                            </a:lnTo>
                            <a:cubicBezTo>
                              <a:pt x="88107" y="24521"/>
                              <a:pt x="112628" y="0"/>
                              <a:pt x="142876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05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C8E7C157-76BF-719F-394A-F50C4EAE2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2427" y="1367458"/>
                      <a:ext cx="801586" cy="80158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Freeform 115">
                      <a:extLst>
                        <a:ext uri="{FF2B5EF4-FFF2-40B4-BE49-F238E27FC236}">
                          <a16:creationId xmlns:a16="http://schemas.microsoft.com/office/drawing/2014/main" id="{1930D53C-0B3E-C8A5-5219-E81B14AD8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927" y="2268113"/>
                      <a:ext cx="1808491" cy="3254373"/>
                    </a:xfrm>
                    <a:custGeom>
                      <a:avLst/>
                      <a:gdLst>
                        <a:gd name="connsiteX0" fmla="*/ 285613 w 1808491"/>
                        <a:gd name="connsiteY0" fmla="*/ 0 h 3254373"/>
                        <a:gd name="connsiteX1" fmla="*/ 628787 w 1808491"/>
                        <a:gd name="connsiteY1" fmla="*/ 0 h 3254373"/>
                        <a:gd name="connsiteX2" fmla="*/ 914400 w 1808491"/>
                        <a:gd name="connsiteY2" fmla="*/ 285613 h 3254373"/>
                        <a:gd name="connsiteX3" fmla="*/ 914400 w 1808491"/>
                        <a:gd name="connsiteY3" fmla="*/ 1362609 h 3254373"/>
                        <a:gd name="connsiteX4" fmla="*/ 833220 w 1808491"/>
                        <a:gd name="connsiteY4" fmla="*/ 1495423 h 3254373"/>
                        <a:gd name="connsiteX5" fmla="*/ 1664647 w 1808491"/>
                        <a:gd name="connsiteY5" fmla="*/ 1496143 h 3254373"/>
                        <a:gd name="connsiteX6" fmla="*/ 1681651 w 1808491"/>
                        <a:gd name="connsiteY6" fmla="*/ 1499137 h 3254373"/>
                        <a:gd name="connsiteX7" fmla="*/ 1808491 w 1808491"/>
                        <a:gd name="connsiteY7" fmla="*/ 1754065 h 3254373"/>
                        <a:gd name="connsiteX8" fmla="*/ 1808490 w 1808491"/>
                        <a:gd name="connsiteY8" fmla="*/ 2989139 h 3254373"/>
                        <a:gd name="connsiteX9" fmla="*/ 1596710 w 1808491"/>
                        <a:gd name="connsiteY9" fmla="*/ 3248984 h 3254373"/>
                        <a:gd name="connsiteX10" fmla="*/ 1543256 w 1808491"/>
                        <a:gd name="connsiteY10" fmla="*/ 3254373 h 3254373"/>
                        <a:gd name="connsiteX11" fmla="*/ 1489803 w 1808491"/>
                        <a:gd name="connsiteY11" fmla="*/ 3248984 h 3254373"/>
                        <a:gd name="connsiteX12" fmla="*/ 1278023 w 1808491"/>
                        <a:gd name="connsiteY12" fmla="*/ 2989139 h 3254373"/>
                        <a:gd name="connsiteX13" fmla="*/ 1278023 w 1808491"/>
                        <a:gd name="connsiteY13" fmla="*/ 2019298 h 3254373"/>
                        <a:gd name="connsiteX14" fmla="*/ 628797 w 1808491"/>
                        <a:gd name="connsiteY14" fmla="*/ 2019298 h 3254373"/>
                        <a:gd name="connsiteX15" fmla="*/ 628787 w 1808491"/>
                        <a:gd name="connsiteY15" fmla="*/ 2019300 h 3254373"/>
                        <a:gd name="connsiteX16" fmla="*/ 285613 w 1808491"/>
                        <a:gd name="connsiteY16" fmla="*/ 2019300 h 3254373"/>
                        <a:gd name="connsiteX17" fmla="*/ 0 w 1808491"/>
                        <a:gd name="connsiteY17" fmla="*/ 1733687 h 3254373"/>
                        <a:gd name="connsiteX18" fmla="*/ 0 w 1808491"/>
                        <a:gd name="connsiteY18" fmla="*/ 285613 h 3254373"/>
                        <a:gd name="connsiteX19" fmla="*/ 285613 w 1808491"/>
                        <a:gd name="connsiteY19" fmla="*/ 0 h 32543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808491" h="3254373">
                          <a:moveTo>
                            <a:pt x="285613" y="0"/>
                          </a:moveTo>
                          <a:lnTo>
                            <a:pt x="628787" y="0"/>
                          </a:lnTo>
                          <a:cubicBezTo>
                            <a:pt x="786527" y="0"/>
                            <a:pt x="914400" y="127873"/>
                            <a:pt x="914400" y="285613"/>
                          </a:cubicBezTo>
                          <a:lnTo>
                            <a:pt x="914400" y="1362609"/>
                          </a:lnTo>
                          <a:lnTo>
                            <a:pt x="833220" y="1495423"/>
                          </a:lnTo>
                          <a:lnTo>
                            <a:pt x="1664647" y="1496143"/>
                          </a:lnTo>
                          <a:lnTo>
                            <a:pt x="1681651" y="1499137"/>
                          </a:lnTo>
                          <a:cubicBezTo>
                            <a:pt x="1750441" y="1518536"/>
                            <a:pt x="1800860" y="1576770"/>
                            <a:pt x="1808491" y="1754065"/>
                          </a:cubicBezTo>
                          <a:cubicBezTo>
                            <a:pt x="1808491" y="2165756"/>
                            <a:pt x="1808490" y="2577448"/>
                            <a:pt x="1808490" y="2989139"/>
                          </a:cubicBezTo>
                          <a:cubicBezTo>
                            <a:pt x="1808490" y="3117313"/>
                            <a:pt x="1717572" y="3224252"/>
                            <a:pt x="1596710" y="3248984"/>
                          </a:cubicBezTo>
                          <a:lnTo>
                            <a:pt x="1543256" y="3254373"/>
                          </a:lnTo>
                          <a:lnTo>
                            <a:pt x="1489803" y="3248984"/>
                          </a:lnTo>
                          <a:cubicBezTo>
                            <a:pt x="1368940" y="3224252"/>
                            <a:pt x="1278023" y="3117313"/>
                            <a:pt x="1278023" y="2989139"/>
                          </a:cubicBezTo>
                          <a:lnTo>
                            <a:pt x="1278023" y="2019298"/>
                          </a:lnTo>
                          <a:lnTo>
                            <a:pt x="628797" y="2019298"/>
                          </a:lnTo>
                          <a:lnTo>
                            <a:pt x="628787" y="2019300"/>
                          </a:lnTo>
                          <a:lnTo>
                            <a:pt x="285613" y="2019300"/>
                          </a:lnTo>
                          <a:cubicBezTo>
                            <a:pt x="127873" y="2019300"/>
                            <a:pt x="0" y="1891427"/>
                            <a:pt x="0" y="1733687"/>
                          </a:cubicBezTo>
                          <a:lnTo>
                            <a:pt x="0" y="285613"/>
                          </a:lnTo>
                          <a:cubicBezTo>
                            <a:pt x="0" y="127873"/>
                            <a:pt x="127873" y="0"/>
                            <a:pt x="285613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5213B247-5FD8-BA46-CBE0-297B13F6E2F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1020831" y="1367458"/>
                      <a:ext cx="801586" cy="80158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Freeform 117">
                      <a:extLst>
                        <a:ext uri="{FF2B5EF4-FFF2-40B4-BE49-F238E27FC236}">
                          <a16:creationId xmlns:a16="http://schemas.microsoft.com/office/drawing/2014/main" id="{B9B7F39E-5040-06D7-059D-69B83D189C6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077433" y="2268114"/>
                      <a:ext cx="1808493" cy="3254372"/>
                    </a:xfrm>
                    <a:custGeom>
                      <a:avLst/>
                      <a:gdLst>
                        <a:gd name="connsiteX0" fmla="*/ 628787 w 1808491"/>
                        <a:gd name="connsiteY0" fmla="*/ 0 h 3254373"/>
                        <a:gd name="connsiteX1" fmla="*/ 285613 w 1808491"/>
                        <a:gd name="connsiteY1" fmla="*/ 0 h 3254373"/>
                        <a:gd name="connsiteX2" fmla="*/ 0 w 1808491"/>
                        <a:gd name="connsiteY2" fmla="*/ 285613 h 3254373"/>
                        <a:gd name="connsiteX3" fmla="*/ 0 w 1808491"/>
                        <a:gd name="connsiteY3" fmla="*/ 1733687 h 3254373"/>
                        <a:gd name="connsiteX4" fmla="*/ 285613 w 1808491"/>
                        <a:gd name="connsiteY4" fmla="*/ 2019300 h 3254373"/>
                        <a:gd name="connsiteX5" fmla="*/ 628787 w 1808491"/>
                        <a:gd name="connsiteY5" fmla="*/ 2019300 h 3254373"/>
                        <a:gd name="connsiteX6" fmla="*/ 628797 w 1808491"/>
                        <a:gd name="connsiteY6" fmla="*/ 2019298 h 3254373"/>
                        <a:gd name="connsiteX7" fmla="*/ 1278023 w 1808491"/>
                        <a:gd name="connsiteY7" fmla="*/ 2019298 h 3254373"/>
                        <a:gd name="connsiteX8" fmla="*/ 1278023 w 1808491"/>
                        <a:gd name="connsiteY8" fmla="*/ 2989139 h 3254373"/>
                        <a:gd name="connsiteX9" fmla="*/ 1489803 w 1808491"/>
                        <a:gd name="connsiteY9" fmla="*/ 3248984 h 3254373"/>
                        <a:gd name="connsiteX10" fmla="*/ 1543256 w 1808491"/>
                        <a:gd name="connsiteY10" fmla="*/ 3254373 h 3254373"/>
                        <a:gd name="connsiteX11" fmla="*/ 1596710 w 1808491"/>
                        <a:gd name="connsiteY11" fmla="*/ 3248984 h 3254373"/>
                        <a:gd name="connsiteX12" fmla="*/ 1808490 w 1808491"/>
                        <a:gd name="connsiteY12" fmla="*/ 2989139 h 3254373"/>
                        <a:gd name="connsiteX13" fmla="*/ 1808491 w 1808491"/>
                        <a:gd name="connsiteY13" fmla="*/ 1754065 h 3254373"/>
                        <a:gd name="connsiteX14" fmla="*/ 1681651 w 1808491"/>
                        <a:gd name="connsiteY14" fmla="*/ 1499137 h 3254373"/>
                        <a:gd name="connsiteX15" fmla="*/ 1673243 w 1808491"/>
                        <a:gd name="connsiteY15" fmla="*/ 1497656 h 3254373"/>
                        <a:gd name="connsiteX16" fmla="*/ 821581 w 1808491"/>
                        <a:gd name="connsiteY16" fmla="*/ 1498393 h 3254373"/>
                        <a:gd name="connsiteX17" fmla="*/ 914400 w 1808491"/>
                        <a:gd name="connsiteY17" fmla="*/ 1334821 h 3254373"/>
                        <a:gd name="connsiteX18" fmla="*/ 914400 w 1808491"/>
                        <a:gd name="connsiteY18" fmla="*/ 285613 h 3254373"/>
                        <a:gd name="connsiteX19" fmla="*/ 628787 w 1808491"/>
                        <a:gd name="connsiteY19" fmla="*/ 0 h 32543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808491" h="3254373">
                          <a:moveTo>
                            <a:pt x="628787" y="0"/>
                          </a:moveTo>
                          <a:lnTo>
                            <a:pt x="285613" y="0"/>
                          </a:lnTo>
                          <a:cubicBezTo>
                            <a:pt x="127873" y="0"/>
                            <a:pt x="0" y="127873"/>
                            <a:pt x="0" y="285613"/>
                          </a:cubicBezTo>
                          <a:lnTo>
                            <a:pt x="0" y="1733687"/>
                          </a:lnTo>
                          <a:cubicBezTo>
                            <a:pt x="0" y="1891427"/>
                            <a:pt x="127873" y="2019300"/>
                            <a:pt x="285613" y="2019300"/>
                          </a:cubicBezTo>
                          <a:lnTo>
                            <a:pt x="628787" y="2019300"/>
                          </a:lnTo>
                          <a:lnTo>
                            <a:pt x="628797" y="2019298"/>
                          </a:lnTo>
                          <a:lnTo>
                            <a:pt x="1278023" y="2019298"/>
                          </a:lnTo>
                          <a:lnTo>
                            <a:pt x="1278023" y="2989139"/>
                          </a:lnTo>
                          <a:cubicBezTo>
                            <a:pt x="1278023" y="3117313"/>
                            <a:pt x="1368940" y="3224252"/>
                            <a:pt x="1489803" y="3248984"/>
                          </a:cubicBezTo>
                          <a:lnTo>
                            <a:pt x="1543256" y="3254373"/>
                          </a:lnTo>
                          <a:lnTo>
                            <a:pt x="1596710" y="3248984"/>
                          </a:lnTo>
                          <a:cubicBezTo>
                            <a:pt x="1717572" y="3224252"/>
                            <a:pt x="1808490" y="3117313"/>
                            <a:pt x="1808490" y="2989139"/>
                          </a:cubicBezTo>
                          <a:cubicBezTo>
                            <a:pt x="1808490" y="2577448"/>
                            <a:pt x="1808491" y="2165756"/>
                            <a:pt x="1808491" y="1754065"/>
                          </a:cubicBezTo>
                          <a:cubicBezTo>
                            <a:pt x="1800860" y="1576770"/>
                            <a:pt x="1750441" y="1518536"/>
                            <a:pt x="1681651" y="1499137"/>
                          </a:cubicBezTo>
                          <a:lnTo>
                            <a:pt x="1673243" y="1497656"/>
                          </a:lnTo>
                          <a:lnTo>
                            <a:pt x="821581" y="1498393"/>
                          </a:lnTo>
                          <a:lnTo>
                            <a:pt x="914400" y="1334821"/>
                          </a:lnTo>
                          <a:lnTo>
                            <a:pt x="914400" y="285613"/>
                          </a:lnTo>
                          <a:cubicBezTo>
                            <a:pt x="914400" y="127873"/>
                            <a:pt x="786527" y="0"/>
                            <a:pt x="628787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Freeform 118">
                      <a:extLst>
                        <a:ext uri="{FF2B5EF4-FFF2-40B4-BE49-F238E27FC236}">
                          <a16:creationId xmlns:a16="http://schemas.microsoft.com/office/drawing/2014/main" id="{3933A5CB-AFEB-DBD6-58E7-66A7FAE85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4140" y="2998362"/>
                      <a:ext cx="3191379" cy="688975"/>
                    </a:xfrm>
                    <a:custGeom>
                      <a:avLst/>
                      <a:gdLst>
                        <a:gd name="connsiteX0" fmla="*/ 2704985 w 3191379"/>
                        <a:gd name="connsiteY0" fmla="*/ 100291 h 688975"/>
                        <a:gd name="connsiteX1" fmla="*/ 473470 w 3191379"/>
                        <a:gd name="connsiteY1" fmla="*/ 109593 h 688975"/>
                        <a:gd name="connsiteX2" fmla="*/ 200487 w 3191379"/>
                        <a:gd name="connsiteY2" fmla="*/ 588684 h 688975"/>
                        <a:gd name="connsiteX3" fmla="*/ 2990891 w 3191379"/>
                        <a:gd name="connsiteY3" fmla="*/ 585732 h 688975"/>
                        <a:gd name="connsiteX4" fmla="*/ 2784979 w 3191379"/>
                        <a:gd name="connsiteY4" fmla="*/ 0 h 688975"/>
                        <a:gd name="connsiteX5" fmla="*/ 3191379 w 3191379"/>
                        <a:gd name="connsiteY5" fmla="*/ 685800 h 688975"/>
                        <a:gd name="connsiteX6" fmla="*/ 0 w 3191379"/>
                        <a:gd name="connsiteY6" fmla="*/ 688975 h 688975"/>
                        <a:gd name="connsiteX7" fmla="*/ 409575 w 3191379"/>
                        <a:gd name="connsiteY7" fmla="*/ 3175 h 688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91379" h="688975">
                          <a:moveTo>
                            <a:pt x="2704985" y="100291"/>
                          </a:moveTo>
                          <a:lnTo>
                            <a:pt x="473470" y="109593"/>
                          </a:lnTo>
                          <a:lnTo>
                            <a:pt x="200487" y="588684"/>
                          </a:lnTo>
                          <a:lnTo>
                            <a:pt x="2990891" y="585732"/>
                          </a:lnTo>
                          <a:close/>
                          <a:moveTo>
                            <a:pt x="2784979" y="0"/>
                          </a:moveTo>
                          <a:lnTo>
                            <a:pt x="3191379" y="685800"/>
                          </a:lnTo>
                          <a:lnTo>
                            <a:pt x="0" y="688975"/>
                          </a:lnTo>
                          <a:lnTo>
                            <a:pt x="409575" y="317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Freeform 119">
                      <a:extLst>
                        <a:ext uri="{FF2B5EF4-FFF2-40B4-BE49-F238E27FC236}">
                          <a16:creationId xmlns:a16="http://schemas.microsoft.com/office/drawing/2014/main" id="{74B47146-B396-3513-9263-9C7731AD8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6752" y="3782859"/>
                      <a:ext cx="539901" cy="1421888"/>
                    </a:xfrm>
                    <a:custGeom>
                      <a:avLst/>
                      <a:gdLst>
                        <a:gd name="connsiteX0" fmla="*/ 0 w 539898"/>
                        <a:gd name="connsiteY0" fmla="*/ 0 h 1421889"/>
                        <a:gd name="connsiteX1" fmla="*/ 539898 w 539898"/>
                        <a:gd name="connsiteY1" fmla="*/ 0 h 1421889"/>
                        <a:gd name="connsiteX2" fmla="*/ 539897 w 539898"/>
                        <a:gd name="connsiteY2" fmla="*/ 1151940 h 1421889"/>
                        <a:gd name="connsiteX3" fmla="*/ 269948 w 539898"/>
                        <a:gd name="connsiteY3" fmla="*/ 1421889 h 1421889"/>
                        <a:gd name="connsiteX4" fmla="*/ 269949 w 539898"/>
                        <a:gd name="connsiteY4" fmla="*/ 1421888 h 1421889"/>
                        <a:gd name="connsiteX5" fmla="*/ 0 w 539898"/>
                        <a:gd name="connsiteY5" fmla="*/ 1151939 h 1421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39898" h="1421889">
                          <a:moveTo>
                            <a:pt x="0" y="0"/>
                          </a:moveTo>
                          <a:lnTo>
                            <a:pt x="539898" y="0"/>
                          </a:lnTo>
                          <a:lnTo>
                            <a:pt x="539897" y="1151940"/>
                          </a:lnTo>
                          <a:cubicBezTo>
                            <a:pt x="539897" y="1301029"/>
                            <a:pt x="419037" y="1421889"/>
                            <a:pt x="269948" y="1421889"/>
                          </a:cubicBezTo>
                          <a:lnTo>
                            <a:pt x="269949" y="1421888"/>
                          </a:lnTo>
                          <a:cubicBezTo>
                            <a:pt x="120860" y="1421888"/>
                            <a:pt x="0" y="1301028"/>
                            <a:pt x="0" y="11519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 120">
                      <a:extLst>
                        <a:ext uri="{FF2B5EF4-FFF2-40B4-BE49-F238E27FC236}">
                          <a16:creationId xmlns:a16="http://schemas.microsoft.com/office/drawing/2014/main" id="{911F6E07-C669-5ECF-4A1A-49C8C6CE3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72094" y="3782859"/>
                      <a:ext cx="539901" cy="1421888"/>
                    </a:xfrm>
                    <a:custGeom>
                      <a:avLst/>
                      <a:gdLst>
                        <a:gd name="connsiteX0" fmla="*/ 0 w 539898"/>
                        <a:gd name="connsiteY0" fmla="*/ 0 h 1421889"/>
                        <a:gd name="connsiteX1" fmla="*/ 539898 w 539898"/>
                        <a:gd name="connsiteY1" fmla="*/ 0 h 1421889"/>
                        <a:gd name="connsiteX2" fmla="*/ 539897 w 539898"/>
                        <a:gd name="connsiteY2" fmla="*/ 1151940 h 1421889"/>
                        <a:gd name="connsiteX3" fmla="*/ 269948 w 539898"/>
                        <a:gd name="connsiteY3" fmla="*/ 1421889 h 1421889"/>
                        <a:gd name="connsiteX4" fmla="*/ 269949 w 539898"/>
                        <a:gd name="connsiteY4" fmla="*/ 1421888 h 1421889"/>
                        <a:gd name="connsiteX5" fmla="*/ 0 w 539898"/>
                        <a:gd name="connsiteY5" fmla="*/ 1151939 h 1421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39898" h="1421889">
                          <a:moveTo>
                            <a:pt x="0" y="0"/>
                          </a:moveTo>
                          <a:lnTo>
                            <a:pt x="539898" y="0"/>
                          </a:lnTo>
                          <a:lnTo>
                            <a:pt x="539897" y="1151940"/>
                          </a:lnTo>
                          <a:cubicBezTo>
                            <a:pt x="539897" y="1301029"/>
                            <a:pt x="419037" y="1421889"/>
                            <a:pt x="269948" y="1421889"/>
                          </a:cubicBezTo>
                          <a:lnTo>
                            <a:pt x="269949" y="1421888"/>
                          </a:lnTo>
                          <a:cubicBezTo>
                            <a:pt x="120860" y="1421888"/>
                            <a:pt x="0" y="1301028"/>
                            <a:pt x="0" y="11519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7418" name="Group 7">
                <a:extLst>
                  <a:ext uri="{FF2B5EF4-FFF2-40B4-BE49-F238E27FC236}">
                    <a16:creationId xmlns:a16="http://schemas.microsoft.com/office/drawing/2014/main" id="{77EC7D76-1D0D-9E78-ED70-443E672F15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048" y="982137"/>
                <a:ext cx="932810" cy="2269892"/>
                <a:chOff x="2845048" y="982137"/>
                <a:chExt cx="932810" cy="2269892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5C77AEE-AB13-7193-34E1-C724B3DFC744}"/>
                    </a:ext>
                  </a:extLst>
                </p:cNvPr>
                <p:cNvCxnSpPr/>
                <p:nvPr/>
              </p:nvCxnSpPr>
              <p:spPr>
                <a:xfrm flipV="1">
                  <a:off x="3311628" y="2025457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62" name="Group 94">
                  <a:extLst>
                    <a:ext uri="{FF2B5EF4-FFF2-40B4-BE49-F238E27FC236}">
                      <a16:creationId xmlns:a16="http://schemas.microsoft.com/office/drawing/2014/main" id="{6B23C97D-560A-780E-87B2-D07EDA572B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5048" y="982137"/>
                  <a:ext cx="932810" cy="932810"/>
                  <a:chOff x="2845048" y="982137"/>
                  <a:chExt cx="932810" cy="932810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A697EA8-B4A5-0DEA-FF73-7210603AB9C3}"/>
                      </a:ext>
                    </a:extLst>
                  </p:cNvPr>
                  <p:cNvSpPr/>
                  <p:nvPr/>
                </p:nvSpPr>
                <p:spPr>
                  <a:xfrm>
                    <a:off x="2844894" y="981899"/>
                    <a:ext cx="933466" cy="933626"/>
                  </a:xfrm>
                  <a:prstGeom prst="ellipse">
                    <a:avLst/>
                  </a:prstGeom>
                  <a:solidFill>
                    <a:srgbClr val="374A9C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17C2BD8B-D6DF-3237-CEDE-BB05FA5F4DA9}"/>
                      </a:ext>
                    </a:extLst>
                  </p:cNvPr>
                  <p:cNvGrpSpPr/>
                  <p:nvPr/>
                </p:nvGrpSpPr>
                <p:grpSpPr>
                  <a:xfrm>
                    <a:off x="2989014" y="1155680"/>
                    <a:ext cx="644878" cy="481220"/>
                    <a:chOff x="1708865" y="843506"/>
                    <a:chExt cx="5420087" cy="4044588"/>
                  </a:xfrm>
                  <a:solidFill>
                    <a:schemeClr val="bg1"/>
                  </a:solidFill>
                </p:grpSpPr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C710A380-5D86-5690-4307-5C4E3AADA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1103" y="1944262"/>
                      <a:ext cx="1333500" cy="13335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 104">
                      <a:extLst>
                        <a:ext uri="{FF2B5EF4-FFF2-40B4-BE49-F238E27FC236}">
                          <a16:creationId xmlns:a16="http://schemas.microsoft.com/office/drawing/2014/main" id="{D1F54E5A-7EDA-1DC9-5A8E-A5D35EADA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0649" y="3466418"/>
                      <a:ext cx="2588303" cy="1421676"/>
                    </a:xfrm>
                    <a:custGeom>
                      <a:avLst/>
                      <a:gdLst>
                        <a:gd name="connsiteX0" fmla="*/ 755725 w 2666731"/>
                        <a:gd name="connsiteY0" fmla="*/ 0 h 1421676"/>
                        <a:gd name="connsiteX1" fmla="*/ 1911006 w 2666731"/>
                        <a:gd name="connsiteY1" fmla="*/ 0 h 1421676"/>
                        <a:gd name="connsiteX2" fmla="*/ 2666731 w 2666731"/>
                        <a:gd name="connsiteY2" fmla="*/ 755725 h 1421676"/>
                        <a:gd name="connsiteX3" fmla="*/ 2666731 w 2666731"/>
                        <a:gd name="connsiteY3" fmla="*/ 1421676 h 1421676"/>
                        <a:gd name="connsiteX4" fmla="*/ 0 w 2666731"/>
                        <a:gd name="connsiteY4" fmla="*/ 1421676 h 1421676"/>
                        <a:gd name="connsiteX5" fmla="*/ 0 w 2666731"/>
                        <a:gd name="connsiteY5" fmla="*/ 755725 h 1421676"/>
                        <a:gd name="connsiteX6" fmla="*/ 755725 w 2666731"/>
                        <a:gd name="connsiteY6" fmla="*/ 0 h 14216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66731" h="1421676">
                          <a:moveTo>
                            <a:pt x="755725" y="0"/>
                          </a:moveTo>
                          <a:lnTo>
                            <a:pt x="1911006" y="0"/>
                          </a:lnTo>
                          <a:cubicBezTo>
                            <a:pt x="2328381" y="0"/>
                            <a:pt x="2666731" y="338350"/>
                            <a:pt x="2666731" y="755725"/>
                          </a:cubicBezTo>
                          <a:lnTo>
                            <a:pt x="2666731" y="1421676"/>
                          </a:lnTo>
                          <a:lnTo>
                            <a:pt x="0" y="1421676"/>
                          </a:lnTo>
                          <a:lnTo>
                            <a:pt x="0" y="755725"/>
                          </a:lnTo>
                          <a:cubicBezTo>
                            <a:pt x="0" y="338350"/>
                            <a:pt x="338350" y="0"/>
                            <a:pt x="755725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72E5C20A-EF21-047E-E6D0-69FF9539C4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6266" y="1944262"/>
                      <a:ext cx="1333500" cy="13335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Freeform 106">
                      <a:extLst>
                        <a:ext uri="{FF2B5EF4-FFF2-40B4-BE49-F238E27FC236}">
                          <a16:creationId xmlns:a16="http://schemas.microsoft.com/office/drawing/2014/main" id="{A84EFB6E-E073-D0ED-EF6A-CDC65FB6D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8865" y="3466418"/>
                      <a:ext cx="2588303" cy="1421676"/>
                    </a:xfrm>
                    <a:custGeom>
                      <a:avLst/>
                      <a:gdLst>
                        <a:gd name="connsiteX0" fmla="*/ 755725 w 2666731"/>
                        <a:gd name="connsiteY0" fmla="*/ 0 h 1421676"/>
                        <a:gd name="connsiteX1" fmla="*/ 1911006 w 2666731"/>
                        <a:gd name="connsiteY1" fmla="*/ 0 h 1421676"/>
                        <a:gd name="connsiteX2" fmla="*/ 2666731 w 2666731"/>
                        <a:gd name="connsiteY2" fmla="*/ 755725 h 1421676"/>
                        <a:gd name="connsiteX3" fmla="*/ 2666731 w 2666731"/>
                        <a:gd name="connsiteY3" fmla="*/ 1421676 h 1421676"/>
                        <a:gd name="connsiteX4" fmla="*/ 0 w 2666731"/>
                        <a:gd name="connsiteY4" fmla="*/ 1421676 h 1421676"/>
                        <a:gd name="connsiteX5" fmla="*/ 0 w 2666731"/>
                        <a:gd name="connsiteY5" fmla="*/ 755725 h 1421676"/>
                        <a:gd name="connsiteX6" fmla="*/ 755725 w 2666731"/>
                        <a:gd name="connsiteY6" fmla="*/ 0 h 14216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66731" h="1421676">
                          <a:moveTo>
                            <a:pt x="755725" y="0"/>
                          </a:moveTo>
                          <a:lnTo>
                            <a:pt x="1911006" y="0"/>
                          </a:lnTo>
                          <a:cubicBezTo>
                            <a:pt x="2328381" y="0"/>
                            <a:pt x="2666731" y="338350"/>
                            <a:pt x="2666731" y="755725"/>
                          </a:cubicBezTo>
                          <a:lnTo>
                            <a:pt x="2666731" y="1421676"/>
                          </a:lnTo>
                          <a:lnTo>
                            <a:pt x="0" y="1421676"/>
                          </a:lnTo>
                          <a:lnTo>
                            <a:pt x="0" y="755725"/>
                          </a:lnTo>
                          <a:cubicBezTo>
                            <a:pt x="0" y="338350"/>
                            <a:pt x="338350" y="0"/>
                            <a:pt x="755725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C23DC4DD-C97D-7F9A-9866-ACC6B8724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5749" y="843506"/>
                      <a:ext cx="1333500" cy="13335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Freeform 108">
                      <a:extLst>
                        <a:ext uri="{FF2B5EF4-FFF2-40B4-BE49-F238E27FC236}">
                          <a16:creationId xmlns:a16="http://schemas.microsoft.com/office/drawing/2014/main" id="{D136C65F-7B86-A022-4F69-2578F75F1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4617" y="2384105"/>
                      <a:ext cx="2391636" cy="1421676"/>
                    </a:xfrm>
                    <a:custGeom>
                      <a:avLst/>
                      <a:gdLst>
                        <a:gd name="connsiteX0" fmla="*/ 617230 w 2391636"/>
                        <a:gd name="connsiteY0" fmla="*/ 0 h 1421676"/>
                        <a:gd name="connsiteX1" fmla="*/ 1738535 w 2391636"/>
                        <a:gd name="connsiteY1" fmla="*/ 0 h 1421676"/>
                        <a:gd name="connsiteX2" fmla="*/ 1813531 w 2391636"/>
                        <a:gd name="connsiteY2" fmla="*/ 3902 h 1421676"/>
                        <a:gd name="connsiteX3" fmla="*/ 1863238 w 2391636"/>
                        <a:gd name="connsiteY3" fmla="*/ 11718 h 1421676"/>
                        <a:gd name="connsiteX4" fmla="*/ 1845467 w 2391636"/>
                        <a:gd name="connsiteY4" fmla="*/ 68966 h 1421676"/>
                        <a:gd name="connsiteX5" fmla="*/ 1829545 w 2391636"/>
                        <a:gd name="connsiteY5" fmla="*/ 226907 h 1421676"/>
                        <a:gd name="connsiteX6" fmla="*/ 2325876 w 2391636"/>
                        <a:gd name="connsiteY6" fmla="*/ 956239 h 1421676"/>
                        <a:gd name="connsiteX7" fmla="*/ 2391636 w 2391636"/>
                        <a:gd name="connsiteY7" fmla="*/ 975769 h 1421676"/>
                        <a:gd name="connsiteX8" fmla="*/ 2001925 w 2391636"/>
                        <a:gd name="connsiteY8" fmla="*/ 975769 h 1421676"/>
                        <a:gd name="connsiteX9" fmla="*/ 1296479 w 2391636"/>
                        <a:gd name="connsiteY9" fmla="*/ 1362218 h 1421676"/>
                        <a:gd name="connsiteX10" fmla="*/ 1265155 w 2391636"/>
                        <a:gd name="connsiteY10" fmla="*/ 1421676 h 1421676"/>
                        <a:gd name="connsiteX11" fmla="*/ 1165435 w 2391636"/>
                        <a:gd name="connsiteY11" fmla="*/ 1421676 h 1421676"/>
                        <a:gd name="connsiteX12" fmla="*/ 1134111 w 2391636"/>
                        <a:gd name="connsiteY12" fmla="*/ 1362218 h 1421676"/>
                        <a:gd name="connsiteX13" fmla="*/ 428665 w 2391636"/>
                        <a:gd name="connsiteY13" fmla="*/ 975769 h 1421676"/>
                        <a:gd name="connsiteX14" fmla="*/ 0 w 2391636"/>
                        <a:gd name="connsiteY14" fmla="*/ 975769 h 1421676"/>
                        <a:gd name="connsiteX15" fmla="*/ 65759 w 2391636"/>
                        <a:gd name="connsiteY15" fmla="*/ 956239 h 1421676"/>
                        <a:gd name="connsiteX16" fmla="*/ 562090 w 2391636"/>
                        <a:gd name="connsiteY16" fmla="*/ 226907 h 1421676"/>
                        <a:gd name="connsiteX17" fmla="*/ 546168 w 2391636"/>
                        <a:gd name="connsiteY17" fmla="*/ 68966 h 1421676"/>
                        <a:gd name="connsiteX18" fmla="*/ 526728 w 2391636"/>
                        <a:gd name="connsiteY18" fmla="*/ 6340 h 1421676"/>
                        <a:gd name="connsiteX19" fmla="*/ 542234 w 2391636"/>
                        <a:gd name="connsiteY19" fmla="*/ 3902 h 1421676"/>
                        <a:gd name="connsiteX20" fmla="*/ 617230 w 2391636"/>
                        <a:gd name="connsiteY20" fmla="*/ 0 h 14216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391636" h="1421676">
                          <a:moveTo>
                            <a:pt x="617230" y="0"/>
                          </a:moveTo>
                          <a:lnTo>
                            <a:pt x="1738535" y="0"/>
                          </a:lnTo>
                          <a:cubicBezTo>
                            <a:pt x="1763854" y="0"/>
                            <a:pt x="1788873" y="1322"/>
                            <a:pt x="1813531" y="3902"/>
                          </a:cubicBezTo>
                          <a:lnTo>
                            <a:pt x="1863238" y="11718"/>
                          </a:lnTo>
                          <a:lnTo>
                            <a:pt x="1845467" y="68966"/>
                          </a:lnTo>
                          <a:cubicBezTo>
                            <a:pt x="1835028" y="119982"/>
                            <a:pt x="1829545" y="172805"/>
                            <a:pt x="1829545" y="226907"/>
                          </a:cubicBezTo>
                          <a:cubicBezTo>
                            <a:pt x="1829545" y="558285"/>
                            <a:pt x="2035219" y="841626"/>
                            <a:pt x="2325876" y="956239"/>
                          </a:cubicBezTo>
                          <a:lnTo>
                            <a:pt x="2391636" y="975769"/>
                          </a:lnTo>
                          <a:lnTo>
                            <a:pt x="2001925" y="975769"/>
                          </a:lnTo>
                          <a:cubicBezTo>
                            <a:pt x="1708269" y="975769"/>
                            <a:pt x="1449363" y="1129062"/>
                            <a:pt x="1296479" y="1362218"/>
                          </a:cubicBezTo>
                          <a:lnTo>
                            <a:pt x="1265155" y="1421676"/>
                          </a:lnTo>
                          <a:lnTo>
                            <a:pt x="1165435" y="1421676"/>
                          </a:lnTo>
                          <a:lnTo>
                            <a:pt x="1134111" y="1362218"/>
                          </a:lnTo>
                          <a:cubicBezTo>
                            <a:pt x="981227" y="1129062"/>
                            <a:pt x="722321" y="975769"/>
                            <a:pt x="428665" y="975769"/>
                          </a:cubicBezTo>
                          <a:lnTo>
                            <a:pt x="0" y="975769"/>
                          </a:lnTo>
                          <a:lnTo>
                            <a:pt x="65759" y="956239"/>
                          </a:lnTo>
                          <a:cubicBezTo>
                            <a:pt x="356417" y="841626"/>
                            <a:pt x="562090" y="558285"/>
                            <a:pt x="562090" y="226907"/>
                          </a:cubicBezTo>
                          <a:cubicBezTo>
                            <a:pt x="562090" y="172805"/>
                            <a:pt x="556608" y="119982"/>
                            <a:pt x="546168" y="68966"/>
                          </a:cubicBezTo>
                          <a:lnTo>
                            <a:pt x="526728" y="6340"/>
                          </a:lnTo>
                          <a:lnTo>
                            <a:pt x="542234" y="3902"/>
                          </a:lnTo>
                          <a:cubicBezTo>
                            <a:pt x="566893" y="1322"/>
                            <a:pt x="591912" y="0"/>
                            <a:pt x="61723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05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7419" name="Group 8">
                <a:extLst>
                  <a:ext uri="{FF2B5EF4-FFF2-40B4-BE49-F238E27FC236}">
                    <a16:creationId xmlns:a16="http://schemas.microsoft.com/office/drawing/2014/main" id="{9C471770-5A40-934D-0EAC-D61F1ABF3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7452" y="982137"/>
                <a:ext cx="932810" cy="2269892"/>
                <a:chOff x="4997452" y="982137"/>
                <a:chExt cx="932810" cy="2269892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6A5DC04-D674-21D5-BF9E-9FA4B38A3881}"/>
                    </a:ext>
                  </a:extLst>
                </p:cNvPr>
                <p:cNvCxnSpPr/>
                <p:nvPr/>
              </p:nvCxnSpPr>
              <p:spPr>
                <a:xfrm flipV="1">
                  <a:off x="5463697" y="2025457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56" name="Group 84">
                  <a:extLst>
                    <a:ext uri="{FF2B5EF4-FFF2-40B4-BE49-F238E27FC236}">
                      <a16:creationId xmlns:a16="http://schemas.microsoft.com/office/drawing/2014/main" id="{F38D278F-DFE5-80BD-1DB9-1749463B14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97452" y="982137"/>
                  <a:ext cx="932810" cy="932810"/>
                  <a:chOff x="4997452" y="982137"/>
                  <a:chExt cx="932810" cy="93281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6959859-0788-2FCB-9EFC-42B92CB24186}"/>
                      </a:ext>
                    </a:extLst>
                  </p:cNvPr>
                  <p:cNvSpPr/>
                  <p:nvPr/>
                </p:nvSpPr>
                <p:spPr>
                  <a:xfrm>
                    <a:off x="4996964" y="981899"/>
                    <a:ext cx="933466" cy="933626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7458" name="Group 86">
                    <a:extLst>
                      <a:ext uri="{FF2B5EF4-FFF2-40B4-BE49-F238E27FC236}">
                        <a16:creationId xmlns:a16="http://schemas.microsoft.com/office/drawing/2014/main" id="{C3518265-F981-F028-AE2B-D69591AEDE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17415" y="1078893"/>
                    <a:ext cx="426635" cy="739298"/>
                    <a:chOff x="5317415" y="1078893"/>
                    <a:chExt cx="426635" cy="739298"/>
                  </a:xfrm>
                </p:grpSpPr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453CDC17-425C-D1B4-783A-B8B5FB76D5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17415" y="1078893"/>
                      <a:ext cx="326705" cy="739298"/>
                      <a:chOff x="5532438" y="1589088"/>
                      <a:chExt cx="1262063" cy="2855913"/>
                    </a:xfrm>
                    <a:solidFill>
                      <a:schemeClr val="bg1"/>
                    </a:solidFill>
                  </p:grpSpPr>
                  <p:sp>
                    <p:nvSpPr>
                      <p:cNvPr id="92" name="Freeform 5">
                        <a:extLst>
                          <a:ext uri="{FF2B5EF4-FFF2-40B4-BE49-F238E27FC236}">
                            <a16:creationId xmlns:a16="http://schemas.microsoft.com/office/drawing/2014/main" id="{4F5E0446-1A18-F2BD-998B-B29B0B11A7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6125" y="1589088"/>
                        <a:ext cx="495300" cy="493713"/>
                      </a:xfrm>
                      <a:custGeom>
                        <a:avLst/>
                        <a:gdLst>
                          <a:gd name="T0" fmla="*/ 105 w 210"/>
                          <a:gd name="T1" fmla="*/ 210 h 210"/>
                          <a:gd name="T2" fmla="*/ 210 w 210"/>
                          <a:gd name="T3" fmla="*/ 105 h 210"/>
                          <a:gd name="T4" fmla="*/ 105 w 210"/>
                          <a:gd name="T5" fmla="*/ 0 h 210"/>
                          <a:gd name="T6" fmla="*/ 0 w 210"/>
                          <a:gd name="T7" fmla="*/ 105 h 210"/>
                          <a:gd name="T8" fmla="*/ 105 w 210"/>
                          <a:gd name="T9" fmla="*/ 210 h 2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0" h="210">
                            <a:moveTo>
                              <a:pt x="105" y="210"/>
                            </a:moveTo>
                            <a:cubicBezTo>
                              <a:pt x="162" y="210"/>
                              <a:pt x="210" y="164"/>
                              <a:pt x="210" y="105"/>
                            </a:cubicBezTo>
                            <a:cubicBezTo>
                              <a:pt x="210" y="47"/>
                              <a:pt x="163" y="0"/>
                              <a:pt x="105" y="0"/>
                            </a:cubicBezTo>
                            <a:cubicBezTo>
                              <a:pt x="47" y="0"/>
                              <a:pt x="0" y="46"/>
                              <a:pt x="0" y="105"/>
                            </a:cubicBezTo>
                            <a:cubicBezTo>
                              <a:pt x="1" y="163"/>
                              <a:pt x="47" y="210"/>
                              <a:pt x="105" y="210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lIns="68580" tIns="34290" rIns="68580" bIns="34290"/>
                      <a:lstStyle/>
                      <a:p>
                        <a:pPr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N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3" name="Freeform 6">
                        <a:extLst>
                          <a:ext uri="{FF2B5EF4-FFF2-40B4-BE49-F238E27FC236}">
                            <a16:creationId xmlns:a16="http://schemas.microsoft.com/office/drawing/2014/main" id="{3FF321CF-2C81-9DE8-F548-5F0AFA3238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2438" y="2128838"/>
                        <a:ext cx="1262063" cy="2316163"/>
                      </a:xfrm>
                      <a:custGeom>
                        <a:avLst/>
                        <a:gdLst>
                          <a:gd name="T0" fmla="*/ 527 w 536"/>
                          <a:gd name="T1" fmla="*/ 301 h 985"/>
                          <a:gd name="T2" fmla="*/ 433 w 536"/>
                          <a:gd name="T3" fmla="*/ 68 h 985"/>
                          <a:gd name="T4" fmla="*/ 432 w 536"/>
                          <a:gd name="T5" fmla="*/ 65 h 985"/>
                          <a:gd name="T6" fmla="*/ 335 w 536"/>
                          <a:gd name="T7" fmla="*/ 0 h 985"/>
                          <a:gd name="T8" fmla="*/ 106 w 536"/>
                          <a:gd name="T9" fmla="*/ 0 h 985"/>
                          <a:gd name="T10" fmla="*/ 0 w 536"/>
                          <a:gd name="T11" fmla="*/ 103 h 985"/>
                          <a:gd name="T12" fmla="*/ 0 w 536"/>
                          <a:gd name="T13" fmla="*/ 104 h 985"/>
                          <a:gd name="T14" fmla="*/ 0 w 536"/>
                          <a:gd name="T15" fmla="*/ 355 h 985"/>
                          <a:gd name="T16" fmla="*/ 42 w 536"/>
                          <a:gd name="T17" fmla="*/ 398 h 985"/>
                          <a:gd name="T18" fmla="*/ 85 w 536"/>
                          <a:gd name="T19" fmla="*/ 355 h 985"/>
                          <a:gd name="T20" fmla="*/ 85 w 536"/>
                          <a:gd name="T21" fmla="*/ 105 h 985"/>
                          <a:gd name="T22" fmla="*/ 105 w 536"/>
                          <a:gd name="T23" fmla="*/ 105 h 985"/>
                          <a:gd name="T24" fmla="*/ 105 w 536"/>
                          <a:gd name="T25" fmla="*/ 418 h 985"/>
                          <a:gd name="T26" fmla="*/ 105 w 536"/>
                          <a:gd name="T27" fmla="*/ 938 h 985"/>
                          <a:gd name="T28" fmla="*/ 152 w 536"/>
                          <a:gd name="T29" fmla="*/ 985 h 985"/>
                          <a:gd name="T30" fmla="*/ 200 w 536"/>
                          <a:gd name="T31" fmla="*/ 938 h 985"/>
                          <a:gd name="T32" fmla="*/ 200 w 536"/>
                          <a:gd name="T33" fmla="*/ 473 h 985"/>
                          <a:gd name="T34" fmla="*/ 218 w 536"/>
                          <a:gd name="T35" fmla="*/ 473 h 985"/>
                          <a:gd name="T36" fmla="*/ 237 w 536"/>
                          <a:gd name="T37" fmla="*/ 473 h 985"/>
                          <a:gd name="T38" fmla="*/ 237 w 536"/>
                          <a:gd name="T39" fmla="*/ 938 h 985"/>
                          <a:gd name="T40" fmla="*/ 285 w 536"/>
                          <a:gd name="T41" fmla="*/ 985 h 985"/>
                          <a:gd name="T42" fmla="*/ 332 w 536"/>
                          <a:gd name="T43" fmla="*/ 938 h 985"/>
                          <a:gd name="T44" fmla="*/ 332 w 536"/>
                          <a:gd name="T45" fmla="*/ 419 h 985"/>
                          <a:gd name="T46" fmla="*/ 332 w 536"/>
                          <a:gd name="T47" fmla="*/ 106 h 985"/>
                          <a:gd name="T48" fmla="*/ 355 w 536"/>
                          <a:gd name="T49" fmla="*/ 106 h 985"/>
                          <a:gd name="T50" fmla="*/ 446 w 536"/>
                          <a:gd name="T51" fmla="*/ 334 h 985"/>
                          <a:gd name="T52" fmla="*/ 502 w 536"/>
                          <a:gd name="T53" fmla="*/ 358 h 985"/>
                          <a:gd name="T54" fmla="*/ 527 w 536"/>
                          <a:gd name="T55" fmla="*/ 301 h 9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536" h="985">
                            <a:moveTo>
                              <a:pt x="527" y="301"/>
                            </a:moveTo>
                            <a:lnTo>
                              <a:pt x="433" y="68"/>
                            </a:lnTo>
                            <a:cubicBezTo>
                              <a:pt x="433" y="66"/>
                              <a:pt x="432" y="66"/>
                              <a:pt x="432" y="65"/>
                            </a:cubicBezTo>
                            <a:cubicBezTo>
                              <a:pt x="416" y="26"/>
                              <a:pt x="378" y="0"/>
                              <a:pt x="335" y="0"/>
                            </a:cubicBezTo>
                            <a:lnTo>
                              <a:pt x="106" y="0"/>
                            </a:lnTo>
                            <a:cubicBezTo>
                              <a:pt x="48" y="0"/>
                              <a:pt x="2" y="46"/>
                              <a:pt x="0" y="103"/>
                            </a:cubicBezTo>
                            <a:lnTo>
                              <a:pt x="0" y="104"/>
                            </a:lnTo>
                            <a:lnTo>
                              <a:pt x="0" y="355"/>
                            </a:lnTo>
                            <a:cubicBezTo>
                              <a:pt x="0" y="379"/>
                              <a:pt x="18" y="398"/>
                              <a:pt x="42" y="398"/>
                            </a:cubicBezTo>
                            <a:cubicBezTo>
                              <a:pt x="66" y="398"/>
                              <a:pt x="85" y="379"/>
                              <a:pt x="85" y="355"/>
                            </a:cubicBezTo>
                            <a:lnTo>
                              <a:pt x="85" y="105"/>
                            </a:lnTo>
                            <a:lnTo>
                              <a:pt x="105" y="105"/>
                            </a:lnTo>
                            <a:lnTo>
                              <a:pt x="105" y="418"/>
                            </a:lnTo>
                            <a:lnTo>
                              <a:pt x="105" y="938"/>
                            </a:lnTo>
                            <a:cubicBezTo>
                              <a:pt x="105" y="964"/>
                              <a:pt x="126" y="985"/>
                              <a:pt x="152" y="985"/>
                            </a:cubicBezTo>
                            <a:cubicBezTo>
                              <a:pt x="178" y="985"/>
                              <a:pt x="200" y="964"/>
                              <a:pt x="200" y="938"/>
                            </a:cubicBezTo>
                            <a:lnTo>
                              <a:pt x="200" y="473"/>
                            </a:lnTo>
                            <a:lnTo>
                              <a:pt x="218" y="473"/>
                            </a:lnTo>
                            <a:lnTo>
                              <a:pt x="237" y="473"/>
                            </a:lnTo>
                            <a:lnTo>
                              <a:pt x="237" y="938"/>
                            </a:lnTo>
                            <a:cubicBezTo>
                              <a:pt x="237" y="964"/>
                              <a:pt x="258" y="985"/>
                              <a:pt x="285" y="985"/>
                            </a:cubicBezTo>
                            <a:cubicBezTo>
                              <a:pt x="311" y="985"/>
                              <a:pt x="332" y="964"/>
                              <a:pt x="332" y="938"/>
                            </a:cubicBezTo>
                            <a:lnTo>
                              <a:pt x="332" y="419"/>
                            </a:lnTo>
                            <a:lnTo>
                              <a:pt x="332" y="106"/>
                            </a:lnTo>
                            <a:lnTo>
                              <a:pt x="355" y="106"/>
                            </a:lnTo>
                            <a:lnTo>
                              <a:pt x="446" y="334"/>
                            </a:lnTo>
                            <a:cubicBezTo>
                              <a:pt x="455" y="356"/>
                              <a:pt x="480" y="366"/>
                              <a:pt x="502" y="358"/>
                            </a:cubicBezTo>
                            <a:cubicBezTo>
                              <a:pt x="526" y="348"/>
                              <a:pt x="536" y="323"/>
                              <a:pt x="527" y="301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lIns="68580" tIns="34290" rIns="68580" bIns="34290"/>
                      <a:lstStyle/>
                      <a:p>
                        <a:pPr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N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033A69D1-4A51-74B9-7647-EA701639A0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44598" y="1397836"/>
                      <a:ext cx="99452" cy="71562"/>
                      <a:chOff x="6767513" y="2820988"/>
                      <a:chExt cx="300038" cy="215900"/>
                    </a:xfrm>
                    <a:solidFill>
                      <a:schemeClr val="bg1"/>
                    </a:solidFill>
                  </p:grpSpPr>
                  <p:sp>
                    <p:nvSpPr>
                      <p:cNvPr id="90" name="Freeform 7">
                        <a:extLst>
                          <a:ext uri="{FF2B5EF4-FFF2-40B4-BE49-F238E27FC236}">
                            <a16:creationId xmlns:a16="http://schemas.microsoft.com/office/drawing/2014/main" id="{0EFB0EA6-F9C3-83DB-906C-1A939BEB08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67513" y="2871788"/>
                        <a:ext cx="300038" cy="165100"/>
                      </a:xfrm>
                      <a:custGeom>
                        <a:avLst/>
                        <a:gdLst>
                          <a:gd name="T0" fmla="*/ 103 w 127"/>
                          <a:gd name="T1" fmla="*/ 0 h 70"/>
                          <a:gd name="T2" fmla="*/ 13 w 127"/>
                          <a:gd name="T3" fmla="*/ 0 h 70"/>
                          <a:gd name="T4" fmla="*/ 0 w 127"/>
                          <a:gd name="T5" fmla="*/ 35 h 70"/>
                          <a:gd name="T6" fmla="*/ 0 w 127"/>
                          <a:gd name="T7" fmla="*/ 70 h 70"/>
                          <a:gd name="T8" fmla="*/ 116 w 127"/>
                          <a:gd name="T9" fmla="*/ 70 h 70"/>
                          <a:gd name="T10" fmla="*/ 127 w 127"/>
                          <a:gd name="T11" fmla="*/ 70 h 70"/>
                          <a:gd name="T12" fmla="*/ 127 w 127"/>
                          <a:gd name="T13" fmla="*/ 0 h 70"/>
                          <a:gd name="T14" fmla="*/ 103 w 127"/>
                          <a:gd name="T15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27" h="70">
                            <a:moveTo>
                              <a:pt x="103" y="0"/>
                            </a:moveTo>
                            <a:lnTo>
                              <a:pt x="13" y="0"/>
                            </a:lnTo>
                            <a:cubicBezTo>
                              <a:pt x="14" y="14"/>
                              <a:pt x="9" y="27"/>
                              <a:pt x="0" y="35"/>
                            </a:cubicBezTo>
                            <a:lnTo>
                              <a:pt x="0" y="70"/>
                            </a:lnTo>
                            <a:lnTo>
                              <a:pt x="116" y="70"/>
                            </a:lnTo>
                            <a:lnTo>
                              <a:pt x="127" y="70"/>
                            </a:lnTo>
                            <a:lnTo>
                              <a:pt x="127" y="0"/>
                            </a:lnTo>
                            <a:lnTo>
                              <a:pt x="103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lIns="68580" tIns="34290" rIns="68580" bIns="34290"/>
                      <a:lstStyle/>
                      <a:p>
                        <a:pPr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N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1" name="Freeform 8">
                        <a:extLst>
                          <a:ext uri="{FF2B5EF4-FFF2-40B4-BE49-F238E27FC236}">
                            <a16:creationId xmlns:a16="http://schemas.microsoft.com/office/drawing/2014/main" id="{193006FC-70BC-8F46-E698-A145A5FEDD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96088" y="2820988"/>
                        <a:ext cx="247650" cy="39688"/>
                      </a:xfrm>
                      <a:custGeom>
                        <a:avLst/>
                        <a:gdLst>
                          <a:gd name="T0" fmla="*/ 105 w 105"/>
                          <a:gd name="T1" fmla="*/ 17 h 17"/>
                          <a:gd name="T2" fmla="*/ 1 w 105"/>
                          <a:gd name="T3" fmla="*/ 17 h 17"/>
                          <a:gd name="T4" fmla="*/ 0 w 105"/>
                          <a:gd name="T5" fmla="*/ 11 h 17"/>
                          <a:gd name="T6" fmla="*/ 103 w 105"/>
                          <a:gd name="T7" fmla="*/ 0 h 17"/>
                          <a:gd name="T8" fmla="*/ 105 w 105"/>
                          <a:gd name="T9" fmla="*/ 17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5" h="17">
                            <a:moveTo>
                              <a:pt x="105" y="17"/>
                            </a:moveTo>
                            <a:lnTo>
                              <a:pt x="1" y="17"/>
                            </a:lnTo>
                            <a:cubicBezTo>
                              <a:pt x="1" y="15"/>
                              <a:pt x="0" y="11"/>
                              <a:pt x="0" y="11"/>
                            </a:cubicBezTo>
                            <a:lnTo>
                              <a:pt x="103" y="0"/>
                            </a:lnTo>
                            <a:lnTo>
                              <a:pt x="105" y="17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lIns="68580" tIns="34290" rIns="68580" bIns="34290"/>
                      <a:lstStyle/>
                      <a:p>
                        <a:pPr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N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420" name="Group 9">
                <a:extLst>
                  <a:ext uri="{FF2B5EF4-FFF2-40B4-BE49-F238E27FC236}">
                    <a16:creationId xmlns:a16="http://schemas.microsoft.com/office/drawing/2014/main" id="{CDA8335C-B286-DD51-A6F8-B3CA7C3DBD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2260" y="982137"/>
                <a:ext cx="932810" cy="2269892"/>
                <a:chOff x="9302260" y="982137"/>
                <a:chExt cx="932810" cy="226989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24DA403-BAE6-E019-84F0-A612DBCC63AE}"/>
                    </a:ext>
                  </a:extLst>
                </p:cNvPr>
                <p:cNvCxnSpPr/>
                <p:nvPr/>
              </p:nvCxnSpPr>
              <p:spPr>
                <a:xfrm flipV="1">
                  <a:off x="9767838" y="2025457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52" name="Group 75">
                  <a:extLst>
                    <a:ext uri="{FF2B5EF4-FFF2-40B4-BE49-F238E27FC236}">
                      <a16:creationId xmlns:a16="http://schemas.microsoft.com/office/drawing/2014/main" id="{9345D574-58F3-FEDE-7DCB-1C2A9FAE22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02260" y="982137"/>
                  <a:ext cx="932810" cy="932810"/>
                  <a:chOff x="9302260" y="982137"/>
                  <a:chExt cx="932810" cy="93281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687595F5-3B0E-C3E2-62B3-E9BB5FD83FF5}"/>
                      </a:ext>
                    </a:extLst>
                  </p:cNvPr>
                  <p:cNvSpPr/>
                  <p:nvPr/>
                </p:nvSpPr>
                <p:spPr>
                  <a:xfrm>
                    <a:off x="9301105" y="981899"/>
                    <a:ext cx="933466" cy="933626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44D31836-FB7B-B1E9-C949-AF19A8809966}"/>
                      </a:ext>
                    </a:extLst>
                  </p:cNvPr>
                  <p:cNvGrpSpPr/>
                  <p:nvPr/>
                </p:nvGrpSpPr>
                <p:grpSpPr>
                  <a:xfrm>
                    <a:off x="9471258" y="1169463"/>
                    <a:ext cx="632914" cy="558158"/>
                    <a:chOff x="2386579" y="1307311"/>
                    <a:chExt cx="4065869" cy="3585645"/>
                  </a:xfrm>
                  <a:solidFill>
                    <a:schemeClr val="bg1"/>
                  </a:solidFill>
                </p:grpSpPr>
                <p:sp>
                  <p:nvSpPr>
                    <p:cNvPr id="79" name="Freeform 84">
                      <a:extLst>
                        <a:ext uri="{FF2B5EF4-FFF2-40B4-BE49-F238E27FC236}">
                          <a16:creationId xmlns:a16="http://schemas.microsoft.com/office/drawing/2014/main" id="{1DE87124-1E9F-5530-7885-FBEE9D72C46C}"/>
                        </a:ext>
                      </a:extLst>
                    </p:cNvPr>
                    <p:cNvSpPr/>
                    <p:nvPr/>
                  </p:nvSpPr>
                  <p:spPr>
                    <a:xfrm rot="21281603">
                      <a:off x="2386579" y="2162612"/>
                      <a:ext cx="883991" cy="2561445"/>
                    </a:xfrm>
                    <a:custGeom>
                      <a:avLst/>
                      <a:gdLst>
                        <a:gd name="connsiteX0" fmla="*/ 431289 w 883989"/>
                        <a:gd name="connsiteY0" fmla="*/ 0 h 2561036"/>
                        <a:gd name="connsiteX1" fmla="*/ 800844 w 883989"/>
                        <a:gd name="connsiteY1" fmla="*/ 297066 h 2561036"/>
                        <a:gd name="connsiteX2" fmla="*/ 668232 w 883989"/>
                        <a:gd name="connsiteY2" fmla="*/ 1101987 h 2561036"/>
                        <a:gd name="connsiteX3" fmla="*/ 847967 w 883989"/>
                        <a:gd name="connsiteY3" fmla="*/ 1118682 h 2561036"/>
                        <a:gd name="connsiteX4" fmla="*/ 883817 w 883989"/>
                        <a:gd name="connsiteY4" fmla="*/ 1161873 h 2561036"/>
                        <a:gd name="connsiteX5" fmla="*/ 834780 w 883989"/>
                        <a:gd name="connsiteY5" fmla="*/ 1689818 h 2561036"/>
                        <a:gd name="connsiteX6" fmla="*/ 791588 w 883989"/>
                        <a:gd name="connsiteY6" fmla="*/ 1725668 h 2561036"/>
                        <a:gd name="connsiteX7" fmla="*/ 523821 w 883989"/>
                        <a:gd name="connsiteY7" fmla="*/ 1700797 h 2561036"/>
                        <a:gd name="connsiteX8" fmla="*/ 455917 w 883989"/>
                        <a:gd name="connsiteY8" fmla="*/ 2431870 h 2561036"/>
                        <a:gd name="connsiteX9" fmla="*/ 618571 w 883989"/>
                        <a:gd name="connsiteY9" fmla="*/ 2446978 h 2561036"/>
                        <a:gd name="connsiteX10" fmla="*/ 670190 w 883989"/>
                        <a:gd name="connsiteY10" fmla="*/ 2509169 h 2561036"/>
                        <a:gd name="connsiteX11" fmla="*/ 607999 w 883989"/>
                        <a:gd name="connsiteY11" fmla="*/ 2560788 h 2561036"/>
                        <a:gd name="connsiteX12" fmla="*/ 257084 w 883989"/>
                        <a:gd name="connsiteY12" fmla="*/ 2524208 h 2561036"/>
                        <a:gd name="connsiteX13" fmla="*/ 167800 w 883989"/>
                        <a:gd name="connsiteY13" fmla="*/ 2416640 h 2561036"/>
                        <a:gd name="connsiteX14" fmla="*/ 236767 w 883989"/>
                        <a:gd name="connsiteY14" fmla="*/ 1674134 h 2561036"/>
                        <a:gd name="connsiteX15" fmla="*/ 36022 w 883989"/>
                        <a:gd name="connsiteY15" fmla="*/ 1655488 h 2561036"/>
                        <a:gd name="connsiteX16" fmla="*/ 172 w 883989"/>
                        <a:gd name="connsiteY16" fmla="*/ 1612296 h 2561036"/>
                        <a:gd name="connsiteX17" fmla="*/ 49209 w 883989"/>
                        <a:gd name="connsiteY17" fmla="*/ 1084352 h 2561036"/>
                        <a:gd name="connsiteX18" fmla="*/ 92401 w 883989"/>
                        <a:gd name="connsiteY18" fmla="*/ 1048502 h 2561036"/>
                        <a:gd name="connsiteX19" fmla="*/ 254076 w 883989"/>
                        <a:gd name="connsiteY19" fmla="*/ 1063519 h 2561036"/>
                        <a:gd name="connsiteX20" fmla="*/ 235886 w 883989"/>
                        <a:gd name="connsiteY20" fmla="*/ 1030007 h 2561036"/>
                        <a:gd name="connsiteX21" fmla="*/ 215410 w 883989"/>
                        <a:gd name="connsiteY21" fmla="*/ 928586 h 2561036"/>
                        <a:gd name="connsiteX22" fmla="*/ 215410 w 883989"/>
                        <a:gd name="connsiteY22" fmla="*/ 256053 h 2561036"/>
                        <a:gd name="connsiteX23" fmla="*/ 423456 w 883989"/>
                        <a:gd name="connsiteY23" fmla="*/ 790 h 2561036"/>
                        <a:gd name="connsiteX0" fmla="*/ 431289 w 883989"/>
                        <a:gd name="connsiteY0" fmla="*/ 324 h 2561360"/>
                        <a:gd name="connsiteX1" fmla="*/ 800844 w 883989"/>
                        <a:gd name="connsiteY1" fmla="*/ 297390 h 2561360"/>
                        <a:gd name="connsiteX2" fmla="*/ 668232 w 883989"/>
                        <a:gd name="connsiteY2" fmla="*/ 1102311 h 2561360"/>
                        <a:gd name="connsiteX3" fmla="*/ 847967 w 883989"/>
                        <a:gd name="connsiteY3" fmla="*/ 1119006 h 2561360"/>
                        <a:gd name="connsiteX4" fmla="*/ 883817 w 883989"/>
                        <a:gd name="connsiteY4" fmla="*/ 1162197 h 2561360"/>
                        <a:gd name="connsiteX5" fmla="*/ 834780 w 883989"/>
                        <a:gd name="connsiteY5" fmla="*/ 1690142 h 2561360"/>
                        <a:gd name="connsiteX6" fmla="*/ 791588 w 883989"/>
                        <a:gd name="connsiteY6" fmla="*/ 1725992 h 2561360"/>
                        <a:gd name="connsiteX7" fmla="*/ 523821 w 883989"/>
                        <a:gd name="connsiteY7" fmla="*/ 1701121 h 2561360"/>
                        <a:gd name="connsiteX8" fmla="*/ 455917 w 883989"/>
                        <a:gd name="connsiteY8" fmla="*/ 2432194 h 2561360"/>
                        <a:gd name="connsiteX9" fmla="*/ 618571 w 883989"/>
                        <a:gd name="connsiteY9" fmla="*/ 2447302 h 2561360"/>
                        <a:gd name="connsiteX10" fmla="*/ 670190 w 883989"/>
                        <a:gd name="connsiteY10" fmla="*/ 2509493 h 2561360"/>
                        <a:gd name="connsiteX11" fmla="*/ 607999 w 883989"/>
                        <a:gd name="connsiteY11" fmla="*/ 2561112 h 2561360"/>
                        <a:gd name="connsiteX12" fmla="*/ 257084 w 883989"/>
                        <a:gd name="connsiteY12" fmla="*/ 2524532 h 2561360"/>
                        <a:gd name="connsiteX13" fmla="*/ 167800 w 883989"/>
                        <a:gd name="connsiteY13" fmla="*/ 2416964 h 2561360"/>
                        <a:gd name="connsiteX14" fmla="*/ 236767 w 883989"/>
                        <a:gd name="connsiteY14" fmla="*/ 1674458 h 2561360"/>
                        <a:gd name="connsiteX15" fmla="*/ 36022 w 883989"/>
                        <a:gd name="connsiteY15" fmla="*/ 1655812 h 2561360"/>
                        <a:gd name="connsiteX16" fmla="*/ 172 w 883989"/>
                        <a:gd name="connsiteY16" fmla="*/ 1612620 h 2561360"/>
                        <a:gd name="connsiteX17" fmla="*/ 49209 w 883989"/>
                        <a:gd name="connsiteY17" fmla="*/ 1084676 h 2561360"/>
                        <a:gd name="connsiteX18" fmla="*/ 92401 w 883989"/>
                        <a:gd name="connsiteY18" fmla="*/ 1048826 h 2561360"/>
                        <a:gd name="connsiteX19" fmla="*/ 254076 w 883989"/>
                        <a:gd name="connsiteY19" fmla="*/ 1063843 h 2561360"/>
                        <a:gd name="connsiteX20" fmla="*/ 235886 w 883989"/>
                        <a:gd name="connsiteY20" fmla="*/ 1030331 h 2561360"/>
                        <a:gd name="connsiteX21" fmla="*/ 215410 w 883989"/>
                        <a:gd name="connsiteY21" fmla="*/ 928910 h 2561360"/>
                        <a:gd name="connsiteX22" fmla="*/ 215410 w 883989"/>
                        <a:gd name="connsiteY22" fmla="*/ 256377 h 2561360"/>
                        <a:gd name="connsiteX23" fmla="*/ 423456 w 883989"/>
                        <a:gd name="connsiteY23" fmla="*/ 1114 h 2561360"/>
                        <a:gd name="connsiteX24" fmla="*/ 431289 w 883989"/>
                        <a:gd name="connsiteY24" fmla="*/ 324 h 2561360"/>
                        <a:gd name="connsiteX0" fmla="*/ 431289 w 883989"/>
                        <a:gd name="connsiteY0" fmla="*/ 369 h 2561405"/>
                        <a:gd name="connsiteX1" fmla="*/ 800844 w 883989"/>
                        <a:gd name="connsiteY1" fmla="*/ 297435 h 2561405"/>
                        <a:gd name="connsiteX2" fmla="*/ 668232 w 883989"/>
                        <a:gd name="connsiteY2" fmla="*/ 1102356 h 2561405"/>
                        <a:gd name="connsiteX3" fmla="*/ 847967 w 883989"/>
                        <a:gd name="connsiteY3" fmla="*/ 1119051 h 2561405"/>
                        <a:gd name="connsiteX4" fmla="*/ 883817 w 883989"/>
                        <a:gd name="connsiteY4" fmla="*/ 1162242 h 2561405"/>
                        <a:gd name="connsiteX5" fmla="*/ 834780 w 883989"/>
                        <a:gd name="connsiteY5" fmla="*/ 1690187 h 2561405"/>
                        <a:gd name="connsiteX6" fmla="*/ 791588 w 883989"/>
                        <a:gd name="connsiteY6" fmla="*/ 1726037 h 2561405"/>
                        <a:gd name="connsiteX7" fmla="*/ 523821 w 883989"/>
                        <a:gd name="connsiteY7" fmla="*/ 1701166 h 2561405"/>
                        <a:gd name="connsiteX8" fmla="*/ 455917 w 883989"/>
                        <a:gd name="connsiteY8" fmla="*/ 2432239 h 2561405"/>
                        <a:gd name="connsiteX9" fmla="*/ 618571 w 883989"/>
                        <a:gd name="connsiteY9" fmla="*/ 2447347 h 2561405"/>
                        <a:gd name="connsiteX10" fmla="*/ 670190 w 883989"/>
                        <a:gd name="connsiteY10" fmla="*/ 2509538 h 2561405"/>
                        <a:gd name="connsiteX11" fmla="*/ 607999 w 883989"/>
                        <a:gd name="connsiteY11" fmla="*/ 2561157 h 2561405"/>
                        <a:gd name="connsiteX12" fmla="*/ 257084 w 883989"/>
                        <a:gd name="connsiteY12" fmla="*/ 2524577 h 2561405"/>
                        <a:gd name="connsiteX13" fmla="*/ 167800 w 883989"/>
                        <a:gd name="connsiteY13" fmla="*/ 2417009 h 2561405"/>
                        <a:gd name="connsiteX14" fmla="*/ 236767 w 883989"/>
                        <a:gd name="connsiteY14" fmla="*/ 1674503 h 2561405"/>
                        <a:gd name="connsiteX15" fmla="*/ 36022 w 883989"/>
                        <a:gd name="connsiteY15" fmla="*/ 1655857 h 2561405"/>
                        <a:gd name="connsiteX16" fmla="*/ 172 w 883989"/>
                        <a:gd name="connsiteY16" fmla="*/ 1612665 h 2561405"/>
                        <a:gd name="connsiteX17" fmla="*/ 49209 w 883989"/>
                        <a:gd name="connsiteY17" fmla="*/ 1084721 h 2561405"/>
                        <a:gd name="connsiteX18" fmla="*/ 92401 w 883989"/>
                        <a:gd name="connsiteY18" fmla="*/ 1048871 h 2561405"/>
                        <a:gd name="connsiteX19" fmla="*/ 254076 w 883989"/>
                        <a:gd name="connsiteY19" fmla="*/ 1063888 h 2561405"/>
                        <a:gd name="connsiteX20" fmla="*/ 235886 w 883989"/>
                        <a:gd name="connsiteY20" fmla="*/ 1030376 h 2561405"/>
                        <a:gd name="connsiteX21" fmla="*/ 215410 w 883989"/>
                        <a:gd name="connsiteY21" fmla="*/ 928955 h 2561405"/>
                        <a:gd name="connsiteX22" fmla="*/ 215410 w 883989"/>
                        <a:gd name="connsiteY22" fmla="*/ 256422 h 2561405"/>
                        <a:gd name="connsiteX23" fmla="*/ 423456 w 883989"/>
                        <a:gd name="connsiteY23" fmla="*/ 1159 h 2561405"/>
                        <a:gd name="connsiteX24" fmla="*/ 431289 w 883989"/>
                        <a:gd name="connsiteY24" fmla="*/ 369 h 2561405"/>
                        <a:gd name="connsiteX0" fmla="*/ 431289 w 883989"/>
                        <a:gd name="connsiteY0" fmla="*/ 409 h 2561445"/>
                        <a:gd name="connsiteX1" fmla="*/ 800844 w 883989"/>
                        <a:gd name="connsiteY1" fmla="*/ 297475 h 2561445"/>
                        <a:gd name="connsiteX2" fmla="*/ 668232 w 883989"/>
                        <a:gd name="connsiteY2" fmla="*/ 1102396 h 2561445"/>
                        <a:gd name="connsiteX3" fmla="*/ 847967 w 883989"/>
                        <a:gd name="connsiteY3" fmla="*/ 1119091 h 2561445"/>
                        <a:gd name="connsiteX4" fmla="*/ 883817 w 883989"/>
                        <a:gd name="connsiteY4" fmla="*/ 1162282 h 2561445"/>
                        <a:gd name="connsiteX5" fmla="*/ 834780 w 883989"/>
                        <a:gd name="connsiteY5" fmla="*/ 1690227 h 2561445"/>
                        <a:gd name="connsiteX6" fmla="*/ 791588 w 883989"/>
                        <a:gd name="connsiteY6" fmla="*/ 1726077 h 2561445"/>
                        <a:gd name="connsiteX7" fmla="*/ 523821 w 883989"/>
                        <a:gd name="connsiteY7" fmla="*/ 1701206 h 2561445"/>
                        <a:gd name="connsiteX8" fmla="*/ 455917 w 883989"/>
                        <a:gd name="connsiteY8" fmla="*/ 2432279 h 2561445"/>
                        <a:gd name="connsiteX9" fmla="*/ 618571 w 883989"/>
                        <a:gd name="connsiteY9" fmla="*/ 2447387 h 2561445"/>
                        <a:gd name="connsiteX10" fmla="*/ 670190 w 883989"/>
                        <a:gd name="connsiteY10" fmla="*/ 2509578 h 2561445"/>
                        <a:gd name="connsiteX11" fmla="*/ 607999 w 883989"/>
                        <a:gd name="connsiteY11" fmla="*/ 2561197 h 2561445"/>
                        <a:gd name="connsiteX12" fmla="*/ 257084 w 883989"/>
                        <a:gd name="connsiteY12" fmla="*/ 2524617 h 2561445"/>
                        <a:gd name="connsiteX13" fmla="*/ 167800 w 883989"/>
                        <a:gd name="connsiteY13" fmla="*/ 2417049 h 2561445"/>
                        <a:gd name="connsiteX14" fmla="*/ 236767 w 883989"/>
                        <a:gd name="connsiteY14" fmla="*/ 1674543 h 2561445"/>
                        <a:gd name="connsiteX15" fmla="*/ 36022 w 883989"/>
                        <a:gd name="connsiteY15" fmla="*/ 1655897 h 2561445"/>
                        <a:gd name="connsiteX16" fmla="*/ 172 w 883989"/>
                        <a:gd name="connsiteY16" fmla="*/ 1612705 h 2561445"/>
                        <a:gd name="connsiteX17" fmla="*/ 49209 w 883989"/>
                        <a:gd name="connsiteY17" fmla="*/ 1084761 h 2561445"/>
                        <a:gd name="connsiteX18" fmla="*/ 92401 w 883989"/>
                        <a:gd name="connsiteY18" fmla="*/ 1048911 h 2561445"/>
                        <a:gd name="connsiteX19" fmla="*/ 254076 w 883989"/>
                        <a:gd name="connsiteY19" fmla="*/ 1063928 h 2561445"/>
                        <a:gd name="connsiteX20" fmla="*/ 235886 w 883989"/>
                        <a:gd name="connsiteY20" fmla="*/ 1030416 h 2561445"/>
                        <a:gd name="connsiteX21" fmla="*/ 215410 w 883989"/>
                        <a:gd name="connsiteY21" fmla="*/ 928995 h 2561445"/>
                        <a:gd name="connsiteX22" fmla="*/ 215410 w 883989"/>
                        <a:gd name="connsiteY22" fmla="*/ 256462 h 2561445"/>
                        <a:gd name="connsiteX23" fmla="*/ 423456 w 883989"/>
                        <a:gd name="connsiteY23" fmla="*/ 1199 h 2561445"/>
                        <a:gd name="connsiteX24" fmla="*/ 431289 w 883989"/>
                        <a:gd name="connsiteY24" fmla="*/ 409 h 2561445"/>
                        <a:gd name="connsiteX0" fmla="*/ 431289 w 883989"/>
                        <a:gd name="connsiteY0" fmla="*/ 409 h 2561445"/>
                        <a:gd name="connsiteX1" fmla="*/ 800844 w 883989"/>
                        <a:gd name="connsiteY1" fmla="*/ 297475 h 2561445"/>
                        <a:gd name="connsiteX2" fmla="*/ 668232 w 883989"/>
                        <a:gd name="connsiteY2" fmla="*/ 1102396 h 2561445"/>
                        <a:gd name="connsiteX3" fmla="*/ 847967 w 883989"/>
                        <a:gd name="connsiteY3" fmla="*/ 1119091 h 2561445"/>
                        <a:gd name="connsiteX4" fmla="*/ 883817 w 883989"/>
                        <a:gd name="connsiteY4" fmla="*/ 1162282 h 2561445"/>
                        <a:gd name="connsiteX5" fmla="*/ 834780 w 883989"/>
                        <a:gd name="connsiteY5" fmla="*/ 1690227 h 2561445"/>
                        <a:gd name="connsiteX6" fmla="*/ 791588 w 883989"/>
                        <a:gd name="connsiteY6" fmla="*/ 1726077 h 2561445"/>
                        <a:gd name="connsiteX7" fmla="*/ 523821 w 883989"/>
                        <a:gd name="connsiteY7" fmla="*/ 1701206 h 2561445"/>
                        <a:gd name="connsiteX8" fmla="*/ 455917 w 883989"/>
                        <a:gd name="connsiteY8" fmla="*/ 2432279 h 2561445"/>
                        <a:gd name="connsiteX9" fmla="*/ 618571 w 883989"/>
                        <a:gd name="connsiteY9" fmla="*/ 2447387 h 2561445"/>
                        <a:gd name="connsiteX10" fmla="*/ 670190 w 883989"/>
                        <a:gd name="connsiteY10" fmla="*/ 2509578 h 2561445"/>
                        <a:gd name="connsiteX11" fmla="*/ 607999 w 883989"/>
                        <a:gd name="connsiteY11" fmla="*/ 2561197 h 2561445"/>
                        <a:gd name="connsiteX12" fmla="*/ 257084 w 883989"/>
                        <a:gd name="connsiteY12" fmla="*/ 2524617 h 2561445"/>
                        <a:gd name="connsiteX13" fmla="*/ 167800 w 883989"/>
                        <a:gd name="connsiteY13" fmla="*/ 2417049 h 2561445"/>
                        <a:gd name="connsiteX14" fmla="*/ 236767 w 883989"/>
                        <a:gd name="connsiteY14" fmla="*/ 1674543 h 2561445"/>
                        <a:gd name="connsiteX15" fmla="*/ 36022 w 883989"/>
                        <a:gd name="connsiteY15" fmla="*/ 1655897 h 2561445"/>
                        <a:gd name="connsiteX16" fmla="*/ 172 w 883989"/>
                        <a:gd name="connsiteY16" fmla="*/ 1612705 h 2561445"/>
                        <a:gd name="connsiteX17" fmla="*/ 49209 w 883989"/>
                        <a:gd name="connsiteY17" fmla="*/ 1084761 h 2561445"/>
                        <a:gd name="connsiteX18" fmla="*/ 92401 w 883989"/>
                        <a:gd name="connsiteY18" fmla="*/ 1048911 h 2561445"/>
                        <a:gd name="connsiteX19" fmla="*/ 254076 w 883989"/>
                        <a:gd name="connsiteY19" fmla="*/ 1063928 h 2561445"/>
                        <a:gd name="connsiteX20" fmla="*/ 235886 w 883989"/>
                        <a:gd name="connsiteY20" fmla="*/ 1030416 h 2561445"/>
                        <a:gd name="connsiteX21" fmla="*/ 215410 w 883989"/>
                        <a:gd name="connsiteY21" fmla="*/ 928995 h 2561445"/>
                        <a:gd name="connsiteX22" fmla="*/ 215410 w 883989"/>
                        <a:gd name="connsiteY22" fmla="*/ 256462 h 2561445"/>
                        <a:gd name="connsiteX23" fmla="*/ 423456 w 883989"/>
                        <a:gd name="connsiteY23" fmla="*/ 1199 h 2561445"/>
                        <a:gd name="connsiteX24" fmla="*/ 431289 w 883989"/>
                        <a:gd name="connsiteY24" fmla="*/ 409 h 2561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883989" h="2561445">
                          <a:moveTo>
                            <a:pt x="431289" y="409"/>
                          </a:moveTo>
                          <a:cubicBezTo>
                            <a:pt x="738713" y="-9233"/>
                            <a:pt x="817289" y="153374"/>
                            <a:pt x="800844" y="297475"/>
                          </a:cubicBezTo>
                          <a:lnTo>
                            <a:pt x="668232" y="1102396"/>
                          </a:lnTo>
                          <a:lnTo>
                            <a:pt x="847967" y="1119091"/>
                          </a:lnTo>
                          <a:cubicBezTo>
                            <a:pt x="869794" y="1121118"/>
                            <a:pt x="885844" y="1140455"/>
                            <a:pt x="883817" y="1162282"/>
                          </a:cubicBezTo>
                          <a:lnTo>
                            <a:pt x="834780" y="1690227"/>
                          </a:lnTo>
                          <a:cubicBezTo>
                            <a:pt x="832752" y="1712054"/>
                            <a:pt x="813415" y="1728104"/>
                            <a:pt x="791588" y="1726077"/>
                          </a:cubicBezTo>
                          <a:lnTo>
                            <a:pt x="523821" y="1701206"/>
                          </a:lnTo>
                          <a:lnTo>
                            <a:pt x="455917" y="2432279"/>
                          </a:lnTo>
                          <a:lnTo>
                            <a:pt x="618571" y="2447387"/>
                          </a:lnTo>
                          <a:cubicBezTo>
                            <a:pt x="649998" y="2450306"/>
                            <a:pt x="673109" y="2478150"/>
                            <a:pt x="670190" y="2509578"/>
                          </a:cubicBezTo>
                          <a:cubicBezTo>
                            <a:pt x="667271" y="2541005"/>
                            <a:pt x="639427" y="2564116"/>
                            <a:pt x="607999" y="2561197"/>
                          </a:cubicBezTo>
                          <a:lnTo>
                            <a:pt x="257084" y="2524617"/>
                          </a:lnTo>
                          <a:cubicBezTo>
                            <a:pt x="202725" y="2519568"/>
                            <a:pt x="162751" y="2471408"/>
                            <a:pt x="167800" y="2417049"/>
                          </a:cubicBezTo>
                          <a:lnTo>
                            <a:pt x="236767" y="1674543"/>
                          </a:lnTo>
                          <a:lnTo>
                            <a:pt x="36022" y="1655897"/>
                          </a:lnTo>
                          <a:cubicBezTo>
                            <a:pt x="14195" y="1653870"/>
                            <a:pt x="-1855" y="1634533"/>
                            <a:pt x="172" y="1612705"/>
                          </a:cubicBezTo>
                          <a:lnTo>
                            <a:pt x="49209" y="1084761"/>
                          </a:lnTo>
                          <a:cubicBezTo>
                            <a:pt x="51237" y="1062934"/>
                            <a:pt x="70574" y="1046884"/>
                            <a:pt x="92401" y="1048911"/>
                          </a:cubicBezTo>
                          <a:lnTo>
                            <a:pt x="254076" y="1063928"/>
                          </a:lnTo>
                          <a:lnTo>
                            <a:pt x="235886" y="1030416"/>
                          </a:lnTo>
                          <a:cubicBezTo>
                            <a:pt x="222701" y="999243"/>
                            <a:pt x="215410" y="964970"/>
                            <a:pt x="215410" y="928995"/>
                          </a:cubicBezTo>
                          <a:lnTo>
                            <a:pt x="215410" y="256462"/>
                          </a:lnTo>
                          <a:cubicBezTo>
                            <a:pt x="215410" y="130548"/>
                            <a:pt x="304724" y="25495"/>
                            <a:pt x="423456" y="1199"/>
                          </a:cubicBezTo>
                          <a:lnTo>
                            <a:pt x="431289" y="40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33586173-7771-902A-30A4-0B233068D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2221" y="1633537"/>
                      <a:ext cx="495304" cy="495304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Freeform 86">
                      <a:extLst>
                        <a:ext uri="{FF2B5EF4-FFF2-40B4-BE49-F238E27FC236}">
                          <a16:creationId xmlns:a16="http://schemas.microsoft.com/office/drawing/2014/main" id="{17F411E8-5CF4-9095-4257-9AD82B4FA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6200" y="1424940"/>
                      <a:ext cx="1539240" cy="3299460"/>
                    </a:xfrm>
                    <a:custGeom>
                      <a:avLst/>
                      <a:gdLst>
                        <a:gd name="connsiteX0" fmla="*/ 60960 w 1539240"/>
                        <a:gd name="connsiteY0" fmla="*/ 2781626 h 3299460"/>
                        <a:gd name="connsiteX1" fmla="*/ 60960 w 1539240"/>
                        <a:gd name="connsiteY1" fmla="*/ 3253740 h 3299460"/>
                        <a:gd name="connsiteX2" fmla="*/ 1478280 w 1539240"/>
                        <a:gd name="connsiteY2" fmla="*/ 3253740 h 3299460"/>
                        <a:gd name="connsiteX3" fmla="*/ 1478280 w 1539240"/>
                        <a:gd name="connsiteY3" fmla="*/ 2794278 h 3299460"/>
                        <a:gd name="connsiteX4" fmla="*/ 1539240 w 1539240"/>
                        <a:gd name="connsiteY4" fmla="*/ 2855623 h 3299460"/>
                        <a:gd name="connsiteX5" fmla="*/ 1539240 w 1539240"/>
                        <a:gd name="connsiteY5" fmla="*/ 3299460 h 3299460"/>
                        <a:gd name="connsiteX6" fmla="*/ 0 w 1539240"/>
                        <a:gd name="connsiteY6" fmla="*/ 3299460 h 3299460"/>
                        <a:gd name="connsiteX7" fmla="*/ 0 w 1539240"/>
                        <a:gd name="connsiteY7" fmla="*/ 2842203 h 3299460"/>
                        <a:gd name="connsiteX8" fmla="*/ 1539240 w 1539240"/>
                        <a:gd name="connsiteY8" fmla="*/ 1312625 h 3299460"/>
                        <a:gd name="connsiteX9" fmla="*/ 1539240 w 1539240"/>
                        <a:gd name="connsiteY9" fmla="*/ 2044920 h 3299460"/>
                        <a:gd name="connsiteX10" fmla="*/ 1478280 w 1539240"/>
                        <a:gd name="connsiteY10" fmla="*/ 1983575 h 3299460"/>
                        <a:gd name="connsiteX11" fmla="*/ 1478280 w 1539240"/>
                        <a:gd name="connsiteY11" fmla="*/ 1373203 h 3299460"/>
                        <a:gd name="connsiteX12" fmla="*/ 0 w 1539240"/>
                        <a:gd name="connsiteY12" fmla="*/ 1306660 h 3299460"/>
                        <a:gd name="connsiteX13" fmla="*/ 60960 w 1539240"/>
                        <a:gd name="connsiteY13" fmla="*/ 1368005 h 3299460"/>
                        <a:gd name="connsiteX14" fmla="*/ 60960 w 1539240"/>
                        <a:gd name="connsiteY14" fmla="*/ 1976012 h 3299460"/>
                        <a:gd name="connsiteX15" fmla="*/ 0 w 1539240"/>
                        <a:gd name="connsiteY15" fmla="*/ 2036589 h 3299460"/>
                        <a:gd name="connsiteX16" fmla="*/ 0 w 1539240"/>
                        <a:gd name="connsiteY16" fmla="*/ 0 h 3299460"/>
                        <a:gd name="connsiteX17" fmla="*/ 1539240 w 1539240"/>
                        <a:gd name="connsiteY17" fmla="*/ 0 h 3299460"/>
                        <a:gd name="connsiteX18" fmla="*/ 1539240 w 1539240"/>
                        <a:gd name="connsiteY18" fmla="*/ 507011 h 3299460"/>
                        <a:gd name="connsiteX19" fmla="*/ 1478280 w 1539240"/>
                        <a:gd name="connsiteY19" fmla="*/ 567588 h 3299460"/>
                        <a:gd name="connsiteX20" fmla="*/ 1478280 w 1539240"/>
                        <a:gd name="connsiteY20" fmla="*/ 45720 h 3299460"/>
                        <a:gd name="connsiteX21" fmla="*/ 60960 w 1539240"/>
                        <a:gd name="connsiteY21" fmla="*/ 45720 h 3299460"/>
                        <a:gd name="connsiteX22" fmla="*/ 60960 w 1539240"/>
                        <a:gd name="connsiteY22" fmla="*/ 557302 h 3299460"/>
                        <a:gd name="connsiteX23" fmla="*/ 0 w 1539240"/>
                        <a:gd name="connsiteY23" fmla="*/ 495957 h 32994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539240" h="3299460">
                          <a:moveTo>
                            <a:pt x="60960" y="2781626"/>
                          </a:moveTo>
                          <a:lnTo>
                            <a:pt x="60960" y="3253740"/>
                          </a:lnTo>
                          <a:lnTo>
                            <a:pt x="1478280" y="3253740"/>
                          </a:lnTo>
                          <a:lnTo>
                            <a:pt x="1478280" y="2794278"/>
                          </a:lnTo>
                          <a:lnTo>
                            <a:pt x="1539240" y="2855623"/>
                          </a:lnTo>
                          <a:lnTo>
                            <a:pt x="1539240" y="3299460"/>
                          </a:lnTo>
                          <a:lnTo>
                            <a:pt x="0" y="3299460"/>
                          </a:lnTo>
                          <a:lnTo>
                            <a:pt x="0" y="2842203"/>
                          </a:lnTo>
                          <a:close/>
                          <a:moveTo>
                            <a:pt x="1539240" y="1312625"/>
                          </a:moveTo>
                          <a:lnTo>
                            <a:pt x="1539240" y="2044920"/>
                          </a:lnTo>
                          <a:lnTo>
                            <a:pt x="1478280" y="1983575"/>
                          </a:lnTo>
                          <a:lnTo>
                            <a:pt x="1478280" y="1373203"/>
                          </a:lnTo>
                          <a:close/>
                          <a:moveTo>
                            <a:pt x="0" y="1306660"/>
                          </a:moveTo>
                          <a:lnTo>
                            <a:pt x="60960" y="1368005"/>
                          </a:lnTo>
                          <a:lnTo>
                            <a:pt x="60960" y="1976012"/>
                          </a:lnTo>
                          <a:lnTo>
                            <a:pt x="0" y="2036589"/>
                          </a:lnTo>
                          <a:close/>
                          <a:moveTo>
                            <a:pt x="0" y="0"/>
                          </a:moveTo>
                          <a:lnTo>
                            <a:pt x="1539240" y="0"/>
                          </a:lnTo>
                          <a:lnTo>
                            <a:pt x="1539240" y="507011"/>
                          </a:lnTo>
                          <a:lnTo>
                            <a:pt x="1478280" y="567588"/>
                          </a:lnTo>
                          <a:lnTo>
                            <a:pt x="1478280" y="45720"/>
                          </a:lnTo>
                          <a:lnTo>
                            <a:pt x="60960" y="45720"/>
                          </a:lnTo>
                          <a:lnTo>
                            <a:pt x="60960" y="557302"/>
                          </a:lnTo>
                          <a:lnTo>
                            <a:pt x="0" y="49595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Freeform 87">
                      <a:extLst>
                        <a:ext uri="{FF2B5EF4-FFF2-40B4-BE49-F238E27FC236}">
                          <a16:creationId xmlns:a16="http://schemas.microsoft.com/office/drawing/2014/main" id="{F86FAE2C-D40F-1410-15BB-2E4FEF7F4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5740" y="1543050"/>
                      <a:ext cx="1280160" cy="3063240"/>
                    </a:xfrm>
                    <a:custGeom>
                      <a:avLst/>
                      <a:gdLst>
                        <a:gd name="connsiteX0" fmla="*/ 638217 w 1280160"/>
                        <a:gd name="connsiteY0" fmla="*/ 1961156 h 3063240"/>
                        <a:gd name="connsiteX1" fmla="*/ 1280160 w 1280160"/>
                        <a:gd name="connsiteY1" fmla="*/ 2607155 h 3063240"/>
                        <a:gd name="connsiteX2" fmla="*/ 1280160 w 1280160"/>
                        <a:gd name="connsiteY2" fmla="*/ 3063240 h 3063240"/>
                        <a:gd name="connsiteX3" fmla="*/ 0 w 1280160"/>
                        <a:gd name="connsiteY3" fmla="*/ 3063240 h 3063240"/>
                        <a:gd name="connsiteX4" fmla="*/ 0 w 1280160"/>
                        <a:gd name="connsiteY4" fmla="*/ 2595366 h 3063240"/>
                        <a:gd name="connsiteX5" fmla="*/ 1280160 w 1280160"/>
                        <a:gd name="connsiteY5" fmla="*/ 1323242 h 3063240"/>
                        <a:gd name="connsiteX6" fmla="*/ 1280160 w 1280160"/>
                        <a:gd name="connsiteY6" fmla="*/ 1796452 h 3063240"/>
                        <a:gd name="connsiteX7" fmla="*/ 1043560 w 1280160"/>
                        <a:gd name="connsiteY7" fmla="*/ 1558357 h 3063240"/>
                        <a:gd name="connsiteX8" fmla="*/ 0 w 1280160"/>
                        <a:gd name="connsiteY8" fmla="*/ 1318908 h 3063240"/>
                        <a:gd name="connsiteX9" fmla="*/ 235417 w 1280160"/>
                        <a:gd name="connsiteY9" fmla="*/ 1555812 h 3063240"/>
                        <a:gd name="connsiteX10" fmla="*/ 0 w 1280160"/>
                        <a:gd name="connsiteY10" fmla="*/ 1789752 h 3063240"/>
                        <a:gd name="connsiteX11" fmla="*/ 0 w 1280160"/>
                        <a:gd name="connsiteY11" fmla="*/ 0 h 3063240"/>
                        <a:gd name="connsiteX12" fmla="*/ 1280160 w 1280160"/>
                        <a:gd name="connsiteY12" fmla="*/ 0 h 3063240"/>
                        <a:gd name="connsiteX13" fmla="*/ 1280160 w 1280160"/>
                        <a:gd name="connsiteY13" fmla="*/ 517628 h 3063240"/>
                        <a:gd name="connsiteX14" fmla="*/ 640761 w 1280160"/>
                        <a:gd name="connsiteY14" fmla="*/ 1153014 h 3063240"/>
                        <a:gd name="connsiteX15" fmla="*/ 0 w 1280160"/>
                        <a:gd name="connsiteY15" fmla="*/ 508205 h 3063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280160" h="3063240">
                          <a:moveTo>
                            <a:pt x="638217" y="1961156"/>
                          </a:moveTo>
                          <a:lnTo>
                            <a:pt x="1280160" y="2607155"/>
                          </a:lnTo>
                          <a:lnTo>
                            <a:pt x="1280160" y="3063240"/>
                          </a:lnTo>
                          <a:lnTo>
                            <a:pt x="0" y="3063240"/>
                          </a:lnTo>
                          <a:lnTo>
                            <a:pt x="0" y="2595366"/>
                          </a:lnTo>
                          <a:close/>
                          <a:moveTo>
                            <a:pt x="1280160" y="1323242"/>
                          </a:moveTo>
                          <a:lnTo>
                            <a:pt x="1280160" y="1796452"/>
                          </a:lnTo>
                          <a:lnTo>
                            <a:pt x="1043560" y="1558357"/>
                          </a:lnTo>
                          <a:close/>
                          <a:moveTo>
                            <a:pt x="0" y="1318908"/>
                          </a:moveTo>
                          <a:lnTo>
                            <a:pt x="235417" y="1555812"/>
                          </a:lnTo>
                          <a:lnTo>
                            <a:pt x="0" y="1789752"/>
                          </a:lnTo>
                          <a:close/>
                          <a:moveTo>
                            <a:pt x="0" y="0"/>
                          </a:moveTo>
                          <a:lnTo>
                            <a:pt x="1280160" y="0"/>
                          </a:lnTo>
                          <a:lnTo>
                            <a:pt x="1280160" y="517628"/>
                          </a:lnTo>
                          <a:lnTo>
                            <a:pt x="640761" y="1153014"/>
                          </a:lnTo>
                          <a:lnTo>
                            <a:pt x="0" y="50820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Freeform 88">
                      <a:extLst>
                        <a:ext uri="{FF2B5EF4-FFF2-40B4-BE49-F238E27FC236}">
                          <a16:creationId xmlns:a16="http://schemas.microsoft.com/office/drawing/2014/main" id="{C4CFF84E-4C51-AD14-D583-47E0CFE53489}"/>
                        </a:ext>
                      </a:extLst>
                    </p:cNvPr>
                    <p:cNvSpPr/>
                    <p:nvPr/>
                  </p:nvSpPr>
                  <p:spPr>
                    <a:xfrm rot="2710824">
                      <a:off x="2866803" y="1307311"/>
                      <a:ext cx="3585645" cy="3585645"/>
                    </a:xfrm>
                    <a:custGeom>
                      <a:avLst/>
                      <a:gdLst>
                        <a:gd name="connsiteX0" fmla="*/ 1592910 w 3585645"/>
                        <a:gd name="connsiteY0" fmla="*/ 0 h 3585645"/>
                        <a:gd name="connsiteX1" fmla="*/ 1974066 w 3585645"/>
                        <a:gd name="connsiteY1" fmla="*/ 0 h 3585645"/>
                        <a:gd name="connsiteX2" fmla="*/ 1974066 w 3585645"/>
                        <a:gd name="connsiteY2" fmla="*/ 1611522 h 3585645"/>
                        <a:gd name="connsiteX3" fmla="*/ 3585645 w 3585645"/>
                        <a:gd name="connsiteY3" fmla="*/ 1611522 h 3585645"/>
                        <a:gd name="connsiteX4" fmla="*/ 3585645 w 3585645"/>
                        <a:gd name="connsiteY4" fmla="*/ 1992678 h 3585645"/>
                        <a:gd name="connsiteX5" fmla="*/ 1974066 w 3585645"/>
                        <a:gd name="connsiteY5" fmla="*/ 1992678 h 3585645"/>
                        <a:gd name="connsiteX6" fmla="*/ 1974066 w 3585645"/>
                        <a:gd name="connsiteY6" fmla="*/ 3585645 h 3585645"/>
                        <a:gd name="connsiteX7" fmla="*/ 1592910 w 3585645"/>
                        <a:gd name="connsiteY7" fmla="*/ 3585645 h 3585645"/>
                        <a:gd name="connsiteX8" fmla="*/ 1592910 w 3585645"/>
                        <a:gd name="connsiteY8" fmla="*/ 1992678 h 3585645"/>
                        <a:gd name="connsiteX9" fmla="*/ 0 w 3585645"/>
                        <a:gd name="connsiteY9" fmla="*/ 1992678 h 3585645"/>
                        <a:gd name="connsiteX10" fmla="*/ 0 w 3585645"/>
                        <a:gd name="connsiteY10" fmla="*/ 1611522 h 3585645"/>
                        <a:gd name="connsiteX11" fmla="*/ 1592910 w 3585645"/>
                        <a:gd name="connsiteY11" fmla="*/ 1611522 h 3585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585645" h="3585645">
                          <a:moveTo>
                            <a:pt x="1592910" y="0"/>
                          </a:moveTo>
                          <a:lnTo>
                            <a:pt x="1974066" y="0"/>
                          </a:lnTo>
                          <a:lnTo>
                            <a:pt x="1974066" y="1611522"/>
                          </a:lnTo>
                          <a:lnTo>
                            <a:pt x="3585645" y="1611522"/>
                          </a:lnTo>
                          <a:lnTo>
                            <a:pt x="3585645" y="1992678"/>
                          </a:lnTo>
                          <a:lnTo>
                            <a:pt x="1974066" y="1992678"/>
                          </a:lnTo>
                          <a:lnTo>
                            <a:pt x="1974066" y="3585645"/>
                          </a:lnTo>
                          <a:lnTo>
                            <a:pt x="1592910" y="3585645"/>
                          </a:lnTo>
                          <a:lnTo>
                            <a:pt x="1592910" y="1992678"/>
                          </a:lnTo>
                          <a:lnTo>
                            <a:pt x="0" y="1992678"/>
                          </a:lnTo>
                          <a:lnTo>
                            <a:pt x="0" y="1611522"/>
                          </a:lnTo>
                          <a:lnTo>
                            <a:pt x="1592910" y="161152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7421" name="Group 10">
                <a:extLst>
                  <a:ext uri="{FF2B5EF4-FFF2-40B4-BE49-F238E27FC236}">
                    <a16:creationId xmlns:a16="http://schemas.microsoft.com/office/drawing/2014/main" id="{0FDC81BC-A0F0-0C9B-1615-AE9F8D55DF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931" y="3838575"/>
                <a:ext cx="932810" cy="2303758"/>
                <a:chOff x="1770931" y="3838575"/>
                <a:chExt cx="932810" cy="2303758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35B2FFF-03CC-7E77-CD1E-28451C0ADCFB}"/>
                    </a:ext>
                  </a:extLst>
                </p:cNvPr>
                <p:cNvCxnSpPr/>
                <p:nvPr/>
              </p:nvCxnSpPr>
              <p:spPr>
                <a:xfrm>
                  <a:off x="2237982" y="3838539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D34EE354-AE73-ED66-9108-D1066BDE4BA7}"/>
                    </a:ext>
                  </a:extLst>
                </p:cNvPr>
                <p:cNvSpPr/>
                <p:nvPr/>
              </p:nvSpPr>
              <p:spPr>
                <a:xfrm rot="10800000" flipV="1">
                  <a:off x="1771248" y="5210301"/>
                  <a:ext cx="931874" cy="932032"/>
                </a:xfrm>
                <a:prstGeom prst="ellipse">
                  <a:avLst/>
                </a:prstGeom>
                <a:solidFill>
                  <a:srgbClr val="FF671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12315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422" name="Group 11">
                <a:extLst>
                  <a:ext uri="{FF2B5EF4-FFF2-40B4-BE49-F238E27FC236}">
                    <a16:creationId xmlns:a16="http://schemas.microsoft.com/office/drawing/2014/main" id="{85873A1A-AF7D-3AB1-94EE-F390BAC71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49856" y="982137"/>
                <a:ext cx="932810" cy="2269892"/>
                <a:chOff x="7149856" y="982137"/>
                <a:chExt cx="932810" cy="226989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1CA5075-7863-1453-C17B-0F5525439886}"/>
                    </a:ext>
                  </a:extLst>
                </p:cNvPr>
                <p:cNvCxnSpPr/>
                <p:nvPr/>
              </p:nvCxnSpPr>
              <p:spPr>
                <a:xfrm flipV="1">
                  <a:off x="7615768" y="2025457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42" name="Group 56">
                  <a:extLst>
                    <a:ext uri="{FF2B5EF4-FFF2-40B4-BE49-F238E27FC236}">
                      <a16:creationId xmlns:a16="http://schemas.microsoft.com/office/drawing/2014/main" id="{A79D7007-C51E-A825-00CD-74ABF61A21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49856" y="982137"/>
                  <a:ext cx="932810" cy="932810"/>
                  <a:chOff x="7149856" y="982137"/>
                  <a:chExt cx="932810" cy="93281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B1583860-AD8E-9DB8-2527-458C1D98B086}"/>
                      </a:ext>
                    </a:extLst>
                  </p:cNvPr>
                  <p:cNvSpPr/>
                  <p:nvPr/>
                </p:nvSpPr>
                <p:spPr>
                  <a:xfrm>
                    <a:off x="7149034" y="981899"/>
                    <a:ext cx="933466" cy="933626"/>
                  </a:xfrm>
                  <a:prstGeom prst="ellipse">
                    <a:avLst/>
                  </a:prstGeom>
                  <a:solidFill>
                    <a:srgbClr val="374A9C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7444" name="Group 58">
                    <a:extLst>
                      <a:ext uri="{FF2B5EF4-FFF2-40B4-BE49-F238E27FC236}">
                        <a16:creationId xmlns:a16="http://schemas.microsoft.com/office/drawing/2014/main" id="{27D6B7A8-82A5-4086-DAF3-F09F1C8889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50122" y="1148656"/>
                    <a:ext cx="644592" cy="558118"/>
                    <a:chOff x="7255645" y="1120229"/>
                    <a:chExt cx="644592" cy="558118"/>
                  </a:xfrm>
                </p:grpSpPr>
                <p:sp>
                  <p:nvSpPr>
                    <p:cNvPr id="17445" name="Freeform 54">
                      <a:extLst>
                        <a:ext uri="{FF2B5EF4-FFF2-40B4-BE49-F238E27FC236}">
                          <a16:creationId xmlns:a16="http://schemas.microsoft.com/office/drawing/2014/main" id="{79F08DC3-EAF6-1015-6F58-A06025BD9D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55645" y="1448457"/>
                      <a:ext cx="644592" cy="229890"/>
                    </a:xfrm>
                    <a:custGeom>
                      <a:avLst/>
                      <a:gdLst>
                        <a:gd name="T0" fmla="*/ 358945 w 598"/>
                        <a:gd name="T1" fmla="*/ 0 h 214"/>
                        <a:gd name="T2" fmla="*/ 203726 w 598"/>
                        <a:gd name="T3" fmla="*/ 0 h 214"/>
                        <a:gd name="T4" fmla="*/ 136895 w 598"/>
                        <a:gd name="T5" fmla="*/ 20411 h 214"/>
                        <a:gd name="T6" fmla="*/ 34493 w 598"/>
                        <a:gd name="T7" fmla="*/ 90237 h 214"/>
                        <a:gd name="T8" fmla="*/ 9701 w 598"/>
                        <a:gd name="T9" fmla="*/ 166509 h 214"/>
                        <a:gd name="T10" fmla="*/ 9701 w 598"/>
                        <a:gd name="T11" fmla="*/ 166509 h 214"/>
                        <a:gd name="T12" fmla="*/ 87311 w 598"/>
                        <a:gd name="T13" fmla="*/ 208405 h 214"/>
                        <a:gd name="T14" fmla="*/ 145518 w 598"/>
                        <a:gd name="T15" fmla="*/ 193365 h 214"/>
                        <a:gd name="T16" fmla="*/ 161687 w 598"/>
                        <a:gd name="T17" fmla="*/ 192291 h 214"/>
                        <a:gd name="T18" fmla="*/ 385893 w 598"/>
                        <a:gd name="T19" fmla="*/ 227741 h 214"/>
                        <a:gd name="T20" fmla="*/ 425776 w 598"/>
                        <a:gd name="T21" fmla="*/ 220222 h 214"/>
                        <a:gd name="T22" fmla="*/ 620878 w 598"/>
                        <a:gd name="T23" fmla="*/ 110648 h 214"/>
                        <a:gd name="T24" fmla="*/ 634891 w 598"/>
                        <a:gd name="T25" fmla="*/ 63381 h 214"/>
                        <a:gd name="T26" fmla="*/ 634891 w 598"/>
                        <a:gd name="T27" fmla="*/ 63381 h 214"/>
                        <a:gd name="T28" fmla="*/ 590696 w 598"/>
                        <a:gd name="T29" fmla="*/ 47267 h 214"/>
                        <a:gd name="T30" fmla="*/ 414997 w 598"/>
                        <a:gd name="T31" fmla="*/ 117094 h 214"/>
                        <a:gd name="T32" fmla="*/ 382659 w 598"/>
                        <a:gd name="T33" fmla="*/ 120316 h 214"/>
                        <a:gd name="T34" fmla="*/ 260855 w 598"/>
                        <a:gd name="T35" fmla="*/ 88089 h 214"/>
                        <a:gd name="T36" fmla="*/ 260855 w 598"/>
                        <a:gd name="T37" fmla="*/ 80569 h 214"/>
                        <a:gd name="T38" fmla="*/ 362179 w 598"/>
                        <a:gd name="T39" fmla="*/ 69826 h 214"/>
                        <a:gd name="T40" fmla="*/ 393438 w 598"/>
                        <a:gd name="T41" fmla="*/ 32228 h 214"/>
                        <a:gd name="T42" fmla="*/ 393438 w 598"/>
                        <a:gd name="T43" fmla="*/ 32228 h 214"/>
                        <a:gd name="T44" fmla="*/ 358945 w 598"/>
                        <a:gd name="T45" fmla="*/ 0 h 214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598" h="214">
                          <a:moveTo>
                            <a:pt x="333" y="0"/>
                          </a:moveTo>
                          <a:lnTo>
                            <a:pt x="189" y="0"/>
                          </a:lnTo>
                          <a:cubicBezTo>
                            <a:pt x="168" y="0"/>
                            <a:pt x="145" y="7"/>
                            <a:pt x="127" y="19"/>
                          </a:cubicBezTo>
                          <a:lnTo>
                            <a:pt x="32" y="84"/>
                          </a:lnTo>
                          <a:cubicBezTo>
                            <a:pt x="10" y="100"/>
                            <a:pt x="0" y="129"/>
                            <a:pt x="9" y="155"/>
                          </a:cubicBezTo>
                          <a:cubicBezTo>
                            <a:pt x="19" y="185"/>
                            <a:pt x="51" y="202"/>
                            <a:pt x="81" y="194"/>
                          </a:cubicBezTo>
                          <a:lnTo>
                            <a:pt x="135" y="180"/>
                          </a:lnTo>
                          <a:cubicBezTo>
                            <a:pt x="140" y="179"/>
                            <a:pt x="145" y="179"/>
                            <a:pt x="150" y="179"/>
                          </a:cubicBezTo>
                          <a:lnTo>
                            <a:pt x="358" y="212"/>
                          </a:lnTo>
                          <a:cubicBezTo>
                            <a:pt x="370" y="214"/>
                            <a:pt x="384" y="212"/>
                            <a:pt x="395" y="205"/>
                          </a:cubicBezTo>
                          <a:lnTo>
                            <a:pt x="576" y="103"/>
                          </a:lnTo>
                          <a:cubicBezTo>
                            <a:pt x="591" y="94"/>
                            <a:pt x="598" y="74"/>
                            <a:pt x="589" y="59"/>
                          </a:cubicBezTo>
                          <a:cubicBezTo>
                            <a:pt x="581" y="44"/>
                            <a:pt x="563" y="38"/>
                            <a:pt x="548" y="44"/>
                          </a:cubicBezTo>
                          <a:lnTo>
                            <a:pt x="385" y="109"/>
                          </a:lnTo>
                          <a:cubicBezTo>
                            <a:pt x="375" y="113"/>
                            <a:pt x="365" y="114"/>
                            <a:pt x="355" y="112"/>
                          </a:cubicBezTo>
                          <a:lnTo>
                            <a:pt x="242" y="82"/>
                          </a:lnTo>
                          <a:cubicBezTo>
                            <a:pt x="239" y="80"/>
                            <a:pt x="240" y="77"/>
                            <a:pt x="242" y="75"/>
                          </a:cubicBezTo>
                          <a:lnTo>
                            <a:pt x="336" y="65"/>
                          </a:lnTo>
                          <a:cubicBezTo>
                            <a:pt x="354" y="63"/>
                            <a:pt x="368" y="48"/>
                            <a:pt x="365" y="30"/>
                          </a:cubicBezTo>
                          <a:cubicBezTo>
                            <a:pt x="364" y="14"/>
                            <a:pt x="350" y="0"/>
                            <a:pt x="33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68580" tIns="34290" rIns="68580" bIns="34290"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7446" name="Group 60">
                      <a:extLst>
                        <a:ext uri="{FF2B5EF4-FFF2-40B4-BE49-F238E27FC236}">
                          <a16:creationId xmlns:a16="http://schemas.microsoft.com/office/drawing/2014/main" id="{F809D99F-D851-08B1-7236-4DDDC7D7B3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30608" y="1120229"/>
                      <a:ext cx="356602" cy="332622"/>
                      <a:chOff x="1630903" y="924626"/>
                      <a:chExt cx="862002" cy="804032"/>
                    </a:xfrm>
                  </p:grpSpPr>
                  <p:sp>
                    <p:nvSpPr>
                      <p:cNvPr id="62" name="Freeform 67">
                        <a:extLst>
                          <a:ext uri="{FF2B5EF4-FFF2-40B4-BE49-F238E27FC236}">
                            <a16:creationId xmlns:a16="http://schemas.microsoft.com/office/drawing/2014/main" id="{4CEEF07F-4E1E-24F5-7546-C602BFAA0D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7176" y="925909"/>
                        <a:ext cx="358104" cy="177156"/>
                      </a:xfrm>
                      <a:custGeom>
                        <a:avLst/>
                        <a:gdLst>
                          <a:gd name="connsiteX0" fmla="*/ 1548909 w 1975485"/>
                          <a:gd name="connsiteY0" fmla="*/ 211982 h 981675"/>
                          <a:gd name="connsiteX1" fmla="*/ 1197711 w 1975485"/>
                          <a:gd name="connsiteY1" fmla="*/ 554666 h 981675"/>
                          <a:gd name="connsiteX2" fmla="*/ 1264957 w 1975485"/>
                          <a:gd name="connsiteY2" fmla="*/ 568129 h 981675"/>
                          <a:gd name="connsiteX3" fmla="*/ 1548909 w 1975485"/>
                          <a:gd name="connsiteY3" fmla="*/ 211982 h 981675"/>
                          <a:gd name="connsiteX4" fmla="*/ 475126 w 1975485"/>
                          <a:gd name="connsiteY4" fmla="*/ 188093 h 981675"/>
                          <a:gd name="connsiteX5" fmla="*/ 683634 w 1975485"/>
                          <a:gd name="connsiteY5" fmla="*/ 593054 h 981675"/>
                          <a:gd name="connsiteX6" fmla="*/ 752214 w 1975485"/>
                          <a:gd name="connsiteY6" fmla="*/ 593054 h 981675"/>
                          <a:gd name="connsiteX7" fmla="*/ 475126 w 1975485"/>
                          <a:gd name="connsiteY7" fmla="*/ 188093 h 981675"/>
                          <a:gd name="connsiteX8" fmla="*/ 1538504 w 1975485"/>
                          <a:gd name="connsiteY8" fmla="*/ 5 h 981675"/>
                          <a:gd name="connsiteX9" fmla="*/ 1781868 w 1975485"/>
                          <a:gd name="connsiteY9" fmla="*/ 90135 h 981675"/>
                          <a:gd name="connsiteX10" fmla="*/ 1754722 w 1975485"/>
                          <a:gd name="connsiteY10" fmla="*/ 574838 h 981675"/>
                          <a:gd name="connsiteX11" fmla="*/ 1714262 w 1975485"/>
                          <a:gd name="connsiteY11" fmla="*/ 608295 h 981675"/>
                          <a:gd name="connsiteX12" fmla="*/ 1920576 w 1975485"/>
                          <a:gd name="connsiteY12" fmla="*/ 608295 h 981675"/>
                          <a:gd name="connsiteX13" fmla="*/ 1975485 w 1975485"/>
                          <a:gd name="connsiteY13" fmla="*/ 663204 h 981675"/>
                          <a:gd name="connsiteX14" fmla="*/ 1975485 w 1975485"/>
                          <a:gd name="connsiteY14" fmla="*/ 926766 h 981675"/>
                          <a:gd name="connsiteX15" fmla="*/ 1920576 w 1975485"/>
                          <a:gd name="connsiteY15" fmla="*/ 981675 h 981675"/>
                          <a:gd name="connsiteX16" fmla="*/ 54909 w 1975485"/>
                          <a:gd name="connsiteY16" fmla="*/ 981675 h 981675"/>
                          <a:gd name="connsiteX17" fmla="*/ 0 w 1975485"/>
                          <a:gd name="connsiteY17" fmla="*/ 926766 h 981675"/>
                          <a:gd name="connsiteX18" fmla="*/ 0 w 1975485"/>
                          <a:gd name="connsiteY18" fmla="*/ 663204 h 981675"/>
                          <a:gd name="connsiteX19" fmla="*/ 54909 w 1975485"/>
                          <a:gd name="connsiteY19" fmla="*/ 608295 h 981675"/>
                          <a:gd name="connsiteX20" fmla="*/ 311402 w 1975485"/>
                          <a:gd name="connsiteY20" fmla="*/ 608295 h 981675"/>
                          <a:gd name="connsiteX21" fmla="*/ 257707 w 1975485"/>
                          <a:gd name="connsiteY21" fmla="*/ 581037 h 981675"/>
                          <a:gd name="connsiteX22" fmla="*/ 988434 w 1975485"/>
                          <a:gd name="connsiteY22" fmla="*/ 516855 h 981675"/>
                          <a:gd name="connsiteX23" fmla="*/ 1538504 w 1975485"/>
                          <a:gd name="connsiteY23" fmla="*/ 5 h 981675"/>
                          <a:gd name="connsiteX0" fmla="*/ 1548909 w 1975485"/>
                          <a:gd name="connsiteY0" fmla="*/ 211982 h 981675"/>
                          <a:gd name="connsiteX1" fmla="*/ 1197711 w 1975485"/>
                          <a:gd name="connsiteY1" fmla="*/ 554666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683634 w 1975485"/>
                          <a:gd name="connsiteY4" fmla="*/ 593054 h 981675"/>
                          <a:gd name="connsiteX5" fmla="*/ 752214 w 1975485"/>
                          <a:gd name="connsiteY5" fmla="*/ 593054 h 981675"/>
                          <a:gd name="connsiteX6" fmla="*/ 475126 w 1975485"/>
                          <a:gd name="connsiteY6" fmla="*/ 188093 h 981675"/>
                          <a:gd name="connsiteX7" fmla="*/ 1538504 w 1975485"/>
                          <a:gd name="connsiteY7" fmla="*/ 5 h 981675"/>
                          <a:gd name="connsiteX8" fmla="*/ 1781868 w 1975485"/>
                          <a:gd name="connsiteY8" fmla="*/ 90135 h 981675"/>
                          <a:gd name="connsiteX9" fmla="*/ 1754722 w 1975485"/>
                          <a:gd name="connsiteY9" fmla="*/ 574838 h 981675"/>
                          <a:gd name="connsiteX10" fmla="*/ 1714262 w 1975485"/>
                          <a:gd name="connsiteY10" fmla="*/ 608295 h 981675"/>
                          <a:gd name="connsiteX11" fmla="*/ 1920576 w 1975485"/>
                          <a:gd name="connsiteY11" fmla="*/ 608295 h 981675"/>
                          <a:gd name="connsiteX12" fmla="*/ 1975485 w 1975485"/>
                          <a:gd name="connsiteY12" fmla="*/ 663204 h 981675"/>
                          <a:gd name="connsiteX13" fmla="*/ 1975485 w 1975485"/>
                          <a:gd name="connsiteY13" fmla="*/ 926766 h 981675"/>
                          <a:gd name="connsiteX14" fmla="*/ 1920576 w 1975485"/>
                          <a:gd name="connsiteY14" fmla="*/ 981675 h 981675"/>
                          <a:gd name="connsiteX15" fmla="*/ 54909 w 1975485"/>
                          <a:gd name="connsiteY15" fmla="*/ 981675 h 981675"/>
                          <a:gd name="connsiteX16" fmla="*/ 0 w 1975485"/>
                          <a:gd name="connsiteY16" fmla="*/ 926766 h 981675"/>
                          <a:gd name="connsiteX17" fmla="*/ 0 w 1975485"/>
                          <a:gd name="connsiteY17" fmla="*/ 663204 h 981675"/>
                          <a:gd name="connsiteX18" fmla="*/ 54909 w 1975485"/>
                          <a:gd name="connsiteY18" fmla="*/ 608295 h 981675"/>
                          <a:gd name="connsiteX19" fmla="*/ 311402 w 1975485"/>
                          <a:gd name="connsiteY19" fmla="*/ 608295 h 981675"/>
                          <a:gd name="connsiteX20" fmla="*/ 257707 w 1975485"/>
                          <a:gd name="connsiteY20" fmla="*/ 581037 h 981675"/>
                          <a:gd name="connsiteX21" fmla="*/ 988434 w 1975485"/>
                          <a:gd name="connsiteY21" fmla="*/ 516855 h 981675"/>
                          <a:gd name="connsiteX22" fmla="*/ 1538504 w 1975485"/>
                          <a:gd name="connsiteY22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683634 w 1975485"/>
                          <a:gd name="connsiteY4" fmla="*/ 593054 h 981675"/>
                          <a:gd name="connsiteX5" fmla="*/ 752214 w 1975485"/>
                          <a:gd name="connsiteY5" fmla="*/ 593054 h 981675"/>
                          <a:gd name="connsiteX6" fmla="*/ 475126 w 1975485"/>
                          <a:gd name="connsiteY6" fmla="*/ 188093 h 981675"/>
                          <a:gd name="connsiteX7" fmla="*/ 1538504 w 1975485"/>
                          <a:gd name="connsiteY7" fmla="*/ 5 h 981675"/>
                          <a:gd name="connsiteX8" fmla="*/ 1781868 w 1975485"/>
                          <a:gd name="connsiteY8" fmla="*/ 90135 h 981675"/>
                          <a:gd name="connsiteX9" fmla="*/ 1754722 w 1975485"/>
                          <a:gd name="connsiteY9" fmla="*/ 574838 h 981675"/>
                          <a:gd name="connsiteX10" fmla="*/ 1714262 w 1975485"/>
                          <a:gd name="connsiteY10" fmla="*/ 608295 h 981675"/>
                          <a:gd name="connsiteX11" fmla="*/ 1920576 w 1975485"/>
                          <a:gd name="connsiteY11" fmla="*/ 608295 h 981675"/>
                          <a:gd name="connsiteX12" fmla="*/ 1975485 w 1975485"/>
                          <a:gd name="connsiteY12" fmla="*/ 663204 h 981675"/>
                          <a:gd name="connsiteX13" fmla="*/ 1975485 w 1975485"/>
                          <a:gd name="connsiteY13" fmla="*/ 926766 h 981675"/>
                          <a:gd name="connsiteX14" fmla="*/ 1920576 w 1975485"/>
                          <a:gd name="connsiteY14" fmla="*/ 981675 h 981675"/>
                          <a:gd name="connsiteX15" fmla="*/ 54909 w 1975485"/>
                          <a:gd name="connsiteY15" fmla="*/ 981675 h 981675"/>
                          <a:gd name="connsiteX16" fmla="*/ 0 w 1975485"/>
                          <a:gd name="connsiteY16" fmla="*/ 926766 h 981675"/>
                          <a:gd name="connsiteX17" fmla="*/ 0 w 1975485"/>
                          <a:gd name="connsiteY17" fmla="*/ 663204 h 981675"/>
                          <a:gd name="connsiteX18" fmla="*/ 54909 w 1975485"/>
                          <a:gd name="connsiteY18" fmla="*/ 608295 h 981675"/>
                          <a:gd name="connsiteX19" fmla="*/ 311402 w 1975485"/>
                          <a:gd name="connsiteY19" fmla="*/ 608295 h 981675"/>
                          <a:gd name="connsiteX20" fmla="*/ 257707 w 1975485"/>
                          <a:gd name="connsiteY20" fmla="*/ 581037 h 981675"/>
                          <a:gd name="connsiteX21" fmla="*/ 988434 w 1975485"/>
                          <a:gd name="connsiteY21" fmla="*/ 516855 h 981675"/>
                          <a:gd name="connsiteX22" fmla="*/ 1538504 w 1975485"/>
                          <a:gd name="connsiteY22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683634 w 1975485"/>
                          <a:gd name="connsiteY4" fmla="*/ 593054 h 981675"/>
                          <a:gd name="connsiteX5" fmla="*/ 752214 w 1975485"/>
                          <a:gd name="connsiteY5" fmla="*/ 593054 h 981675"/>
                          <a:gd name="connsiteX6" fmla="*/ 475126 w 1975485"/>
                          <a:gd name="connsiteY6" fmla="*/ 188093 h 981675"/>
                          <a:gd name="connsiteX7" fmla="*/ 1538504 w 1975485"/>
                          <a:gd name="connsiteY7" fmla="*/ 5 h 981675"/>
                          <a:gd name="connsiteX8" fmla="*/ 1781868 w 1975485"/>
                          <a:gd name="connsiteY8" fmla="*/ 90135 h 981675"/>
                          <a:gd name="connsiteX9" fmla="*/ 1754722 w 1975485"/>
                          <a:gd name="connsiteY9" fmla="*/ 574838 h 981675"/>
                          <a:gd name="connsiteX10" fmla="*/ 1714262 w 1975485"/>
                          <a:gd name="connsiteY10" fmla="*/ 608295 h 981675"/>
                          <a:gd name="connsiteX11" fmla="*/ 1920576 w 1975485"/>
                          <a:gd name="connsiteY11" fmla="*/ 608295 h 981675"/>
                          <a:gd name="connsiteX12" fmla="*/ 1975485 w 1975485"/>
                          <a:gd name="connsiteY12" fmla="*/ 663204 h 981675"/>
                          <a:gd name="connsiteX13" fmla="*/ 1975485 w 1975485"/>
                          <a:gd name="connsiteY13" fmla="*/ 926766 h 981675"/>
                          <a:gd name="connsiteX14" fmla="*/ 1920576 w 1975485"/>
                          <a:gd name="connsiteY14" fmla="*/ 981675 h 981675"/>
                          <a:gd name="connsiteX15" fmla="*/ 54909 w 1975485"/>
                          <a:gd name="connsiteY15" fmla="*/ 981675 h 981675"/>
                          <a:gd name="connsiteX16" fmla="*/ 0 w 1975485"/>
                          <a:gd name="connsiteY16" fmla="*/ 926766 h 981675"/>
                          <a:gd name="connsiteX17" fmla="*/ 0 w 1975485"/>
                          <a:gd name="connsiteY17" fmla="*/ 663204 h 981675"/>
                          <a:gd name="connsiteX18" fmla="*/ 54909 w 1975485"/>
                          <a:gd name="connsiteY18" fmla="*/ 608295 h 981675"/>
                          <a:gd name="connsiteX19" fmla="*/ 311402 w 1975485"/>
                          <a:gd name="connsiteY19" fmla="*/ 608295 h 981675"/>
                          <a:gd name="connsiteX20" fmla="*/ 257707 w 1975485"/>
                          <a:gd name="connsiteY20" fmla="*/ 581037 h 981675"/>
                          <a:gd name="connsiteX21" fmla="*/ 988434 w 1975485"/>
                          <a:gd name="connsiteY21" fmla="*/ 516855 h 981675"/>
                          <a:gd name="connsiteX22" fmla="*/ 1538504 w 1975485"/>
                          <a:gd name="connsiteY22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683634 w 1975485"/>
                          <a:gd name="connsiteY4" fmla="*/ 593054 h 981675"/>
                          <a:gd name="connsiteX5" fmla="*/ 752214 w 1975485"/>
                          <a:gd name="connsiteY5" fmla="*/ 593054 h 981675"/>
                          <a:gd name="connsiteX6" fmla="*/ 475126 w 1975485"/>
                          <a:gd name="connsiteY6" fmla="*/ 188093 h 981675"/>
                          <a:gd name="connsiteX7" fmla="*/ 1538504 w 1975485"/>
                          <a:gd name="connsiteY7" fmla="*/ 5 h 981675"/>
                          <a:gd name="connsiteX8" fmla="*/ 1781868 w 1975485"/>
                          <a:gd name="connsiteY8" fmla="*/ 90135 h 981675"/>
                          <a:gd name="connsiteX9" fmla="*/ 1754722 w 1975485"/>
                          <a:gd name="connsiteY9" fmla="*/ 574838 h 981675"/>
                          <a:gd name="connsiteX10" fmla="*/ 1714262 w 1975485"/>
                          <a:gd name="connsiteY10" fmla="*/ 608295 h 981675"/>
                          <a:gd name="connsiteX11" fmla="*/ 1920576 w 1975485"/>
                          <a:gd name="connsiteY11" fmla="*/ 608295 h 981675"/>
                          <a:gd name="connsiteX12" fmla="*/ 1975485 w 1975485"/>
                          <a:gd name="connsiteY12" fmla="*/ 663204 h 981675"/>
                          <a:gd name="connsiteX13" fmla="*/ 1975485 w 1975485"/>
                          <a:gd name="connsiteY13" fmla="*/ 926766 h 981675"/>
                          <a:gd name="connsiteX14" fmla="*/ 1920576 w 1975485"/>
                          <a:gd name="connsiteY14" fmla="*/ 981675 h 981675"/>
                          <a:gd name="connsiteX15" fmla="*/ 54909 w 1975485"/>
                          <a:gd name="connsiteY15" fmla="*/ 981675 h 981675"/>
                          <a:gd name="connsiteX16" fmla="*/ 0 w 1975485"/>
                          <a:gd name="connsiteY16" fmla="*/ 926766 h 981675"/>
                          <a:gd name="connsiteX17" fmla="*/ 0 w 1975485"/>
                          <a:gd name="connsiteY17" fmla="*/ 663204 h 981675"/>
                          <a:gd name="connsiteX18" fmla="*/ 54909 w 1975485"/>
                          <a:gd name="connsiteY18" fmla="*/ 608295 h 981675"/>
                          <a:gd name="connsiteX19" fmla="*/ 311402 w 1975485"/>
                          <a:gd name="connsiteY19" fmla="*/ 608295 h 981675"/>
                          <a:gd name="connsiteX20" fmla="*/ 257707 w 1975485"/>
                          <a:gd name="connsiteY20" fmla="*/ 581037 h 981675"/>
                          <a:gd name="connsiteX21" fmla="*/ 988434 w 1975485"/>
                          <a:gd name="connsiteY21" fmla="*/ 516855 h 981675"/>
                          <a:gd name="connsiteX22" fmla="*/ 1538504 w 1975485"/>
                          <a:gd name="connsiteY22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2214 w 1975485"/>
                          <a:gd name="connsiteY4" fmla="*/ 593054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  <a:gd name="connsiteX0" fmla="*/ 1548909 w 1975485"/>
                          <a:gd name="connsiteY0" fmla="*/ 211982 h 981675"/>
                          <a:gd name="connsiteX1" fmla="*/ 1178661 w 1975485"/>
                          <a:gd name="connsiteY1" fmla="*/ 599910 h 981675"/>
                          <a:gd name="connsiteX2" fmla="*/ 1548909 w 1975485"/>
                          <a:gd name="connsiteY2" fmla="*/ 211982 h 981675"/>
                          <a:gd name="connsiteX3" fmla="*/ 475126 w 1975485"/>
                          <a:gd name="connsiteY3" fmla="*/ 188093 h 981675"/>
                          <a:gd name="connsiteX4" fmla="*/ 754595 w 1975485"/>
                          <a:gd name="connsiteY4" fmla="*/ 616867 h 981675"/>
                          <a:gd name="connsiteX5" fmla="*/ 475126 w 1975485"/>
                          <a:gd name="connsiteY5" fmla="*/ 188093 h 981675"/>
                          <a:gd name="connsiteX6" fmla="*/ 1538504 w 1975485"/>
                          <a:gd name="connsiteY6" fmla="*/ 5 h 981675"/>
                          <a:gd name="connsiteX7" fmla="*/ 1781868 w 1975485"/>
                          <a:gd name="connsiteY7" fmla="*/ 90135 h 981675"/>
                          <a:gd name="connsiteX8" fmla="*/ 1754722 w 1975485"/>
                          <a:gd name="connsiteY8" fmla="*/ 574838 h 981675"/>
                          <a:gd name="connsiteX9" fmla="*/ 1714262 w 1975485"/>
                          <a:gd name="connsiteY9" fmla="*/ 608295 h 981675"/>
                          <a:gd name="connsiteX10" fmla="*/ 1920576 w 1975485"/>
                          <a:gd name="connsiteY10" fmla="*/ 608295 h 981675"/>
                          <a:gd name="connsiteX11" fmla="*/ 1975485 w 1975485"/>
                          <a:gd name="connsiteY11" fmla="*/ 663204 h 981675"/>
                          <a:gd name="connsiteX12" fmla="*/ 1975485 w 1975485"/>
                          <a:gd name="connsiteY12" fmla="*/ 926766 h 981675"/>
                          <a:gd name="connsiteX13" fmla="*/ 1920576 w 1975485"/>
                          <a:gd name="connsiteY13" fmla="*/ 981675 h 981675"/>
                          <a:gd name="connsiteX14" fmla="*/ 54909 w 1975485"/>
                          <a:gd name="connsiteY14" fmla="*/ 981675 h 981675"/>
                          <a:gd name="connsiteX15" fmla="*/ 0 w 1975485"/>
                          <a:gd name="connsiteY15" fmla="*/ 926766 h 981675"/>
                          <a:gd name="connsiteX16" fmla="*/ 0 w 1975485"/>
                          <a:gd name="connsiteY16" fmla="*/ 663204 h 981675"/>
                          <a:gd name="connsiteX17" fmla="*/ 54909 w 1975485"/>
                          <a:gd name="connsiteY17" fmla="*/ 608295 h 981675"/>
                          <a:gd name="connsiteX18" fmla="*/ 311402 w 1975485"/>
                          <a:gd name="connsiteY18" fmla="*/ 608295 h 981675"/>
                          <a:gd name="connsiteX19" fmla="*/ 257707 w 1975485"/>
                          <a:gd name="connsiteY19" fmla="*/ 581037 h 981675"/>
                          <a:gd name="connsiteX20" fmla="*/ 988434 w 1975485"/>
                          <a:gd name="connsiteY20" fmla="*/ 516855 h 981675"/>
                          <a:gd name="connsiteX21" fmla="*/ 1538504 w 1975485"/>
                          <a:gd name="connsiteY21" fmla="*/ 5 h 9816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975485" h="981675">
                            <a:moveTo>
                              <a:pt x="1548909" y="211982"/>
                            </a:moveTo>
                            <a:cubicBezTo>
                              <a:pt x="1425774" y="200959"/>
                              <a:pt x="1246900" y="327008"/>
                              <a:pt x="1178661" y="599910"/>
                            </a:cubicBezTo>
                            <a:cubicBezTo>
                              <a:pt x="1556871" y="615858"/>
                              <a:pt x="1806493" y="253185"/>
                              <a:pt x="1548909" y="211982"/>
                            </a:cubicBezTo>
                            <a:close/>
                            <a:moveTo>
                              <a:pt x="475126" y="188093"/>
                            </a:moveTo>
                            <a:cubicBezTo>
                              <a:pt x="94413" y="138137"/>
                              <a:pt x="254245" y="573954"/>
                              <a:pt x="754595" y="616867"/>
                            </a:cubicBezTo>
                            <a:cubicBezTo>
                              <a:pt x="741260" y="335880"/>
                              <a:pt x="598028" y="201458"/>
                              <a:pt x="475126" y="188093"/>
                            </a:cubicBezTo>
                            <a:close/>
                            <a:moveTo>
                              <a:pt x="1538504" y="5"/>
                            </a:moveTo>
                            <a:cubicBezTo>
                              <a:pt x="1618197" y="441"/>
                              <a:pt x="1700509" y="27905"/>
                              <a:pt x="1781868" y="90135"/>
                            </a:cubicBezTo>
                            <a:cubicBezTo>
                              <a:pt x="1939983" y="229200"/>
                              <a:pt x="1918076" y="415414"/>
                              <a:pt x="1754722" y="574838"/>
                            </a:cubicBezTo>
                            <a:lnTo>
                              <a:pt x="1714262" y="608295"/>
                            </a:lnTo>
                            <a:lnTo>
                              <a:pt x="1920576" y="608295"/>
                            </a:lnTo>
                            <a:cubicBezTo>
                              <a:pt x="1950901" y="608295"/>
                              <a:pt x="1975485" y="632879"/>
                              <a:pt x="1975485" y="663204"/>
                            </a:cubicBezTo>
                            <a:lnTo>
                              <a:pt x="1975485" y="926766"/>
                            </a:lnTo>
                            <a:cubicBezTo>
                              <a:pt x="1975485" y="957091"/>
                              <a:pt x="1950901" y="981675"/>
                              <a:pt x="1920576" y="981675"/>
                            </a:cubicBezTo>
                            <a:lnTo>
                              <a:pt x="54909" y="981675"/>
                            </a:lnTo>
                            <a:cubicBezTo>
                              <a:pt x="24584" y="981675"/>
                              <a:pt x="0" y="957091"/>
                              <a:pt x="0" y="926766"/>
                            </a:cubicBezTo>
                            <a:lnTo>
                              <a:pt x="0" y="663204"/>
                            </a:lnTo>
                            <a:cubicBezTo>
                              <a:pt x="0" y="632879"/>
                              <a:pt x="24584" y="608295"/>
                              <a:pt x="54909" y="608295"/>
                            </a:cubicBezTo>
                            <a:lnTo>
                              <a:pt x="311402" y="608295"/>
                            </a:lnTo>
                            <a:lnTo>
                              <a:pt x="257707" y="581037"/>
                            </a:lnTo>
                            <a:cubicBezTo>
                              <a:pt x="-287321" y="228128"/>
                              <a:pt x="605053" y="-471364"/>
                              <a:pt x="988434" y="516855"/>
                            </a:cubicBezTo>
                            <a:cubicBezTo>
                              <a:pt x="1083923" y="240630"/>
                              <a:pt x="1299426" y="-1305"/>
                              <a:pt x="1538504" y="5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40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63" name="Group 62">
                        <a:extLst>
                          <a:ext uri="{FF2B5EF4-FFF2-40B4-BE49-F238E27FC236}">
                            <a16:creationId xmlns:a16="http://schemas.microsoft.com/office/drawing/2014/main" id="{751ABA27-A226-4084-10E1-E0B20B1FBA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30903" y="994335"/>
                        <a:ext cx="862002" cy="734323"/>
                        <a:chOff x="1571222" y="1468191"/>
                        <a:chExt cx="4758881" cy="4053995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64" name="Freeform 69">
                          <a:extLst>
                            <a:ext uri="{FF2B5EF4-FFF2-40B4-BE49-F238E27FC236}">
                              <a16:creationId xmlns:a16="http://schemas.microsoft.com/office/drawing/2014/main" id="{68F9E3A2-C13F-F0ED-9991-6B7BB69B67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71222" y="1468191"/>
                          <a:ext cx="4758881" cy="3111429"/>
                        </a:xfrm>
                        <a:custGeom>
                          <a:avLst/>
                          <a:gdLst>
                            <a:gd name="connsiteX0" fmla="*/ 4289205 w 4758881"/>
                            <a:gd name="connsiteY0" fmla="*/ 1047548 h 3111429"/>
                            <a:gd name="connsiteX1" fmla="*/ 3845644 w 4758881"/>
                            <a:gd name="connsiteY1" fmla="*/ 1048416 h 3111429"/>
                            <a:gd name="connsiteX2" fmla="*/ 3845644 w 4758881"/>
                            <a:gd name="connsiteY2" fmla="*/ 2058598 h 3111429"/>
                            <a:gd name="connsiteX3" fmla="*/ 3775793 w 4758881"/>
                            <a:gd name="connsiteY3" fmla="*/ 2128449 h 3111429"/>
                            <a:gd name="connsiteX4" fmla="*/ 2033355 w 4758881"/>
                            <a:gd name="connsiteY4" fmla="*/ 2128449 h 3111429"/>
                            <a:gd name="connsiteX5" fmla="*/ 1963504 w 4758881"/>
                            <a:gd name="connsiteY5" fmla="*/ 2058598 h 3111429"/>
                            <a:gd name="connsiteX6" fmla="*/ 1963504 w 4758881"/>
                            <a:gd name="connsiteY6" fmla="*/ 1052100 h 3111429"/>
                            <a:gd name="connsiteX7" fmla="*/ 1697755 w 4758881"/>
                            <a:gd name="connsiteY7" fmla="*/ 1052620 h 3111429"/>
                            <a:gd name="connsiteX8" fmla="*/ 1499635 w 4758881"/>
                            <a:gd name="connsiteY8" fmla="*/ 1191189 h 3111429"/>
                            <a:gd name="connsiteX9" fmla="*/ 1722985 w 4758881"/>
                            <a:gd name="connsiteY9" fmla="*/ 2668194 h 3111429"/>
                            <a:gd name="connsiteX10" fmla="*/ 1994655 w 4758881"/>
                            <a:gd name="connsiteY10" fmla="*/ 2913181 h 3111429"/>
                            <a:gd name="connsiteX11" fmla="*/ 3628019 w 4758881"/>
                            <a:gd name="connsiteY11" fmla="*/ 2919527 h 3111429"/>
                            <a:gd name="connsiteX12" fmla="*/ 3894542 w 4758881"/>
                            <a:gd name="connsiteY12" fmla="*/ 2718960 h 3111429"/>
                            <a:gd name="connsiteX13" fmla="*/ 4403454 w 4758881"/>
                            <a:gd name="connsiteY13" fmla="*/ 1216336 h 3111429"/>
                            <a:gd name="connsiteX14" fmla="*/ 4289205 w 4758881"/>
                            <a:gd name="connsiteY14" fmla="*/ 1047548 h 3111429"/>
                            <a:gd name="connsiteX15" fmla="*/ 1146220 w 4758881"/>
                            <a:gd name="connsiteY15" fmla="*/ 0 h 3111429"/>
                            <a:gd name="connsiteX16" fmla="*/ 1345434 w 4758881"/>
                            <a:gd name="connsiteY16" fmla="*/ 173542 h 3111429"/>
                            <a:gd name="connsiteX17" fmla="*/ 1444425 w 4758881"/>
                            <a:gd name="connsiteY17" fmla="*/ 793869 h 3111429"/>
                            <a:gd name="connsiteX18" fmla="*/ 1963504 w 4758881"/>
                            <a:gd name="connsiteY18" fmla="*/ 794046 h 3111429"/>
                            <a:gd name="connsiteX19" fmla="*/ 1963504 w 4758881"/>
                            <a:gd name="connsiteY19" fmla="*/ 773360 h 3111429"/>
                            <a:gd name="connsiteX20" fmla="*/ 2033355 w 4758881"/>
                            <a:gd name="connsiteY20" fmla="*/ 703509 h 3111429"/>
                            <a:gd name="connsiteX21" fmla="*/ 3775793 w 4758881"/>
                            <a:gd name="connsiteY21" fmla="*/ 703509 h 3111429"/>
                            <a:gd name="connsiteX22" fmla="*/ 3845644 w 4758881"/>
                            <a:gd name="connsiteY22" fmla="*/ 773360 h 3111429"/>
                            <a:gd name="connsiteX23" fmla="*/ 3845644 w 4758881"/>
                            <a:gd name="connsiteY23" fmla="*/ 794687 h 3111429"/>
                            <a:gd name="connsiteX24" fmla="*/ 4616217 w 4758881"/>
                            <a:gd name="connsiteY24" fmla="*/ 794949 h 3111429"/>
                            <a:gd name="connsiteX25" fmla="*/ 4722897 w 4758881"/>
                            <a:gd name="connsiteY25" fmla="*/ 1038789 h 3111429"/>
                            <a:gd name="connsiteX26" fmla="*/ 4075197 w 4758881"/>
                            <a:gd name="connsiteY26" fmla="*/ 2943789 h 3111429"/>
                            <a:gd name="connsiteX27" fmla="*/ 3755157 w 4758881"/>
                            <a:gd name="connsiteY27" fmla="*/ 3111429 h 3111429"/>
                            <a:gd name="connsiteX28" fmla="*/ 1690168 w 4758881"/>
                            <a:gd name="connsiteY28" fmla="*/ 3111323 h 3111429"/>
                            <a:gd name="connsiteX29" fmla="*/ 1527810 w 4758881"/>
                            <a:gd name="connsiteY29" fmla="*/ 2872189 h 3111429"/>
                            <a:gd name="connsiteX30" fmla="*/ 1118637 w 4758881"/>
                            <a:gd name="connsiteY30" fmla="*/ 505389 h 3111429"/>
                            <a:gd name="connsiteX31" fmla="*/ 951907 w 4758881"/>
                            <a:gd name="connsiteY31" fmla="*/ 278614 h 3111429"/>
                            <a:gd name="connsiteX32" fmla="*/ 146927 w 4758881"/>
                            <a:gd name="connsiteY32" fmla="*/ 293853 h 3111429"/>
                            <a:gd name="connsiteX33" fmla="*/ 12145 w 4758881"/>
                            <a:gd name="connsiteY33" fmla="*/ 214703 h 3111429"/>
                            <a:gd name="connsiteX34" fmla="*/ 0 w 4758881"/>
                            <a:gd name="connsiteY34" fmla="*/ 154547 h 3111429"/>
                            <a:gd name="connsiteX35" fmla="*/ 12145 w 4758881"/>
                            <a:gd name="connsiteY35" fmla="*/ 94390 h 3111429"/>
                            <a:gd name="connsiteX36" fmla="*/ 162167 w 4758881"/>
                            <a:gd name="connsiteY36" fmla="*/ 15240 h 31114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</a:cxnLst>
                          <a:rect l="l" t="t" r="r" b="b"/>
                          <a:pathLst>
                            <a:path w="4758881" h="3111429">
                              <a:moveTo>
                                <a:pt x="4289205" y="1047548"/>
                              </a:moveTo>
                              <a:lnTo>
                                <a:pt x="3845644" y="1048416"/>
                              </a:lnTo>
                              <a:lnTo>
                                <a:pt x="3845644" y="2058598"/>
                              </a:lnTo>
                              <a:cubicBezTo>
                                <a:pt x="3845644" y="2097176"/>
                                <a:pt x="3814371" y="2128449"/>
                                <a:pt x="3775793" y="2128449"/>
                              </a:cubicBezTo>
                              <a:lnTo>
                                <a:pt x="2033355" y="2128449"/>
                              </a:lnTo>
                              <a:cubicBezTo>
                                <a:pt x="1994777" y="2128449"/>
                                <a:pt x="1963504" y="2097176"/>
                                <a:pt x="1963504" y="2058598"/>
                              </a:cubicBezTo>
                              <a:lnTo>
                                <a:pt x="1963504" y="1052100"/>
                              </a:lnTo>
                              <a:lnTo>
                                <a:pt x="1697755" y="1052620"/>
                              </a:lnTo>
                              <a:cubicBezTo>
                                <a:pt x="1545354" y="1058169"/>
                                <a:pt x="1476775" y="1056099"/>
                                <a:pt x="1499635" y="1191189"/>
                              </a:cubicBezTo>
                              <a:lnTo>
                                <a:pt x="1722985" y="2668194"/>
                              </a:lnTo>
                              <a:cubicBezTo>
                                <a:pt x="1767864" y="2869195"/>
                                <a:pt x="1796178" y="2900057"/>
                                <a:pt x="1994655" y="2913181"/>
                              </a:cubicBezTo>
                              <a:lnTo>
                                <a:pt x="3628019" y="2919527"/>
                              </a:lnTo>
                              <a:cubicBezTo>
                                <a:pt x="3811614" y="2908951"/>
                                <a:pt x="3845458" y="2864097"/>
                                <a:pt x="3894542" y="2718960"/>
                              </a:cubicBezTo>
                              <a:lnTo>
                                <a:pt x="4403454" y="1216336"/>
                              </a:lnTo>
                              <a:cubicBezTo>
                                <a:pt x="4440255" y="1089853"/>
                                <a:pt x="4454195" y="1052212"/>
                                <a:pt x="4289205" y="1047548"/>
                              </a:cubicBezTo>
                              <a:close/>
                              <a:moveTo>
                                <a:pt x="1146220" y="0"/>
                              </a:moveTo>
                              <a:cubicBezTo>
                                <a:pt x="1291361" y="9874"/>
                                <a:pt x="1311039" y="29752"/>
                                <a:pt x="1345434" y="173542"/>
                              </a:cubicBezTo>
                              <a:lnTo>
                                <a:pt x="1444425" y="793869"/>
                              </a:lnTo>
                              <a:lnTo>
                                <a:pt x="1963504" y="794046"/>
                              </a:lnTo>
                              <a:lnTo>
                                <a:pt x="1963504" y="773360"/>
                              </a:lnTo>
                              <a:cubicBezTo>
                                <a:pt x="1963504" y="734782"/>
                                <a:pt x="1994777" y="703509"/>
                                <a:pt x="2033355" y="703509"/>
                              </a:cubicBezTo>
                              <a:lnTo>
                                <a:pt x="3775793" y="703509"/>
                              </a:lnTo>
                              <a:cubicBezTo>
                                <a:pt x="3814371" y="703509"/>
                                <a:pt x="3845644" y="734782"/>
                                <a:pt x="3845644" y="773360"/>
                              </a:cubicBezTo>
                              <a:lnTo>
                                <a:pt x="3845644" y="794687"/>
                              </a:lnTo>
                              <a:lnTo>
                                <a:pt x="4616217" y="794949"/>
                              </a:lnTo>
                              <a:cubicBezTo>
                                <a:pt x="4791477" y="789869"/>
                                <a:pt x="4776237" y="868609"/>
                                <a:pt x="4722897" y="1038789"/>
                              </a:cubicBezTo>
                              <a:lnTo>
                                <a:pt x="4075197" y="2943789"/>
                              </a:lnTo>
                              <a:cubicBezTo>
                                <a:pt x="4034557" y="3055549"/>
                                <a:pt x="3971057" y="3098729"/>
                                <a:pt x="3755157" y="3111429"/>
                              </a:cubicBezTo>
                              <a:lnTo>
                                <a:pt x="1690168" y="3111323"/>
                              </a:lnTo>
                              <a:cubicBezTo>
                                <a:pt x="1570623" y="3089736"/>
                                <a:pt x="1553636" y="2988663"/>
                                <a:pt x="1527810" y="2872189"/>
                              </a:cubicBezTo>
                              <a:lnTo>
                                <a:pt x="1118637" y="505389"/>
                              </a:lnTo>
                              <a:cubicBezTo>
                                <a:pt x="1088460" y="356137"/>
                                <a:pt x="1096384" y="275466"/>
                                <a:pt x="951907" y="278614"/>
                              </a:cubicBezTo>
                              <a:lnTo>
                                <a:pt x="146927" y="293853"/>
                              </a:lnTo>
                              <a:cubicBezTo>
                                <a:pt x="82912" y="293853"/>
                                <a:pt x="35607" y="270172"/>
                                <a:pt x="12145" y="214703"/>
                              </a:cubicBezTo>
                              <a:lnTo>
                                <a:pt x="0" y="154547"/>
                              </a:lnTo>
                              <a:lnTo>
                                <a:pt x="12145" y="94390"/>
                              </a:lnTo>
                              <a:cubicBezTo>
                                <a:pt x="35607" y="38921"/>
                                <a:pt x="98152" y="15240"/>
                                <a:pt x="162167" y="1524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5" name="Group 64">
                          <a:extLst>
                            <a:ext uri="{FF2B5EF4-FFF2-40B4-BE49-F238E27FC236}">
                              <a16:creationId xmlns:a16="http://schemas.microsoft.com/office/drawing/2014/main" id="{B906390C-B38E-4598-032D-5240F7B5D6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71850" y="4817336"/>
                          <a:ext cx="1895475" cy="704850"/>
                          <a:chOff x="3371850" y="4817336"/>
                          <a:chExt cx="1895475" cy="704850"/>
                        </a:xfrm>
                        <a:grpFill/>
                      </p:grpSpPr>
                      <p:sp>
                        <p:nvSpPr>
                          <p:cNvPr id="66" name="Oval 65">
                            <a:extLst>
                              <a:ext uri="{FF2B5EF4-FFF2-40B4-BE49-F238E27FC236}">
                                <a16:creationId xmlns:a16="http://schemas.microsoft.com/office/drawing/2014/main" id="{49E7F799-7DBA-1DB3-5D3B-618E5C441E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71850" y="4817336"/>
                            <a:ext cx="704850" cy="704850"/>
                          </a:xfrm>
                          <a:prstGeom prst="ellipse">
                            <a:avLst/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defTabSz="1123158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40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" name="Oval 66">
                            <a:extLst>
                              <a:ext uri="{FF2B5EF4-FFF2-40B4-BE49-F238E27FC236}">
                                <a16:creationId xmlns:a16="http://schemas.microsoft.com/office/drawing/2014/main" id="{66DC6E5B-75AC-BB29-0286-E03C78ADD3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62475" y="4817336"/>
                            <a:ext cx="704850" cy="704850"/>
                          </a:xfrm>
                          <a:prstGeom prst="ellipse">
                            <a:avLst/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defTabSz="1123158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40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17423" name="Group 12">
                <a:extLst>
                  <a:ext uri="{FF2B5EF4-FFF2-40B4-BE49-F238E27FC236}">
                    <a16:creationId xmlns:a16="http://schemas.microsoft.com/office/drawing/2014/main" id="{B4FD183B-ADBF-7089-ECCB-DE0B95EAB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4916" y="3838575"/>
                <a:ext cx="932810" cy="2303758"/>
                <a:chOff x="3924916" y="3838575"/>
                <a:chExt cx="932810" cy="2303758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2C647F7F-0065-1C12-1BEF-481C5C507787}"/>
                    </a:ext>
                  </a:extLst>
                </p:cNvPr>
                <p:cNvCxnSpPr/>
                <p:nvPr/>
              </p:nvCxnSpPr>
              <p:spPr>
                <a:xfrm>
                  <a:off x="4391645" y="3838539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35" name="Group 47">
                  <a:extLst>
                    <a:ext uri="{FF2B5EF4-FFF2-40B4-BE49-F238E27FC236}">
                      <a16:creationId xmlns:a16="http://schemas.microsoft.com/office/drawing/2014/main" id="{3A3D357C-1625-4538-8BBA-35E53C24B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24916" y="5209523"/>
                  <a:ext cx="932810" cy="932810"/>
                  <a:chOff x="3924916" y="5209523"/>
                  <a:chExt cx="932810" cy="932810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ED4538C0-BD90-74B7-1F2B-D458BDCA541E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924911" y="5210301"/>
                    <a:ext cx="931874" cy="932032"/>
                  </a:xfrm>
                  <a:prstGeom prst="ellipse">
                    <a:avLst/>
                  </a:prstGeom>
                  <a:solidFill>
                    <a:srgbClr val="44009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7437" name="Group 49">
                    <a:extLst>
                      <a:ext uri="{FF2B5EF4-FFF2-40B4-BE49-F238E27FC236}">
                        <a16:creationId xmlns:a16="http://schemas.microsoft.com/office/drawing/2014/main" id="{BDBB04E7-9B24-1607-C883-50DF58BFF6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77517" y="5372100"/>
                    <a:ext cx="659016" cy="538226"/>
                    <a:chOff x="7281257" y="2239632"/>
                    <a:chExt cx="1429964" cy="1167868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987B275E-11BC-EA16-B2BC-E7CD0BF05B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5428" y="2596401"/>
                      <a:ext cx="775793" cy="775787"/>
                      <a:chOff x="3434186" y="2730500"/>
                      <a:chExt cx="2292140" cy="2292120"/>
                    </a:xfrm>
                    <a:solidFill>
                      <a:schemeClr val="bg1"/>
                    </a:solidFill>
                  </p:grpSpPr>
                  <p:sp>
                    <p:nvSpPr>
                      <p:cNvPr id="54" name="Freeform 59">
                        <a:extLst>
                          <a:ext uri="{FF2B5EF4-FFF2-40B4-BE49-F238E27FC236}">
                            <a16:creationId xmlns:a16="http://schemas.microsoft.com/office/drawing/2014/main" id="{49C7B132-5740-F4D9-AA8E-517F7F103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29075" y="3073503"/>
                        <a:ext cx="902362" cy="16061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0210" h="658936">
                            <a:moveTo>
                              <a:pt x="169069" y="0"/>
                            </a:moveTo>
                            <a:lnTo>
                              <a:pt x="205309" y="0"/>
                            </a:lnTo>
                            <a:lnTo>
                              <a:pt x="205309" y="62507"/>
                            </a:lnTo>
                            <a:cubicBezTo>
                              <a:pt x="219549" y="62582"/>
                              <a:pt x="233826" y="63624"/>
                              <a:pt x="248139" y="65633"/>
                            </a:cubicBezTo>
                            <a:cubicBezTo>
                              <a:pt x="262452" y="67642"/>
                              <a:pt x="275383" y="70172"/>
                              <a:pt x="286933" y="73223"/>
                            </a:cubicBezTo>
                            <a:cubicBezTo>
                              <a:pt x="293365" y="74997"/>
                              <a:pt x="299090" y="76510"/>
                              <a:pt x="304109" y="77762"/>
                            </a:cubicBezTo>
                            <a:cubicBezTo>
                              <a:pt x="309128" y="79015"/>
                              <a:pt x="314110" y="80081"/>
                              <a:pt x="319054" y="80962"/>
                            </a:cubicBezTo>
                            <a:cubicBezTo>
                              <a:pt x="322078" y="95956"/>
                              <a:pt x="325399" y="112551"/>
                              <a:pt x="329018" y="130745"/>
                            </a:cubicBezTo>
                            <a:cubicBezTo>
                              <a:pt x="332636" y="148939"/>
                              <a:pt x="336255" y="171636"/>
                              <a:pt x="339873" y="198834"/>
                            </a:cubicBezTo>
                            <a:lnTo>
                              <a:pt x="311321" y="201215"/>
                            </a:lnTo>
                            <a:cubicBezTo>
                              <a:pt x="305202" y="178271"/>
                              <a:pt x="294390" y="156889"/>
                              <a:pt x="278884" y="137070"/>
                            </a:cubicBezTo>
                            <a:cubicBezTo>
                              <a:pt x="263379" y="117251"/>
                              <a:pt x="238854" y="104502"/>
                              <a:pt x="205309" y="98821"/>
                            </a:cubicBezTo>
                            <a:lnTo>
                              <a:pt x="205309" y="267295"/>
                            </a:lnTo>
                            <a:lnTo>
                              <a:pt x="239277" y="279201"/>
                            </a:lnTo>
                            <a:cubicBezTo>
                              <a:pt x="261889" y="287091"/>
                              <a:pt x="283084" y="297571"/>
                              <a:pt x="302863" y="310642"/>
                            </a:cubicBezTo>
                            <a:cubicBezTo>
                              <a:pt x="322642" y="323714"/>
                              <a:pt x="338716" y="339662"/>
                              <a:pt x="351085" y="358488"/>
                            </a:cubicBezTo>
                            <a:cubicBezTo>
                              <a:pt x="363454" y="377314"/>
                              <a:pt x="369829" y="399304"/>
                              <a:pt x="370210" y="424457"/>
                            </a:cubicBezTo>
                            <a:cubicBezTo>
                              <a:pt x="369370" y="471101"/>
                              <a:pt x="354394" y="508325"/>
                              <a:pt x="325283" y="536127"/>
                            </a:cubicBezTo>
                            <a:cubicBezTo>
                              <a:pt x="296172" y="563930"/>
                              <a:pt x="256181" y="581055"/>
                              <a:pt x="205309" y="587503"/>
                            </a:cubicBezTo>
                            <a:lnTo>
                              <a:pt x="205309" y="658936"/>
                            </a:lnTo>
                            <a:lnTo>
                              <a:pt x="169069" y="658936"/>
                            </a:lnTo>
                            <a:lnTo>
                              <a:pt x="169069" y="589880"/>
                            </a:lnTo>
                            <a:cubicBezTo>
                              <a:pt x="132263" y="588444"/>
                              <a:pt x="101022" y="583443"/>
                              <a:pt x="75344" y="574878"/>
                            </a:cubicBezTo>
                            <a:cubicBezTo>
                              <a:pt x="49667" y="566313"/>
                              <a:pt x="32288" y="559233"/>
                              <a:pt x="23208" y="553638"/>
                            </a:cubicBezTo>
                            <a:cubicBezTo>
                              <a:pt x="19825" y="541658"/>
                              <a:pt x="16032" y="523800"/>
                              <a:pt x="11829" y="500062"/>
                            </a:cubicBezTo>
                            <a:cubicBezTo>
                              <a:pt x="7627" y="476324"/>
                              <a:pt x="3684" y="452511"/>
                              <a:pt x="0" y="428625"/>
                            </a:cubicBezTo>
                            <a:lnTo>
                              <a:pt x="27966" y="425053"/>
                            </a:lnTo>
                            <a:cubicBezTo>
                              <a:pt x="32955" y="439436"/>
                              <a:pt x="40954" y="456046"/>
                              <a:pt x="51962" y="474883"/>
                            </a:cubicBezTo>
                            <a:cubicBezTo>
                              <a:pt x="62970" y="493719"/>
                              <a:pt x="77984" y="510638"/>
                              <a:pt x="97003" y="525638"/>
                            </a:cubicBezTo>
                            <a:cubicBezTo>
                              <a:pt x="116023" y="540639"/>
                              <a:pt x="140045" y="549576"/>
                              <a:pt x="169069" y="552450"/>
                            </a:cubicBezTo>
                            <a:lnTo>
                              <a:pt x="169069" y="371475"/>
                            </a:lnTo>
                            <a:lnTo>
                              <a:pt x="142251" y="360759"/>
                            </a:lnTo>
                            <a:cubicBezTo>
                              <a:pt x="101914" y="345405"/>
                              <a:pt x="70216" y="325958"/>
                              <a:pt x="47159" y="302418"/>
                            </a:cubicBezTo>
                            <a:cubicBezTo>
                              <a:pt x="24102" y="278879"/>
                              <a:pt x="12351" y="250502"/>
                              <a:pt x="11907" y="217289"/>
                            </a:cubicBezTo>
                            <a:cubicBezTo>
                              <a:pt x="12164" y="176845"/>
                              <a:pt x="25776" y="143135"/>
                              <a:pt x="52742" y="116160"/>
                            </a:cubicBezTo>
                            <a:cubicBezTo>
                              <a:pt x="79708" y="89185"/>
                              <a:pt x="118484" y="72293"/>
                              <a:pt x="169069" y="65484"/>
                            </a:cubicBezTo>
                            <a:lnTo>
                              <a:pt x="169069" y="0"/>
                            </a:lnTo>
                            <a:close/>
                            <a:moveTo>
                              <a:pt x="169069" y="98821"/>
                            </a:moveTo>
                            <a:cubicBezTo>
                              <a:pt x="145281" y="103472"/>
                              <a:pt x="127601" y="112774"/>
                              <a:pt x="116030" y="126727"/>
                            </a:cubicBezTo>
                            <a:cubicBezTo>
                              <a:pt x="104459" y="140679"/>
                              <a:pt x="98698" y="156381"/>
                              <a:pt x="98748" y="173831"/>
                            </a:cubicBezTo>
                            <a:cubicBezTo>
                              <a:pt x="99220" y="194419"/>
                              <a:pt x="106023" y="210988"/>
                              <a:pt x="119159" y="223539"/>
                            </a:cubicBezTo>
                            <a:cubicBezTo>
                              <a:pt x="132294" y="236091"/>
                              <a:pt x="148931" y="246112"/>
                              <a:pt x="169069" y="253603"/>
                            </a:cubicBezTo>
                            <a:lnTo>
                              <a:pt x="169069" y="98821"/>
                            </a:lnTo>
                            <a:close/>
                            <a:moveTo>
                              <a:pt x="205309" y="383381"/>
                            </a:moveTo>
                            <a:lnTo>
                              <a:pt x="205309" y="550068"/>
                            </a:lnTo>
                            <a:cubicBezTo>
                              <a:pt x="226303" y="546670"/>
                              <a:pt x="243461" y="538137"/>
                              <a:pt x="256782" y="524470"/>
                            </a:cubicBezTo>
                            <a:cubicBezTo>
                              <a:pt x="270104" y="510802"/>
                              <a:pt x="276981" y="490959"/>
                              <a:pt x="277416" y="464939"/>
                            </a:cubicBezTo>
                            <a:cubicBezTo>
                              <a:pt x="278322" y="455091"/>
                              <a:pt x="275169" y="443383"/>
                              <a:pt x="267956" y="429815"/>
                            </a:cubicBezTo>
                            <a:cubicBezTo>
                              <a:pt x="260743" y="416247"/>
                              <a:pt x="244032" y="402753"/>
                              <a:pt x="217823" y="389334"/>
                            </a:cubicBezTo>
                            <a:lnTo>
                              <a:pt x="205309" y="383381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4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         </a:t>
                        </a:r>
                      </a:p>
                    </p:txBody>
                  </p:sp>
                  <p:sp>
                    <p:nvSpPr>
                      <p:cNvPr id="55" name="Donut 60">
                        <a:extLst>
                          <a:ext uri="{FF2B5EF4-FFF2-40B4-BE49-F238E27FC236}">
                            <a16:creationId xmlns:a16="http://schemas.microsoft.com/office/drawing/2014/main" id="{BDBB3C28-052E-76B8-A33A-EA2B09790A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4186" y="2730500"/>
                        <a:ext cx="2292140" cy="2292120"/>
                      </a:xfrm>
                      <a:prstGeom prst="donut">
                        <a:avLst>
                          <a:gd name="adj" fmla="val 8928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4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         </a:t>
                        </a:r>
                      </a:p>
                    </p:txBody>
                  </p:sp>
                </p:grpSp>
                <p:sp>
                  <p:nvSpPr>
                    <p:cNvPr id="52" name="Freeform 57">
                      <a:extLst>
                        <a:ext uri="{FF2B5EF4-FFF2-40B4-BE49-F238E27FC236}">
                          <a16:creationId xmlns:a16="http://schemas.microsoft.com/office/drawing/2014/main" id="{8EB7820A-5554-77C9-CB0A-0CEEF4EADF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1945" y="2780470"/>
                      <a:ext cx="788070" cy="625723"/>
                    </a:xfrm>
                    <a:custGeom>
                      <a:avLst/>
                      <a:gdLst>
                        <a:gd name="connsiteX0" fmla="*/ 1607574 w 2331474"/>
                        <a:gd name="connsiteY0" fmla="*/ 0 h 1850354"/>
                        <a:gd name="connsiteX1" fmla="*/ 1875694 w 2331474"/>
                        <a:gd name="connsiteY1" fmla="*/ 150955 h 1850354"/>
                        <a:gd name="connsiteX2" fmla="*/ 1851166 w 2331474"/>
                        <a:gd name="connsiteY2" fmla="*/ 195696 h 1850354"/>
                        <a:gd name="connsiteX3" fmla="*/ 1758373 w 2331474"/>
                        <a:gd name="connsiteY3" fmla="*/ 650761 h 1850354"/>
                        <a:gd name="connsiteX4" fmla="*/ 2278975 w 2331474"/>
                        <a:gd name="connsiteY4" fmla="*/ 1620194 h 1850354"/>
                        <a:gd name="connsiteX5" fmla="*/ 2329643 w 2331474"/>
                        <a:gd name="connsiteY5" fmla="*/ 1650670 h 1850354"/>
                        <a:gd name="connsiteX6" fmla="*/ 2331474 w 2331474"/>
                        <a:gd name="connsiteY6" fmla="*/ 1679483 h 1850354"/>
                        <a:gd name="connsiteX7" fmla="*/ 0 w 2331474"/>
                        <a:gd name="connsiteY7" fmla="*/ 1580423 h 1850354"/>
                        <a:gd name="connsiteX8" fmla="*/ 7620 w 2331474"/>
                        <a:gd name="connsiteY8" fmla="*/ 977594 h 1850354"/>
                        <a:gd name="connsiteX9" fmla="*/ 827476 w 2331474"/>
                        <a:gd name="connsiteY9" fmla="*/ 46671 h 1850354"/>
                        <a:gd name="connsiteX10" fmla="*/ 1108464 w 2331474"/>
                        <a:gd name="connsiteY10" fmla="*/ 828676 h 1850354"/>
                        <a:gd name="connsiteX11" fmla="*/ 1139501 w 2331474"/>
                        <a:gd name="connsiteY11" fmla="*/ 853585 h 1850354"/>
                        <a:gd name="connsiteX12" fmla="*/ 1151129 w 2331474"/>
                        <a:gd name="connsiteY12" fmla="*/ 859270 h 1850354"/>
                        <a:gd name="connsiteX13" fmla="*/ 1202199 w 2331474"/>
                        <a:gd name="connsiteY13" fmla="*/ 183356 h 1850354"/>
                        <a:gd name="connsiteX14" fmla="*/ 1200245 w 2331474"/>
                        <a:gd name="connsiteY14" fmla="*/ 183356 h 1850354"/>
                        <a:gd name="connsiteX15" fmla="*/ 1200245 w 2331474"/>
                        <a:gd name="connsiteY15" fmla="*/ 115465 h 1850354"/>
                        <a:gd name="connsiteX16" fmla="*/ 1284069 w 2331474"/>
                        <a:gd name="connsiteY16" fmla="*/ 115465 h 1850354"/>
                        <a:gd name="connsiteX17" fmla="*/ 1284642 w 2331474"/>
                        <a:gd name="connsiteY17" fmla="*/ 183119 h 1850354"/>
                        <a:gd name="connsiteX18" fmla="*/ 1347252 w 2331474"/>
                        <a:gd name="connsiteY18" fmla="*/ 876534 h 1850354"/>
                        <a:gd name="connsiteX19" fmla="*/ 1394214 w 2331474"/>
                        <a:gd name="connsiteY19" fmla="*/ 857251 h 1850354"/>
                        <a:gd name="connsiteX20" fmla="*/ 1607574 w 2331474"/>
                        <a:gd name="connsiteY20" fmla="*/ 0 h 185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331474" h="1850354">
                          <a:moveTo>
                            <a:pt x="1607574" y="0"/>
                          </a:moveTo>
                          <a:lnTo>
                            <a:pt x="1875694" y="150955"/>
                          </a:lnTo>
                          <a:lnTo>
                            <a:pt x="1851166" y="195696"/>
                          </a:lnTo>
                          <a:cubicBezTo>
                            <a:pt x="1791415" y="335565"/>
                            <a:pt x="1758373" y="489343"/>
                            <a:pt x="1758373" y="650761"/>
                          </a:cubicBezTo>
                          <a:cubicBezTo>
                            <a:pt x="1758373" y="1054308"/>
                            <a:pt x="1964881" y="1410099"/>
                            <a:pt x="2278975" y="1620194"/>
                          </a:cubicBezTo>
                          <a:lnTo>
                            <a:pt x="2329643" y="1650670"/>
                          </a:lnTo>
                          <a:lnTo>
                            <a:pt x="2331474" y="1679483"/>
                          </a:lnTo>
                          <a:cubicBezTo>
                            <a:pt x="1668616" y="1897923"/>
                            <a:pt x="525698" y="1948723"/>
                            <a:pt x="0" y="1580423"/>
                          </a:cubicBezTo>
                          <a:lnTo>
                            <a:pt x="7620" y="977594"/>
                          </a:lnTo>
                          <a:cubicBezTo>
                            <a:pt x="35478" y="656809"/>
                            <a:pt x="456718" y="123616"/>
                            <a:pt x="827476" y="46671"/>
                          </a:cubicBezTo>
                          <a:cubicBezTo>
                            <a:pt x="873631" y="230608"/>
                            <a:pt x="984004" y="761048"/>
                            <a:pt x="1108464" y="828676"/>
                          </a:cubicBezTo>
                          <a:cubicBezTo>
                            <a:pt x="1117692" y="838221"/>
                            <a:pt x="1128149" y="846496"/>
                            <a:pt x="1139501" y="853585"/>
                          </a:cubicBezTo>
                          <a:lnTo>
                            <a:pt x="1151129" y="859270"/>
                          </a:lnTo>
                          <a:lnTo>
                            <a:pt x="1202199" y="183356"/>
                          </a:lnTo>
                          <a:lnTo>
                            <a:pt x="1200245" y="183356"/>
                          </a:lnTo>
                          <a:cubicBezTo>
                            <a:pt x="1159438" y="181566"/>
                            <a:pt x="1164842" y="124399"/>
                            <a:pt x="1200245" y="115465"/>
                          </a:cubicBezTo>
                          <a:lnTo>
                            <a:pt x="1284069" y="115465"/>
                          </a:lnTo>
                          <a:cubicBezTo>
                            <a:pt x="1331473" y="119598"/>
                            <a:pt x="1325003" y="191936"/>
                            <a:pt x="1284642" y="183119"/>
                          </a:cubicBezTo>
                          <a:lnTo>
                            <a:pt x="1347252" y="876534"/>
                          </a:lnTo>
                          <a:lnTo>
                            <a:pt x="1394214" y="857251"/>
                          </a:lnTo>
                          <a:cubicBezTo>
                            <a:pt x="1472636" y="823913"/>
                            <a:pt x="1625672" y="224100"/>
                            <a:pt x="1607574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p:txBody>
                </p:sp>
                <p:sp>
                  <p:nvSpPr>
                    <p:cNvPr id="53" name="Freeform 58">
                      <a:extLst>
                        <a:ext uri="{FF2B5EF4-FFF2-40B4-BE49-F238E27FC236}">
                          <a16:creationId xmlns:a16="http://schemas.microsoft.com/office/drawing/2014/main" id="{625960D8-2AD8-FAB0-7BE3-2AECE4CAA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2051" y="2241172"/>
                      <a:ext cx="459707" cy="560041"/>
                    </a:xfrm>
                    <a:custGeom>
                      <a:avLst/>
                      <a:gdLst>
                        <a:gd name="connsiteX0" fmla="*/ 1023938 w 1357314"/>
                        <a:gd name="connsiteY0" fmla="*/ 338138 h 1657350"/>
                        <a:gd name="connsiteX1" fmla="*/ 419100 w 1357314"/>
                        <a:gd name="connsiteY1" fmla="*/ 347663 h 1657350"/>
                        <a:gd name="connsiteX2" fmla="*/ 52956 w 1357314"/>
                        <a:gd name="connsiteY2" fmla="*/ 642937 h 1657350"/>
                        <a:gd name="connsiteX3" fmla="*/ 40771 w 1357314"/>
                        <a:gd name="connsiteY3" fmla="*/ 795339 h 1657350"/>
                        <a:gd name="connsiteX4" fmla="*/ 678656 w 1357314"/>
                        <a:gd name="connsiteY4" fmla="*/ 1599643 h 1657350"/>
                        <a:gd name="connsiteX5" fmla="*/ 1316541 w 1357314"/>
                        <a:gd name="connsiteY5" fmla="*/ 795339 h 1657350"/>
                        <a:gd name="connsiteX6" fmla="*/ 1304357 w 1357314"/>
                        <a:gd name="connsiteY6" fmla="*/ 642937 h 1657350"/>
                        <a:gd name="connsiteX7" fmla="*/ 1228726 w 1357314"/>
                        <a:gd name="connsiteY7" fmla="*/ 676276 h 1657350"/>
                        <a:gd name="connsiteX8" fmla="*/ 1023938 w 1357314"/>
                        <a:gd name="connsiteY8" fmla="*/ 338138 h 1657350"/>
                        <a:gd name="connsiteX9" fmla="*/ 678657 w 1357314"/>
                        <a:gd name="connsiteY9" fmla="*/ 0 h 1657350"/>
                        <a:gd name="connsiteX10" fmla="*/ 1357314 w 1357314"/>
                        <a:gd name="connsiteY10" fmla="*/ 828675 h 1657350"/>
                        <a:gd name="connsiteX11" fmla="*/ 678657 w 1357314"/>
                        <a:gd name="connsiteY11" fmla="*/ 1657350 h 1657350"/>
                        <a:gd name="connsiteX12" fmla="*/ 0 w 1357314"/>
                        <a:gd name="connsiteY12" fmla="*/ 828675 h 1657350"/>
                        <a:gd name="connsiteX13" fmla="*/ 678657 w 1357314"/>
                        <a:gd name="connsiteY13" fmla="*/ 0 h 1657350"/>
                        <a:gd name="connsiteX0" fmla="*/ 1023938 w 1357314"/>
                        <a:gd name="connsiteY0" fmla="*/ 338138 h 1657350"/>
                        <a:gd name="connsiteX1" fmla="*/ 419100 w 1357314"/>
                        <a:gd name="connsiteY1" fmla="*/ 347663 h 1657350"/>
                        <a:gd name="connsiteX2" fmla="*/ 52956 w 1357314"/>
                        <a:gd name="connsiteY2" fmla="*/ 642937 h 1657350"/>
                        <a:gd name="connsiteX3" fmla="*/ 40771 w 1357314"/>
                        <a:gd name="connsiteY3" fmla="*/ 795339 h 1657350"/>
                        <a:gd name="connsiteX4" fmla="*/ 678656 w 1357314"/>
                        <a:gd name="connsiteY4" fmla="*/ 1599643 h 1657350"/>
                        <a:gd name="connsiteX5" fmla="*/ 1316541 w 1357314"/>
                        <a:gd name="connsiteY5" fmla="*/ 795339 h 1657350"/>
                        <a:gd name="connsiteX6" fmla="*/ 1304357 w 1357314"/>
                        <a:gd name="connsiteY6" fmla="*/ 595312 h 1657350"/>
                        <a:gd name="connsiteX7" fmla="*/ 1228726 w 1357314"/>
                        <a:gd name="connsiteY7" fmla="*/ 676276 h 1657350"/>
                        <a:gd name="connsiteX8" fmla="*/ 1023938 w 1357314"/>
                        <a:gd name="connsiteY8" fmla="*/ 338138 h 1657350"/>
                        <a:gd name="connsiteX9" fmla="*/ 678657 w 1357314"/>
                        <a:gd name="connsiteY9" fmla="*/ 0 h 1657350"/>
                        <a:gd name="connsiteX10" fmla="*/ 1357314 w 1357314"/>
                        <a:gd name="connsiteY10" fmla="*/ 828675 h 1657350"/>
                        <a:gd name="connsiteX11" fmla="*/ 678657 w 1357314"/>
                        <a:gd name="connsiteY11" fmla="*/ 1657350 h 1657350"/>
                        <a:gd name="connsiteX12" fmla="*/ 0 w 1357314"/>
                        <a:gd name="connsiteY12" fmla="*/ 828675 h 1657350"/>
                        <a:gd name="connsiteX13" fmla="*/ 678657 w 1357314"/>
                        <a:gd name="connsiteY13" fmla="*/ 0 h 1657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57314" h="1657350">
                          <a:moveTo>
                            <a:pt x="1023938" y="338138"/>
                          </a:moveTo>
                          <a:cubicBezTo>
                            <a:pt x="755650" y="502445"/>
                            <a:pt x="662686" y="541339"/>
                            <a:pt x="419100" y="347663"/>
                          </a:cubicBezTo>
                          <a:cubicBezTo>
                            <a:pt x="320864" y="347663"/>
                            <a:pt x="151192" y="642937"/>
                            <a:pt x="52956" y="642937"/>
                          </a:cubicBezTo>
                          <a:lnTo>
                            <a:pt x="40771" y="795339"/>
                          </a:lnTo>
                          <a:cubicBezTo>
                            <a:pt x="40771" y="1239544"/>
                            <a:pt x="326362" y="1599643"/>
                            <a:pt x="678656" y="1599643"/>
                          </a:cubicBezTo>
                          <a:cubicBezTo>
                            <a:pt x="1030950" y="1599643"/>
                            <a:pt x="1316541" y="1239544"/>
                            <a:pt x="1316541" y="795339"/>
                          </a:cubicBezTo>
                          <a:lnTo>
                            <a:pt x="1304357" y="595312"/>
                          </a:lnTo>
                          <a:cubicBezTo>
                            <a:pt x="1279147" y="606425"/>
                            <a:pt x="1253936" y="665163"/>
                            <a:pt x="1228726" y="676276"/>
                          </a:cubicBezTo>
                          <a:cubicBezTo>
                            <a:pt x="1225646" y="617539"/>
                            <a:pt x="1158876" y="392907"/>
                            <a:pt x="1023938" y="338138"/>
                          </a:cubicBezTo>
                          <a:close/>
                          <a:moveTo>
                            <a:pt x="678657" y="0"/>
                          </a:moveTo>
                          <a:cubicBezTo>
                            <a:pt x="1053469" y="0"/>
                            <a:pt x="1357314" y="371010"/>
                            <a:pt x="1357314" y="828675"/>
                          </a:cubicBezTo>
                          <a:cubicBezTo>
                            <a:pt x="1357314" y="1286340"/>
                            <a:pt x="1053469" y="1657350"/>
                            <a:pt x="678657" y="1657350"/>
                          </a:cubicBezTo>
                          <a:cubicBezTo>
                            <a:pt x="303845" y="1657350"/>
                            <a:pt x="0" y="1286340"/>
                            <a:pt x="0" y="828675"/>
                          </a:cubicBezTo>
                          <a:cubicBezTo>
                            <a:pt x="0" y="371010"/>
                            <a:pt x="303845" y="0"/>
                            <a:pt x="678657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</p:txBody>
                </p:sp>
              </p:grpSp>
            </p:grpSp>
          </p:grpSp>
          <p:grpSp>
            <p:nvGrpSpPr>
              <p:cNvPr id="17424" name="Group 13">
                <a:extLst>
                  <a:ext uri="{FF2B5EF4-FFF2-40B4-BE49-F238E27FC236}">
                    <a16:creationId xmlns:a16="http://schemas.microsoft.com/office/drawing/2014/main" id="{A04C3396-893A-31FC-6404-8792F98CD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8901" y="3838575"/>
                <a:ext cx="932810" cy="2303758"/>
                <a:chOff x="6078901" y="3838575"/>
                <a:chExt cx="932810" cy="2303758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115DB83-0E25-6B52-F389-BCC58549ABBF}"/>
                    </a:ext>
                  </a:extLst>
                </p:cNvPr>
                <p:cNvCxnSpPr/>
                <p:nvPr/>
              </p:nvCxnSpPr>
              <p:spPr>
                <a:xfrm>
                  <a:off x="6545309" y="3838539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31" name="Group 29">
                  <a:extLst>
                    <a:ext uri="{FF2B5EF4-FFF2-40B4-BE49-F238E27FC236}">
                      <a16:creationId xmlns:a16="http://schemas.microsoft.com/office/drawing/2014/main" id="{C3A327BA-5232-A05A-2572-A67195F4A7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78901" y="5209523"/>
                  <a:ext cx="932810" cy="932810"/>
                  <a:chOff x="6078901" y="5209523"/>
                  <a:chExt cx="932810" cy="932810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E23497BC-26ED-12E9-BBA5-807B33A5A90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6078575" y="5210301"/>
                    <a:ext cx="933466" cy="932032"/>
                  </a:xfrm>
                  <a:prstGeom prst="ellipse">
                    <a:avLst/>
                  </a:prstGeom>
                  <a:solidFill>
                    <a:srgbClr val="FF671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D55E6CED-0354-ACF4-5046-83DADD8D0DD3}"/>
                      </a:ext>
                    </a:extLst>
                  </p:cNvPr>
                  <p:cNvGrpSpPr/>
                  <p:nvPr/>
                </p:nvGrpSpPr>
                <p:grpSpPr>
                  <a:xfrm>
                    <a:off x="6249116" y="5335346"/>
                    <a:ext cx="592378" cy="574484"/>
                    <a:chOff x="3007284" y="3322193"/>
                    <a:chExt cx="836832" cy="811554"/>
                  </a:xfrm>
                  <a:solidFill>
                    <a:schemeClr val="bg1"/>
                  </a:solidFill>
                </p:grpSpPr>
                <p:sp>
                  <p:nvSpPr>
                    <p:cNvPr id="33" name="Freeform 38">
                      <a:extLst>
                        <a:ext uri="{FF2B5EF4-FFF2-40B4-BE49-F238E27FC236}">
                          <a16:creationId xmlns:a16="http://schemas.microsoft.com/office/drawing/2014/main" id="{5F3B07AC-816D-A5DF-A55D-16CDAA46F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4728" y="3731268"/>
                      <a:ext cx="281945" cy="281944"/>
                    </a:xfrm>
                    <a:custGeom>
                      <a:avLst/>
                      <a:gdLst>
                        <a:gd name="connsiteX0" fmla="*/ 674683 w 1514474"/>
                        <a:gd name="connsiteY0" fmla="*/ 272182 h 1514474"/>
                        <a:gd name="connsiteX1" fmla="*/ 674683 w 1514474"/>
                        <a:gd name="connsiteY1" fmla="*/ 365040 h 1514474"/>
                        <a:gd name="connsiteX2" fmla="*/ 523717 w 1514474"/>
                        <a:gd name="connsiteY2" fmla="*/ 436348 h 1514474"/>
                        <a:gd name="connsiteX3" fmla="*/ 467475 w 1514474"/>
                        <a:gd name="connsiteY3" fmla="*/ 559470 h 1514474"/>
                        <a:gd name="connsiteX4" fmla="*/ 488195 w 1514474"/>
                        <a:gd name="connsiteY4" fmla="*/ 645144 h 1514474"/>
                        <a:gd name="connsiteX5" fmla="*/ 547728 w 1514474"/>
                        <a:gd name="connsiteY5" fmla="*/ 711323 h 1514474"/>
                        <a:gd name="connsiteX6" fmla="*/ 694088 w 1514474"/>
                        <a:gd name="connsiteY6" fmla="*/ 781093 h 1514474"/>
                        <a:gd name="connsiteX7" fmla="*/ 840122 w 1514474"/>
                        <a:gd name="connsiteY7" fmla="*/ 858815 h 1514474"/>
                        <a:gd name="connsiteX8" fmla="*/ 878602 w 1514474"/>
                        <a:gd name="connsiteY8" fmla="*/ 934997 h 1514474"/>
                        <a:gd name="connsiteX9" fmla="*/ 727967 w 1514474"/>
                        <a:gd name="connsiteY9" fmla="*/ 1016055 h 1514474"/>
                        <a:gd name="connsiteX10" fmla="*/ 528651 w 1514474"/>
                        <a:gd name="connsiteY10" fmla="*/ 960647 h 1514474"/>
                        <a:gd name="connsiteX11" fmla="*/ 465501 w 1514474"/>
                        <a:gd name="connsiteY11" fmla="*/ 1080179 h 1514474"/>
                        <a:gd name="connsiteX12" fmla="*/ 674683 w 1514474"/>
                        <a:gd name="connsiteY12" fmla="*/ 1133534 h 1514474"/>
                        <a:gd name="connsiteX13" fmla="*/ 674683 w 1514474"/>
                        <a:gd name="connsiteY13" fmla="*/ 1242292 h 1514474"/>
                        <a:gd name="connsiteX14" fmla="*/ 825322 w 1514474"/>
                        <a:gd name="connsiteY14" fmla="*/ 1242292 h 1514474"/>
                        <a:gd name="connsiteX15" fmla="*/ 825322 w 1514474"/>
                        <a:gd name="connsiteY15" fmla="*/ 1124299 h 1514474"/>
                        <a:gd name="connsiteX16" fmla="*/ 989771 w 1514474"/>
                        <a:gd name="connsiteY16" fmla="*/ 1050681 h 1514474"/>
                        <a:gd name="connsiteX17" fmla="*/ 1048973 w 1514474"/>
                        <a:gd name="connsiteY17" fmla="*/ 925250 h 1514474"/>
                        <a:gd name="connsiteX18" fmla="*/ 1026609 w 1514474"/>
                        <a:gd name="connsiteY18" fmla="*/ 833164 h 1514474"/>
                        <a:gd name="connsiteX19" fmla="*/ 961486 w 1514474"/>
                        <a:gd name="connsiteY19" fmla="*/ 760829 h 1514474"/>
                        <a:gd name="connsiteX20" fmla="*/ 822031 w 1514474"/>
                        <a:gd name="connsiteY20" fmla="*/ 692854 h 1514474"/>
                        <a:gd name="connsiteX21" fmla="*/ 638504 w 1514474"/>
                        <a:gd name="connsiteY21" fmla="*/ 558445 h 1514474"/>
                        <a:gd name="connsiteX22" fmla="*/ 671065 w 1514474"/>
                        <a:gd name="connsiteY22" fmla="*/ 495599 h 1514474"/>
                        <a:gd name="connsiteX23" fmla="*/ 762829 w 1514474"/>
                        <a:gd name="connsiteY23" fmla="*/ 470720 h 1514474"/>
                        <a:gd name="connsiteX24" fmla="*/ 952936 w 1514474"/>
                        <a:gd name="connsiteY24" fmla="*/ 520995 h 1514474"/>
                        <a:gd name="connsiteX25" fmla="*/ 1004901 w 1514474"/>
                        <a:gd name="connsiteY25" fmla="*/ 406080 h 1514474"/>
                        <a:gd name="connsiteX26" fmla="*/ 824662 w 1514474"/>
                        <a:gd name="connsiteY26" fmla="*/ 359907 h 1514474"/>
                        <a:gd name="connsiteX27" fmla="*/ 825322 w 1514474"/>
                        <a:gd name="connsiteY27" fmla="*/ 272182 h 1514474"/>
                        <a:gd name="connsiteX28" fmla="*/ 757237 w 1514474"/>
                        <a:gd name="connsiteY28" fmla="*/ 0 h 1514474"/>
                        <a:gd name="connsiteX29" fmla="*/ 1514474 w 1514474"/>
                        <a:gd name="connsiteY29" fmla="*/ 757237 h 1514474"/>
                        <a:gd name="connsiteX30" fmla="*/ 757237 w 1514474"/>
                        <a:gd name="connsiteY30" fmla="*/ 1514474 h 1514474"/>
                        <a:gd name="connsiteX31" fmla="*/ 0 w 1514474"/>
                        <a:gd name="connsiteY31" fmla="*/ 757237 h 1514474"/>
                        <a:gd name="connsiteX32" fmla="*/ 757237 w 1514474"/>
                        <a:gd name="connsiteY32" fmla="*/ 0 h 1514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514474" h="1514474">
                          <a:moveTo>
                            <a:pt x="674683" y="272182"/>
                          </a:moveTo>
                          <a:lnTo>
                            <a:pt x="674683" y="365040"/>
                          </a:lnTo>
                          <a:cubicBezTo>
                            <a:pt x="611534" y="377009"/>
                            <a:pt x="561211" y="400778"/>
                            <a:pt x="523717" y="436348"/>
                          </a:cubicBezTo>
                          <a:cubicBezTo>
                            <a:pt x="486223" y="471916"/>
                            <a:pt x="467475" y="512958"/>
                            <a:pt x="467475" y="559470"/>
                          </a:cubicBezTo>
                          <a:cubicBezTo>
                            <a:pt x="467475" y="590936"/>
                            <a:pt x="474382" y="619492"/>
                            <a:pt x="488195" y="645144"/>
                          </a:cubicBezTo>
                          <a:cubicBezTo>
                            <a:pt x="502009" y="670796"/>
                            <a:pt x="521853" y="692854"/>
                            <a:pt x="547728" y="711323"/>
                          </a:cubicBezTo>
                          <a:cubicBezTo>
                            <a:pt x="573601" y="729791"/>
                            <a:pt x="622387" y="753048"/>
                            <a:pt x="694088" y="781093"/>
                          </a:cubicBezTo>
                          <a:cubicBezTo>
                            <a:pt x="765789" y="809137"/>
                            <a:pt x="814467" y="835046"/>
                            <a:pt x="840122" y="858815"/>
                          </a:cubicBezTo>
                          <a:cubicBezTo>
                            <a:pt x="865776" y="882583"/>
                            <a:pt x="878602" y="907979"/>
                            <a:pt x="878602" y="934997"/>
                          </a:cubicBezTo>
                          <a:cubicBezTo>
                            <a:pt x="878602" y="989035"/>
                            <a:pt x="828391" y="1016055"/>
                            <a:pt x="727967" y="1016055"/>
                          </a:cubicBezTo>
                          <a:cubicBezTo>
                            <a:pt x="662624" y="1016055"/>
                            <a:pt x="596186" y="997585"/>
                            <a:pt x="528651" y="960647"/>
                          </a:cubicBezTo>
                          <a:lnTo>
                            <a:pt x="465501" y="1080179"/>
                          </a:lnTo>
                          <a:cubicBezTo>
                            <a:pt x="528651" y="1111645"/>
                            <a:pt x="598378" y="1129430"/>
                            <a:pt x="674683" y="1133534"/>
                          </a:cubicBezTo>
                          <a:lnTo>
                            <a:pt x="674683" y="1242292"/>
                          </a:lnTo>
                          <a:lnTo>
                            <a:pt x="825322" y="1242292"/>
                          </a:lnTo>
                          <a:lnTo>
                            <a:pt x="825322" y="1124299"/>
                          </a:lnTo>
                          <a:cubicBezTo>
                            <a:pt x="895486" y="1110962"/>
                            <a:pt x="950303" y="1086421"/>
                            <a:pt x="989771" y="1050681"/>
                          </a:cubicBezTo>
                          <a:cubicBezTo>
                            <a:pt x="1029239" y="1014942"/>
                            <a:pt x="1048973" y="973131"/>
                            <a:pt x="1048973" y="925250"/>
                          </a:cubicBezTo>
                          <a:cubicBezTo>
                            <a:pt x="1048973" y="891392"/>
                            <a:pt x="1041518" y="860694"/>
                            <a:pt x="1026609" y="833164"/>
                          </a:cubicBezTo>
                          <a:cubicBezTo>
                            <a:pt x="1011699" y="805632"/>
                            <a:pt x="989991" y="781521"/>
                            <a:pt x="961486" y="760829"/>
                          </a:cubicBezTo>
                          <a:cubicBezTo>
                            <a:pt x="932982" y="740139"/>
                            <a:pt x="886497" y="717479"/>
                            <a:pt x="822031" y="692854"/>
                          </a:cubicBezTo>
                          <a:cubicBezTo>
                            <a:pt x="699680" y="646341"/>
                            <a:pt x="638504" y="601539"/>
                            <a:pt x="638504" y="558445"/>
                          </a:cubicBezTo>
                          <a:cubicBezTo>
                            <a:pt x="638504" y="533137"/>
                            <a:pt x="649357" y="512188"/>
                            <a:pt x="671065" y="495599"/>
                          </a:cubicBezTo>
                          <a:cubicBezTo>
                            <a:pt x="692773" y="479013"/>
                            <a:pt x="723361" y="470720"/>
                            <a:pt x="762829" y="470720"/>
                          </a:cubicBezTo>
                          <a:cubicBezTo>
                            <a:pt x="829486" y="470720"/>
                            <a:pt x="892855" y="487477"/>
                            <a:pt x="952936" y="520995"/>
                          </a:cubicBezTo>
                          <a:lnTo>
                            <a:pt x="1004901" y="406080"/>
                          </a:lnTo>
                          <a:cubicBezTo>
                            <a:pt x="965433" y="381455"/>
                            <a:pt x="905353" y="366064"/>
                            <a:pt x="824662" y="359907"/>
                          </a:cubicBezTo>
                          <a:lnTo>
                            <a:pt x="825322" y="272182"/>
                          </a:lnTo>
                          <a:close/>
                          <a:moveTo>
                            <a:pt x="757237" y="0"/>
                          </a:moveTo>
                          <a:cubicBezTo>
                            <a:pt x="1175447" y="0"/>
                            <a:pt x="1514474" y="339027"/>
                            <a:pt x="1514474" y="757237"/>
                          </a:cubicBezTo>
                          <a:cubicBezTo>
                            <a:pt x="1514474" y="1175447"/>
                            <a:pt x="1175447" y="1514474"/>
                            <a:pt x="757237" y="1514474"/>
                          </a:cubicBezTo>
                          <a:cubicBezTo>
                            <a:pt x="339027" y="1514474"/>
                            <a:pt x="0" y="1175447"/>
                            <a:pt x="0" y="757237"/>
                          </a:cubicBezTo>
                          <a:cubicBezTo>
                            <a:pt x="0" y="339027"/>
                            <a:pt x="339027" y="0"/>
                            <a:pt x="757237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2F3B33CB-0CD2-376C-A5C3-285CF127D9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07284" y="3322193"/>
                      <a:ext cx="836832" cy="811554"/>
                      <a:chOff x="2376960" y="1069340"/>
                      <a:chExt cx="4495066" cy="4359291"/>
                    </a:xfrm>
                    <a:grpFill/>
                  </p:grpSpPr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28DECEAB-4CCE-0EB1-7329-CDF57A49DF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82735" y="1069340"/>
                        <a:ext cx="1483516" cy="1869121"/>
                        <a:chOff x="3874293" y="1069340"/>
                        <a:chExt cx="1483516" cy="1869121"/>
                      </a:xfrm>
                      <a:grpFill/>
                    </p:grpSpPr>
                    <p:sp>
                      <p:nvSpPr>
                        <p:cNvPr id="44" name="Freeform 49">
                          <a:extLst>
                            <a:ext uri="{FF2B5EF4-FFF2-40B4-BE49-F238E27FC236}">
                              <a16:creationId xmlns:a16="http://schemas.microsoft.com/office/drawing/2014/main" id="{C2B83876-216D-8508-FF1F-1FE40469E4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57674" y="1069340"/>
                          <a:ext cx="700088" cy="917465"/>
                        </a:xfrm>
                        <a:custGeom>
                          <a:avLst/>
                          <a:gdLst>
                            <a:gd name="connsiteX0" fmla="*/ 350044 w 700088"/>
                            <a:gd name="connsiteY0" fmla="*/ 0 h 490379"/>
                            <a:gd name="connsiteX1" fmla="*/ 700088 w 700088"/>
                            <a:gd name="connsiteY1" fmla="*/ 350044 h 490379"/>
                            <a:gd name="connsiteX2" fmla="*/ 700088 w 700088"/>
                            <a:gd name="connsiteY2" fmla="*/ 490379 h 490379"/>
                            <a:gd name="connsiteX3" fmla="*/ 0 w 700088"/>
                            <a:gd name="connsiteY3" fmla="*/ 490379 h 490379"/>
                            <a:gd name="connsiteX4" fmla="*/ 0 w 700088"/>
                            <a:gd name="connsiteY4" fmla="*/ 350044 h 490379"/>
                            <a:gd name="connsiteX5" fmla="*/ 350044 w 700088"/>
                            <a:gd name="connsiteY5" fmla="*/ 0 h 490379"/>
                            <a:gd name="connsiteX0" fmla="*/ 350044 w 700088"/>
                            <a:gd name="connsiteY0" fmla="*/ 0 h 909479"/>
                            <a:gd name="connsiteX1" fmla="*/ 700088 w 700088"/>
                            <a:gd name="connsiteY1" fmla="*/ 350044 h 909479"/>
                            <a:gd name="connsiteX2" fmla="*/ 700088 w 700088"/>
                            <a:gd name="connsiteY2" fmla="*/ 490379 h 909479"/>
                            <a:gd name="connsiteX3" fmla="*/ 350044 w 700088"/>
                            <a:gd name="connsiteY3" fmla="*/ 909479 h 909479"/>
                            <a:gd name="connsiteX4" fmla="*/ 0 w 700088"/>
                            <a:gd name="connsiteY4" fmla="*/ 490379 h 909479"/>
                            <a:gd name="connsiteX5" fmla="*/ 0 w 700088"/>
                            <a:gd name="connsiteY5" fmla="*/ 350044 h 909479"/>
                            <a:gd name="connsiteX6" fmla="*/ 350044 w 700088"/>
                            <a:gd name="connsiteY6" fmla="*/ 0 h 909479"/>
                            <a:gd name="connsiteX0" fmla="*/ 350044 w 700088"/>
                            <a:gd name="connsiteY0" fmla="*/ 0 h 909479"/>
                            <a:gd name="connsiteX1" fmla="*/ 700088 w 700088"/>
                            <a:gd name="connsiteY1" fmla="*/ 350044 h 909479"/>
                            <a:gd name="connsiteX2" fmla="*/ 700088 w 700088"/>
                            <a:gd name="connsiteY2" fmla="*/ 490379 h 909479"/>
                            <a:gd name="connsiteX3" fmla="*/ 350044 w 700088"/>
                            <a:gd name="connsiteY3" fmla="*/ 909479 h 909479"/>
                            <a:gd name="connsiteX4" fmla="*/ 0 w 700088"/>
                            <a:gd name="connsiteY4" fmla="*/ 490379 h 909479"/>
                            <a:gd name="connsiteX5" fmla="*/ 0 w 700088"/>
                            <a:gd name="connsiteY5" fmla="*/ 350044 h 909479"/>
                            <a:gd name="connsiteX6" fmla="*/ 350044 w 700088"/>
                            <a:gd name="connsiteY6" fmla="*/ 0 h 909479"/>
                            <a:gd name="connsiteX0" fmla="*/ 350061 w 700105"/>
                            <a:gd name="connsiteY0" fmla="*/ 0 h 909479"/>
                            <a:gd name="connsiteX1" fmla="*/ 700105 w 700105"/>
                            <a:gd name="connsiteY1" fmla="*/ 350044 h 909479"/>
                            <a:gd name="connsiteX2" fmla="*/ 700105 w 700105"/>
                            <a:gd name="connsiteY2" fmla="*/ 490379 h 909479"/>
                            <a:gd name="connsiteX3" fmla="*/ 350061 w 700105"/>
                            <a:gd name="connsiteY3" fmla="*/ 909479 h 909479"/>
                            <a:gd name="connsiteX4" fmla="*/ 17 w 700105"/>
                            <a:gd name="connsiteY4" fmla="*/ 490379 h 909479"/>
                            <a:gd name="connsiteX5" fmla="*/ 17 w 700105"/>
                            <a:gd name="connsiteY5" fmla="*/ 350044 h 909479"/>
                            <a:gd name="connsiteX6" fmla="*/ 350061 w 700105"/>
                            <a:gd name="connsiteY6" fmla="*/ 0 h 909479"/>
                            <a:gd name="connsiteX0" fmla="*/ 350062 w 700106"/>
                            <a:gd name="connsiteY0" fmla="*/ 0 h 916623"/>
                            <a:gd name="connsiteX1" fmla="*/ 700106 w 700106"/>
                            <a:gd name="connsiteY1" fmla="*/ 350044 h 916623"/>
                            <a:gd name="connsiteX2" fmla="*/ 700106 w 700106"/>
                            <a:gd name="connsiteY2" fmla="*/ 490379 h 916623"/>
                            <a:gd name="connsiteX3" fmla="*/ 345300 w 700106"/>
                            <a:gd name="connsiteY3" fmla="*/ 916623 h 916623"/>
                            <a:gd name="connsiteX4" fmla="*/ 18 w 700106"/>
                            <a:gd name="connsiteY4" fmla="*/ 490379 h 916623"/>
                            <a:gd name="connsiteX5" fmla="*/ 18 w 700106"/>
                            <a:gd name="connsiteY5" fmla="*/ 350044 h 916623"/>
                            <a:gd name="connsiteX6" fmla="*/ 350062 w 700106"/>
                            <a:gd name="connsiteY6" fmla="*/ 0 h 916623"/>
                            <a:gd name="connsiteX0" fmla="*/ 350068 w 700112"/>
                            <a:gd name="connsiteY0" fmla="*/ 0 h 916625"/>
                            <a:gd name="connsiteX1" fmla="*/ 700112 w 700112"/>
                            <a:gd name="connsiteY1" fmla="*/ 350044 h 916625"/>
                            <a:gd name="connsiteX2" fmla="*/ 700112 w 700112"/>
                            <a:gd name="connsiteY2" fmla="*/ 490379 h 916625"/>
                            <a:gd name="connsiteX3" fmla="*/ 345306 w 700112"/>
                            <a:gd name="connsiteY3" fmla="*/ 916623 h 916625"/>
                            <a:gd name="connsiteX4" fmla="*/ 24 w 700112"/>
                            <a:gd name="connsiteY4" fmla="*/ 490379 h 916625"/>
                            <a:gd name="connsiteX5" fmla="*/ 24 w 700112"/>
                            <a:gd name="connsiteY5" fmla="*/ 350044 h 916625"/>
                            <a:gd name="connsiteX6" fmla="*/ 350068 w 700112"/>
                            <a:gd name="connsiteY6" fmla="*/ 0 h 916625"/>
                            <a:gd name="connsiteX0" fmla="*/ 350068 w 700112"/>
                            <a:gd name="connsiteY0" fmla="*/ 0 h 917007"/>
                            <a:gd name="connsiteX1" fmla="*/ 700112 w 700112"/>
                            <a:gd name="connsiteY1" fmla="*/ 350044 h 917007"/>
                            <a:gd name="connsiteX2" fmla="*/ 700112 w 700112"/>
                            <a:gd name="connsiteY2" fmla="*/ 490379 h 917007"/>
                            <a:gd name="connsiteX3" fmla="*/ 345306 w 700112"/>
                            <a:gd name="connsiteY3" fmla="*/ 916623 h 917007"/>
                            <a:gd name="connsiteX4" fmla="*/ 24 w 700112"/>
                            <a:gd name="connsiteY4" fmla="*/ 490379 h 917007"/>
                            <a:gd name="connsiteX5" fmla="*/ 24 w 700112"/>
                            <a:gd name="connsiteY5" fmla="*/ 350044 h 917007"/>
                            <a:gd name="connsiteX6" fmla="*/ 350068 w 700112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185"/>
                            <a:gd name="connsiteX1" fmla="*/ 700088 w 700088"/>
                            <a:gd name="connsiteY1" fmla="*/ 350044 h 917185"/>
                            <a:gd name="connsiteX2" fmla="*/ 700088 w 700088"/>
                            <a:gd name="connsiteY2" fmla="*/ 490379 h 917185"/>
                            <a:gd name="connsiteX3" fmla="*/ 345282 w 700088"/>
                            <a:gd name="connsiteY3" fmla="*/ 916623 h 917185"/>
                            <a:gd name="connsiteX4" fmla="*/ 0 w 700088"/>
                            <a:gd name="connsiteY4" fmla="*/ 490379 h 917185"/>
                            <a:gd name="connsiteX5" fmla="*/ 0 w 700088"/>
                            <a:gd name="connsiteY5" fmla="*/ 350044 h 917185"/>
                            <a:gd name="connsiteX6" fmla="*/ 350044 w 700088"/>
                            <a:gd name="connsiteY6" fmla="*/ 0 h 917185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185"/>
                            <a:gd name="connsiteX1" fmla="*/ 700088 w 700088"/>
                            <a:gd name="connsiteY1" fmla="*/ 350044 h 917185"/>
                            <a:gd name="connsiteX2" fmla="*/ 700088 w 700088"/>
                            <a:gd name="connsiteY2" fmla="*/ 490379 h 917185"/>
                            <a:gd name="connsiteX3" fmla="*/ 345282 w 700088"/>
                            <a:gd name="connsiteY3" fmla="*/ 916623 h 917185"/>
                            <a:gd name="connsiteX4" fmla="*/ 0 w 700088"/>
                            <a:gd name="connsiteY4" fmla="*/ 490379 h 917185"/>
                            <a:gd name="connsiteX5" fmla="*/ 0 w 700088"/>
                            <a:gd name="connsiteY5" fmla="*/ 350044 h 917185"/>
                            <a:gd name="connsiteX6" fmla="*/ 350044 w 700088"/>
                            <a:gd name="connsiteY6" fmla="*/ 0 h 917185"/>
                            <a:gd name="connsiteX0" fmla="*/ 350044 w 700088"/>
                            <a:gd name="connsiteY0" fmla="*/ 0 h 916623"/>
                            <a:gd name="connsiteX1" fmla="*/ 700088 w 700088"/>
                            <a:gd name="connsiteY1" fmla="*/ 350044 h 916623"/>
                            <a:gd name="connsiteX2" fmla="*/ 700088 w 700088"/>
                            <a:gd name="connsiteY2" fmla="*/ 490379 h 916623"/>
                            <a:gd name="connsiteX3" fmla="*/ 345282 w 700088"/>
                            <a:gd name="connsiteY3" fmla="*/ 916623 h 916623"/>
                            <a:gd name="connsiteX4" fmla="*/ 0 w 700088"/>
                            <a:gd name="connsiteY4" fmla="*/ 490379 h 916623"/>
                            <a:gd name="connsiteX5" fmla="*/ 0 w 700088"/>
                            <a:gd name="connsiteY5" fmla="*/ 350044 h 916623"/>
                            <a:gd name="connsiteX6" fmla="*/ 350044 w 700088"/>
                            <a:gd name="connsiteY6" fmla="*/ 0 h 916623"/>
                            <a:gd name="connsiteX0" fmla="*/ 350044 w 700088"/>
                            <a:gd name="connsiteY0" fmla="*/ 0 h 916737"/>
                            <a:gd name="connsiteX1" fmla="*/ 700088 w 700088"/>
                            <a:gd name="connsiteY1" fmla="*/ 350044 h 916737"/>
                            <a:gd name="connsiteX2" fmla="*/ 700088 w 700088"/>
                            <a:gd name="connsiteY2" fmla="*/ 490379 h 916737"/>
                            <a:gd name="connsiteX3" fmla="*/ 345282 w 700088"/>
                            <a:gd name="connsiteY3" fmla="*/ 916623 h 916737"/>
                            <a:gd name="connsiteX4" fmla="*/ 0 w 700088"/>
                            <a:gd name="connsiteY4" fmla="*/ 490379 h 916737"/>
                            <a:gd name="connsiteX5" fmla="*/ 0 w 700088"/>
                            <a:gd name="connsiteY5" fmla="*/ 350044 h 916737"/>
                            <a:gd name="connsiteX6" fmla="*/ 350044 w 700088"/>
                            <a:gd name="connsiteY6" fmla="*/ 0 h 916737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45282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465"/>
                            <a:gd name="connsiteX1" fmla="*/ 700088 w 700088"/>
                            <a:gd name="connsiteY1" fmla="*/ 350044 h 917465"/>
                            <a:gd name="connsiteX2" fmla="*/ 700088 w 700088"/>
                            <a:gd name="connsiteY2" fmla="*/ 490379 h 917465"/>
                            <a:gd name="connsiteX3" fmla="*/ 359569 w 700088"/>
                            <a:gd name="connsiteY3" fmla="*/ 916623 h 917465"/>
                            <a:gd name="connsiteX4" fmla="*/ 0 w 700088"/>
                            <a:gd name="connsiteY4" fmla="*/ 490379 h 917465"/>
                            <a:gd name="connsiteX5" fmla="*/ 0 w 700088"/>
                            <a:gd name="connsiteY5" fmla="*/ 350044 h 917465"/>
                            <a:gd name="connsiteX6" fmla="*/ 350044 w 700088"/>
                            <a:gd name="connsiteY6" fmla="*/ 0 h 9174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700088" h="917465">
                              <a:moveTo>
                                <a:pt x="350044" y="0"/>
                              </a:moveTo>
                              <a:cubicBezTo>
                                <a:pt x="543368" y="0"/>
                                <a:pt x="700088" y="156720"/>
                                <a:pt x="700088" y="350044"/>
                              </a:cubicBezTo>
                              <a:lnTo>
                                <a:pt x="700088" y="490379"/>
                              </a:lnTo>
                              <a:cubicBezTo>
                                <a:pt x="689920" y="815548"/>
                                <a:pt x="517526" y="928529"/>
                                <a:pt x="359569" y="916623"/>
                              </a:cubicBezTo>
                              <a:cubicBezTo>
                                <a:pt x="140493" y="926941"/>
                                <a:pt x="16668" y="725329"/>
                                <a:pt x="0" y="490379"/>
                              </a:cubicBezTo>
                              <a:lnTo>
                                <a:pt x="0" y="350044"/>
                              </a:lnTo>
                              <a:cubicBezTo>
                                <a:pt x="0" y="156720"/>
                                <a:pt x="156720" y="0"/>
                                <a:pt x="35004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5" name="Freeform 50">
                          <a:extLst>
                            <a:ext uri="{FF2B5EF4-FFF2-40B4-BE49-F238E27FC236}">
                              <a16:creationId xmlns:a16="http://schemas.microsoft.com/office/drawing/2014/main" id="{37F5AE64-99D2-F855-D9A4-942E8862EB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74293" y="2074069"/>
                          <a:ext cx="1483516" cy="864392"/>
                        </a:xfrm>
                        <a:custGeom>
                          <a:avLst/>
                          <a:gdLst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788194 w 1483516"/>
                            <a:gd name="connsiteY2" fmla="*/ 443569 h 864392"/>
                            <a:gd name="connsiteX3" fmla="*/ 788224 w 1483516"/>
                            <a:gd name="connsiteY3" fmla="*/ 446223 h 864392"/>
                            <a:gd name="connsiteX4" fmla="*/ 866772 w 1483516"/>
                            <a:gd name="connsiteY4" fmla="*/ 442913 h 864392"/>
                            <a:gd name="connsiteX5" fmla="*/ 1007266 w 1483516"/>
                            <a:gd name="connsiteY5" fmla="*/ 0 h 864392"/>
                            <a:gd name="connsiteX6" fmla="*/ 1483516 w 1483516"/>
                            <a:gd name="connsiteY6" fmla="*/ 388142 h 864392"/>
                            <a:gd name="connsiteX7" fmla="*/ 1483516 w 1483516"/>
                            <a:gd name="connsiteY7" fmla="*/ 864392 h 864392"/>
                            <a:gd name="connsiteX8" fmla="*/ 792957 w 1483516"/>
                            <a:gd name="connsiteY8" fmla="*/ 864392 h 864392"/>
                            <a:gd name="connsiteX9" fmla="*/ 731040 w 1483516"/>
                            <a:gd name="connsiteY9" fmla="*/ 864392 h 864392"/>
                            <a:gd name="connsiteX10" fmla="*/ 0 w 1483516"/>
                            <a:gd name="connsiteY10" fmla="*/ 864392 h 864392"/>
                            <a:gd name="connsiteX11" fmla="*/ 0 w 1483516"/>
                            <a:gd name="connsiteY11" fmla="*/ 388142 h 864392"/>
                            <a:gd name="connsiteX12" fmla="*/ 476250 w 1483516"/>
                            <a:gd name="connsiteY12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788194 w 1483516"/>
                            <a:gd name="connsiteY2" fmla="*/ 443569 h 864392"/>
                            <a:gd name="connsiteX3" fmla="*/ 866772 w 1483516"/>
                            <a:gd name="connsiteY3" fmla="*/ 442913 h 864392"/>
                            <a:gd name="connsiteX4" fmla="*/ 1007266 w 1483516"/>
                            <a:gd name="connsiteY4" fmla="*/ 0 h 864392"/>
                            <a:gd name="connsiteX5" fmla="*/ 1483516 w 1483516"/>
                            <a:gd name="connsiteY5" fmla="*/ 388142 h 864392"/>
                            <a:gd name="connsiteX6" fmla="*/ 1483516 w 1483516"/>
                            <a:gd name="connsiteY6" fmla="*/ 864392 h 864392"/>
                            <a:gd name="connsiteX7" fmla="*/ 792957 w 1483516"/>
                            <a:gd name="connsiteY7" fmla="*/ 864392 h 864392"/>
                            <a:gd name="connsiteX8" fmla="*/ 731040 w 1483516"/>
                            <a:gd name="connsiteY8" fmla="*/ 864392 h 864392"/>
                            <a:gd name="connsiteX9" fmla="*/ 0 w 1483516"/>
                            <a:gd name="connsiteY9" fmla="*/ 864392 h 864392"/>
                            <a:gd name="connsiteX10" fmla="*/ 0 w 1483516"/>
                            <a:gd name="connsiteY10" fmla="*/ 388142 h 864392"/>
                            <a:gd name="connsiteX11" fmla="*/ 476250 w 1483516"/>
                            <a:gd name="connsiteY11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792957 w 1483516"/>
                            <a:gd name="connsiteY6" fmla="*/ 864392 h 864392"/>
                            <a:gd name="connsiteX7" fmla="*/ 731040 w 1483516"/>
                            <a:gd name="connsiteY7" fmla="*/ 864392 h 864392"/>
                            <a:gd name="connsiteX8" fmla="*/ 0 w 1483516"/>
                            <a:gd name="connsiteY8" fmla="*/ 864392 h 864392"/>
                            <a:gd name="connsiteX9" fmla="*/ 0 w 1483516"/>
                            <a:gd name="connsiteY9" fmla="*/ 388142 h 864392"/>
                            <a:gd name="connsiteX10" fmla="*/ 476250 w 1483516"/>
                            <a:gd name="connsiteY10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731040 w 1483516"/>
                            <a:gd name="connsiteY6" fmla="*/ 864392 h 864392"/>
                            <a:gd name="connsiteX7" fmla="*/ 0 w 1483516"/>
                            <a:gd name="connsiteY7" fmla="*/ 864392 h 864392"/>
                            <a:gd name="connsiteX8" fmla="*/ 0 w 1483516"/>
                            <a:gd name="connsiteY8" fmla="*/ 388142 h 864392"/>
                            <a:gd name="connsiteX9" fmla="*/ 476250 w 1483516"/>
                            <a:gd name="connsiteY9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0 w 1483516"/>
                            <a:gd name="connsiteY6" fmla="*/ 864392 h 864392"/>
                            <a:gd name="connsiteX7" fmla="*/ 0 w 1483516"/>
                            <a:gd name="connsiteY7" fmla="*/ 388142 h 864392"/>
                            <a:gd name="connsiteX8" fmla="*/ 476250 w 1483516"/>
                            <a:gd name="connsiteY8" fmla="*/ 0 h 8643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3516" h="864392">
                              <a:moveTo>
                                <a:pt x="476250" y="0"/>
                              </a:moveTo>
                              <a:lnTo>
                                <a:pt x="616744" y="442913"/>
                              </a:lnTo>
                              <a:lnTo>
                                <a:pt x="866772" y="442913"/>
                              </a:lnTo>
                              <a:lnTo>
                                <a:pt x="1007266" y="0"/>
                              </a:lnTo>
                              <a:cubicBezTo>
                                <a:pt x="1177923" y="121444"/>
                                <a:pt x="1462878" y="188118"/>
                                <a:pt x="1483516" y="388142"/>
                              </a:cubicBezTo>
                              <a:lnTo>
                                <a:pt x="1483516" y="864392"/>
                              </a:lnTo>
                              <a:lnTo>
                                <a:pt x="0" y="864392"/>
                              </a:lnTo>
                              <a:lnTo>
                                <a:pt x="0" y="388142"/>
                              </a:lnTo>
                              <a:cubicBezTo>
                                <a:pt x="20638" y="188118"/>
                                <a:pt x="305593" y="121444"/>
                                <a:pt x="476250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6" name="Freeform 51">
                          <a:extLst>
                            <a:ext uri="{FF2B5EF4-FFF2-40B4-BE49-F238E27FC236}">
                              <a16:creationId xmlns:a16="http://schemas.microsoft.com/office/drawing/2014/main" id="{C2B0A899-290B-F774-B662-010076E3B4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51745" y="2074082"/>
                          <a:ext cx="328613" cy="609586"/>
                        </a:xfrm>
                        <a:custGeom>
                          <a:avLst/>
                          <a:gdLst>
                            <a:gd name="connsiteX0" fmla="*/ 150110 w 328613"/>
                            <a:gd name="connsiteY0" fmla="*/ 582 h 609586"/>
                            <a:gd name="connsiteX1" fmla="*/ 256374 w 328613"/>
                            <a:gd name="connsiteY1" fmla="*/ 47612 h 609586"/>
                            <a:gd name="connsiteX2" fmla="*/ 225120 w 328613"/>
                            <a:gd name="connsiteY2" fmla="*/ 183678 h 609586"/>
                            <a:gd name="connsiteX3" fmla="*/ 201593 w 328613"/>
                            <a:gd name="connsiteY3" fmla="*/ 204017 h 609586"/>
                            <a:gd name="connsiteX4" fmla="*/ 328613 w 328613"/>
                            <a:gd name="connsiteY4" fmla="*/ 609586 h 609586"/>
                            <a:gd name="connsiteX5" fmla="*/ 0 w 328613"/>
                            <a:gd name="connsiteY5" fmla="*/ 592917 h 609586"/>
                            <a:gd name="connsiteX6" fmla="*/ 132036 w 328613"/>
                            <a:gd name="connsiteY6" fmla="*/ 215978 h 609586"/>
                            <a:gd name="connsiteX7" fmla="*/ 104569 w 328613"/>
                            <a:gd name="connsiteY7" fmla="*/ 182822 h 609586"/>
                            <a:gd name="connsiteX8" fmla="*/ 70636 w 328613"/>
                            <a:gd name="connsiteY8" fmla="*/ 49993 h 609586"/>
                            <a:gd name="connsiteX9" fmla="*/ 150110 w 328613"/>
                            <a:gd name="connsiteY9" fmla="*/ 582 h 6095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328613" h="609586">
                              <a:moveTo>
                                <a:pt x="150110" y="582"/>
                              </a:moveTo>
                              <a:cubicBezTo>
                                <a:pt x="189500" y="-2990"/>
                                <a:pt x="233355" y="9512"/>
                                <a:pt x="256374" y="47612"/>
                              </a:cubicBezTo>
                              <a:cubicBezTo>
                                <a:pt x="270066" y="94641"/>
                                <a:pt x="255630" y="147028"/>
                                <a:pt x="225120" y="183678"/>
                              </a:cubicBezTo>
                              <a:lnTo>
                                <a:pt x="201593" y="204017"/>
                              </a:lnTo>
                              <a:lnTo>
                                <a:pt x="328613" y="609586"/>
                              </a:lnTo>
                              <a:lnTo>
                                <a:pt x="0" y="592917"/>
                              </a:lnTo>
                              <a:lnTo>
                                <a:pt x="132036" y="215978"/>
                              </a:lnTo>
                              <a:lnTo>
                                <a:pt x="104569" y="182822"/>
                              </a:lnTo>
                              <a:cubicBezTo>
                                <a:pt x="71827" y="137206"/>
                                <a:pt x="60516" y="97618"/>
                                <a:pt x="70636" y="49993"/>
                              </a:cubicBezTo>
                              <a:cubicBezTo>
                                <a:pt x="75795" y="23799"/>
                                <a:pt x="110720" y="4154"/>
                                <a:pt x="150110" y="58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" name="Group 35">
                        <a:extLst>
                          <a:ext uri="{FF2B5EF4-FFF2-40B4-BE49-F238E27FC236}">
                            <a16:creationId xmlns:a16="http://schemas.microsoft.com/office/drawing/2014/main" id="{CCA4A656-6CAC-BF03-ADB9-504A5D7F25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76960" y="3559511"/>
                        <a:ext cx="1483516" cy="1869120"/>
                        <a:chOff x="3874293" y="1069341"/>
                        <a:chExt cx="1483516" cy="1869120"/>
                      </a:xfrm>
                      <a:grpFill/>
                    </p:grpSpPr>
                    <p:sp>
                      <p:nvSpPr>
                        <p:cNvPr id="41" name="Freeform 46">
                          <a:extLst>
                            <a:ext uri="{FF2B5EF4-FFF2-40B4-BE49-F238E27FC236}">
                              <a16:creationId xmlns:a16="http://schemas.microsoft.com/office/drawing/2014/main" id="{CF982955-B79A-A1C0-BC81-C7BF677F63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57674" y="1069341"/>
                          <a:ext cx="700088" cy="917592"/>
                        </a:xfrm>
                        <a:custGeom>
                          <a:avLst/>
                          <a:gdLst>
                            <a:gd name="connsiteX0" fmla="*/ 350044 w 700088"/>
                            <a:gd name="connsiteY0" fmla="*/ 0 h 490379"/>
                            <a:gd name="connsiteX1" fmla="*/ 700088 w 700088"/>
                            <a:gd name="connsiteY1" fmla="*/ 350044 h 490379"/>
                            <a:gd name="connsiteX2" fmla="*/ 700088 w 700088"/>
                            <a:gd name="connsiteY2" fmla="*/ 490379 h 490379"/>
                            <a:gd name="connsiteX3" fmla="*/ 0 w 700088"/>
                            <a:gd name="connsiteY3" fmla="*/ 490379 h 490379"/>
                            <a:gd name="connsiteX4" fmla="*/ 0 w 700088"/>
                            <a:gd name="connsiteY4" fmla="*/ 350044 h 490379"/>
                            <a:gd name="connsiteX5" fmla="*/ 350044 w 700088"/>
                            <a:gd name="connsiteY5" fmla="*/ 0 h 490379"/>
                            <a:gd name="connsiteX0" fmla="*/ 350044 w 700088"/>
                            <a:gd name="connsiteY0" fmla="*/ 0 h 909479"/>
                            <a:gd name="connsiteX1" fmla="*/ 700088 w 700088"/>
                            <a:gd name="connsiteY1" fmla="*/ 350044 h 909479"/>
                            <a:gd name="connsiteX2" fmla="*/ 700088 w 700088"/>
                            <a:gd name="connsiteY2" fmla="*/ 490379 h 909479"/>
                            <a:gd name="connsiteX3" fmla="*/ 350044 w 700088"/>
                            <a:gd name="connsiteY3" fmla="*/ 909479 h 909479"/>
                            <a:gd name="connsiteX4" fmla="*/ 0 w 700088"/>
                            <a:gd name="connsiteY4" fmla="*/ 490379 h 909479"/>
                            <a:gd name="connsiteX5" fmla="*/ 0 w 700088"/>
                            <a:gd name="connsiteY5" fmla="*/ 350044 h 909479"/>
                            <a:gd name="connsiteX6" fmla="*/ 350044 w 700088"/>
                            <a:gd name="connsiteY6" fmla="*/ 0 h 909479"/>
                            <a:gd name="connsiteX0" fmla="*/ 350044 w 700088"/>
                            <a:gd name="connsiteY0" fmla="*/ 0 h 909479"/>
                            <a:gd name="connsiteX1" fmla="*/ 700088 w 700088"/>
                            <a:gd name="connsiteY1" fmla="*/ 350044 h 909479"/>
                            <a:gd name="connsiteX2" fmla="*/ 700088 w 700088"/>
                            <a:gd name="connsiteY2" fmla="*/ 490379 h 909479"/>
                            <a:gd name="connsiteX3" fmla="*/ 350044 w 700088"/>
                            <a:gd name="connsiteY3" fmla="*/ 909479 h 909479"/>
                            <a:gd name="connsiteX4" fmla="*/ 0 w 700088"/>
                            <a:gd name="connsiteY4" fmla="*/ 490379 h 909479"/>
                            <a:gd name="connsiteX5" fmla="*/ 0 w 700088"/>
                            <a:gd name="connsiteY5" fmla="*/ 350044 h 909479"/>
                            <a:gd name="connsiteX6" fmla="*/ 350044 w 700088"/>
                            <a:gd name="connsiteY6" fmla="*/ 0 h 909479"/>
                            <a:gd name="connsiteX0" fmla="*/ 350061 w 700105"/>
                            <a:gd name="connsiteY0" fmla="*/ 0 h 909479"/>
                            <a:gd name="connsiteX1" fmla="*/ 700105 w 700105"/>
                            <a:gd name="connsiteY1" fmla="*/ 350044 h 909479"/>
                            <a:gd name="connsiteX2" fmla="*/ 700105 w 700105"/>
                            <a:gd name="connsiteY2" fmla="*/ 490379 h 909479"/>
                            <a:gd name="connsiteX3" fmla="*/ 350061 w 700105"/>
                            <a:gd name="connsiteY3" fmla="*/ 909479 h 909479"/>
                            <a:gd name="connsiteX4" fmla="*/ 17 w 700105"/>
                            <a:gd name="connsiteY4" fmla="*/ 490379 h 909479"/>
                            <a:gd name="connsiteX5" fmla="*/ 17 w 700105"/>
                            <a:gd name="connsiteY5" fmla="*/ 350044 h 909479"/>
                            <a:gd name="connsiteX6" fmla="*/ 350061 w 700105"/>
                            <a:gd name="connsiteY6" fmla="*/ 0 h 909479"/>
                            <a:gd name="connsiteX0" fmla="*/ 350062 w 700106"/>
                            <a:gd name="connsiteY0" fmla="*/ 0 h 916623"/>
                            <a:gd name="connsiteX1" fmla="*/ 700106 w 700106"/>
                            <a:gd name="connsiteY1" fmla="*/ 350044 h 916623"/>
                            <a:gd name="connsiteX2" fmla="*/ 700106 w 700106"/>
                            <a:gd name="connsiteY2" fmla="*/ 490379 h 916623"/>
                            <a:gd name="connsiteX3" fmla="*/ 345300 w 700106"/>
                            <a:gd name="connsiteY3" fmla="*/ 916623 h 916623"/>
                            <a:gd name="connsiteX4" fmla="*/ 18 w 700106"/>
                            <a:gd name="connsiteY4" fmla="*/ 490379 h 916623"/>
                            <a:gd name="connsiteX5" fmla="*/ 18 w 700106"/>
                            <a:gd name="connsiteY5" fmla="*/ 350044 h 916623"/>
                            <a:gd name="connsiteX6" fmla="*/ 350062 w 700106"/>
                            <a:gd name="connsiteY6" fmla="*/ 0 h 916623"/>
                            <a:gd name="connsiteX0" fmla="*/ 350068 w 700112"/>
                            <a:gd name="connsiteY0" fmla="*/ 0 h 916625"/>
                            <a:gd name="connsiteX1" fmla="*/ 700112 w 700112"/>
                            <a:gd name="connsiteY1" fmla="*/ 350044 h 916625"/>
                            <a:gd name="connsiteX2" fmla="*/ 700112 w 700112"/>
                            <a:gd name="connsiteY2" fmla="*/ 490379 h 916625"/>
                            <a:gd name="connsiteX3" fmla="*/ 345306 w 700112"/>
                            <a:gd name="connsiteY3" fmla="*/ 916623 h 916625"/>
                            <a:gd name="connsiteX4" fmla="*/ 24 w 700112"/>
                            <a:gd name="connsiteY4" fmla="*/ 490379 h 916625"/>
                            <a:gd name="connsiteX5" fmla="*/ 24 w 700112"/>
                            <a:gd name="connsiteY5" fmla="*/ 350044 h 916625"/>
                            <a:gd name="connsiteX6" fmla="*/ 350068 w 700112"/>
                            <a:gd name="connsiteY6" fmla="*/ 0 h 916625"/>
                            <a:gd name="connsiteX0" fmla="*/ 350068 w 700112"/>
                            <a:gd name="connsiteY0" fmla="*/ 0 h 917007"/>
                            <a:gd name="connsiteX1" fmla="*/ 700112 w 700112"/>
                            <a:gd name="connsiteY1" fmla="*/ 350044 h 917007"/>
                            <a:gd name="connsiteX2" fmla="*/ 700112 w 700112"/>
                            <a:gd name="connsiteY2" fmla="*/ 490379 h 917007"/>
                            <a:gd name="connsiteX3" fmla="*/ 345306 w 700112"/>
                            <a:gd name="connsiteY3" fmla="*/ 916623 h 917007"/>
                            <a:gd name="connsiteX4" fmla="*/ 24 w 700112"/>
                            <a:gd name="connsiteY4" fmla="*/ 490379 h 917007"/>
                            <a:gd name="connsiteX5" fmla="*/ 24 w 700112"/>
                            <a:gd name="connsiteY5" fmla="*/ 350044 h 917007"/>
                            <a:gd name="connsiteX6" fmla="*/ 350068 w 700112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185"/>
                            <a:gd name="connsiteX1" fmla="*/ 700088 w 700088"/>
                            <a:gd name="connsiteY1" fmla="*/ 350044 h 917185"/>
                            <a:gd name="connsiteX2" fmla="*/ 700088 w 700088"/>
                            <a:gd name="connsiteY2" fmla="*/ 490379 h 917185"/>
                            <a:gd name="connsiteX3" fmla="*/ 345282 w 700088"/>
                            <a:gd name="connsiteY3" fmla="*/ 916623 h 917185"/>
                            <a:gd name="connsiteX4" fmla="*/ 0 w 700088"/>
                            <a:gd name="connsiteY4" fmla="*/ 490379 h 917185"/>
                            <a:gd name="connsiteX5" fmla="*/ 0 w 700088"/>
                            <a:gd name="connsiteY5" fmla="*/ 350044 h 917185"/>
                            <a:gd name="connsiteX6" fmla="*/ 350044 w 700088"/>
                            <a:gd name="connsiteY6" fmla="*/ 0 h 917185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185"/>
                            <a:gd name="connsiteX1" fmla="*/ 700088 w 700088"/>
                            <a:gd name="connsiteY1" fmla="*/ 350044 h 917185"/>
                            <a:gd name="connsiteX2" fmla="*/ 700088 w 700088"/>
                            <a:gd name="connsiteY2" fmla="*/ 490379 h 917185"/>
                            <a:gd name="connsiteX3" fmla="*/ 345282 w 700088"/>
                            <a:gd name="connsiteY3" fmla="*/ 916623 h 917185"/>
                            <a:gd name="connsiteX4" fmla="*/ 0 w 700088"/>
                            <a:gd name="connsiteY4" fmla="*/ 490379 h 917185"/>
                            <a:gd name="connsiteX5" fmla="*/ 0 w 700088"/>
                            <a:gd name="connsiteY5" fmla="*/ 350044 h 917185"/>
                            <a:gd name="connsiteX6" fmla="*/ 350044 w 700088"/>
                            <a:gd name="connsiteY6" fmla="*/ 0 h 917185"/>
                            <a:gd name="connsiteX0" fmla="*/ 350044 w 700088"/>
                            <a:gd name="connsiteY0" fmla="*/ 0 h 916623"/>
                            <a:gd name="connsiteX1" fmla="*/ 700088 w 700088"/>
                            <a:gd name="connsiteY1" fmla="*/ 350044 h 916623"/>
                            <a:gd name="connsiteX2" fmla="*/ 700088 w 700088"/>
                            <a:gd name="connsiteY2" fmla="*/ 490379 h 916623"/>
                            <a:gd name="connsiteX3" fmla="*/ 345282 w 700088"/>
                            <a:gd name="connsiteY3" fmla="*/ 916623 h 916623"/>
                            <a:gd name="connsiteX4" fmla="*/ 0 w 700088"/>
                            <a:gd name="connsiteY4" fmla="*/ 490379 h 916623"/>
                            <a:gd name="connsiteX5" fmla="*/ 0 w 700088"/>
                            <a:gd name="connsiteY5" fmla="*/ 350044 h 916623"/>
                            <a:gd name="connsiteX6" fmla="*/ 350044 w 700088"/>
                            <a:gd name="connsiteY6" fmla="*/ 0 h 916623"/>
                            <a:gd name="connsiteX0" fmla="*/ 350044 w 700088"/>
                            <a:gd name="connsiteY0" fmla="*/ 0 h 916737"/>
                            <a:gd name="connsiteX1" fmla="*/ 700088 w 700088"/>
                            <a:gd name="connsiteY1" fmla="*/ 350044 h 916737"/>
                            <a:gd name="connsiteX2" fmla="*/ 700088 w 700088"/>
                            <a:gd name="connsiteY2" fmla="*/ 490379 h 916737"/>
                            <a:gd name="connsiteX3" fmla="*/ 345282 w 700088"/>
                            <a:gd name="connsiteY3" fmla="*/ 916623 h 916737"/>
                            <a:gd name="connsiteX4" fmla="*/ 0 w 700088"/>
                            <a:gd name="connsiteY4" fmla="*/ 490379 h 916737"/>
                            <a:gd name="connsiteX5" fmla="*/ 0 w 700088"/>
                            <a:gd name="connsiteY5" fmla="*/ 350044 h 916737"/>
                            <a:gd name="connsiteX6" fmla="*/ 350044 w 700088"/>
                            <a:gd name="connsiteY6" fmla="*/ 0 h 916737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45282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700088" h="917592">
                              <a:moveTo>
                                <a:pt x="350044" y="0"/>
                              </a:moveTo>
                              <a:cubicBezTo>
                                <a:pt x="543368" y="0"/>
                                <a:pt x="700088" y="156720"/>
                                <a:pt x="700088" y="350044"/>
                              </a:cubicBezTo>
                              <a:lnTo>
                                <a:pt x="700088" y="490379"/>
                              </a:lnTo>
                              <a:cubicBezTo>
                                <a:pt x="687387" y="833279"/>
                                <a:pt x="517526" y="928529"/>
                                <a:pt x="359569" y="916623"/>
                              </a:cubicBezTo>
                              <a:cubicBezTo>
                                <a:pt x="124544" y="926941"/>
                                <a:pt x="16668" y="725329"/>
                                <a:pt x="0" y="490379"/>
                              </a:cubicBezTo>
                              <a:lnTo>
                                <a:pt x="0" y="350044"/>
                              </a:lnTo>
                              <a:cubicBezTo>
                                <a:pt x="0" y="156720"/>
                                <a:pt x="156720" y="0"/>
                                <a:pt x="35004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2" name="Freeform 47">
                          <a:extLst>
                            <a:ext uri="{FF2B5EF4-FFF2-40B4-BE49-F238E27FC236}">
                              <a16:creationId xmlns:a16="http://schemas.microsoft.com/office/drawing/2014/main" id="{25E6662A-0A80-EF98-8998-9DE481E5FD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74293" y="2074069"/>
                          <a:ext cx="1483516" cy="864392"/>
                        </a:xfrm>
                        <a:custGeom>
                          <a:avLst/>
                          <a:gdLst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788194 w 1483516"/>
                            <a:gd name="connsiteY2" fmla="*/ 443569 h 864392"/>
                            <a:gd name="connsiteX3" fmla="*/ 788224 w 1483516"/>
                            <a:gd name="connsiteY3" fmla="*/ 446223 h 864392"/>
                            <a:gd name="connsiteX4" fmla="*/ 866772 w 1483516"/>
                            <a:gd name="connsiteY4" fmla="*/ 442913 h 864392"/>
                            <a:gd name="connsiteX5" fmla="*/ 1007266 w 1483516"/>
                            <a:gd name="connsiteY5" fmla="*/ 0 h 864392"/>
                            <a:gd name="connsiteX6" fmla="*/ 1483516 w 1483516"/>
                            <a:gd name="connsiteY6" fmla="*/ 388142 h 864392"/>
                            <a:gd name="connsiteX7" fmla="*/ 1483516 w 1483516"/>
                            <a:gd name="connsiteY7" fmla="*/ 864392 h 864392"/>
                            <a:gd name="connsiteX8" fmla="*/ 792957 w 1483516"/>
                            <a:gd name="connsiteY8" fmla="*/ 864392 h 864392"/>
                            <a:gd name="connsiteX9" fmla="*/ 731040 w 1483516"/>
                            <a:gd name="connsiteY9" fmla="*/ 864392 h 864392"/>
                            <a:gd name="connsiteX10" fmla="*/ 0 w 1483516"/>
                            <a:gd name="connsiteY10" fmla="*/ 864392 h 864392"/>
                            <a:gd name="connsiteX11" fmla="*/ 0 w 1483516"/>
                            <a:gd name="connsiteY11" fmla="*/ 388142 h 864392"/>
                            <a:gd name="connsiteX12" fmla="*/ 476250 w 1483516"/>
                            <a:gd name="connsiteY12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788194 w 1483516"/>
                            <a:gd name="connsiteY2" fmla="*/ 443569 h 864392"/>
                            <a:gd name="connsiteX3" fmla="*/ 866772 w 1483516"/>
                            <a:gd name="connsiteY3" fmla="*/ 442913 h 864392"/>
                            <a:gd name="connsiteX4" fmla="*/ 1007266 w 1483516"/>
                            <a:gd name="connsiteY4" fmla="*/ 0 h 864392"/>
                            <a:gd name="connsiteX5" fmla="*/ 1483516 w 1483516"/>
                            <a:gd name="connsiteY5" fmla="*/ 388142 h 864392"/>
                            <a:gd name="connsiteX6" fmla="*/ 1483516 w 1483516"/>
                            <a:gd name="connsiteY6" fmla="*/ 864392 h 864392"/>
                            <a:gd name="connsiteX7" fmla="*/ 792957 w 1483516"/>
                            <a:gd name="connsiteY7" fmla="*/ 864392 h 864392"/>
                            <a:gd name="connsiteX8" fmla="*/ 731040 w 1483516"/>
                            <a:gd name="connsiteY8" fmla="*/ 864392 h 864392"/>
                            <a:gd name="connsiteX9" fmla="*/ 0 w 1483516"/>
                            <a:gd name="connsiteY9" fmla="*/ 864392 h 864392"/>
                            <a:gd name="connsiteX10" fmla="*/ 0 w 1483516"/>
                            <a:gd name="connsiteY10" fmla="*/ 388142 h 864392"/>
                            <a:gd name="connsiteX11" fmla="*/ 476250 w 1483516"/>
                            <a:gd name="connsiteY11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792957 w 1483516"/>
                            <a:gd name="connsiteY6" fmla="*/ 864392 h 864392"/>
                            <a:gd name="connsiteX7" fmla="*/ 731040 w 1483516"/>
                            <a:gd name="connsiteY7" fmla="*/ 864392 h 864392"/>
                            <a:gd name="connsiteX8" fmla="*/ 0 w 1483516"/>
                            <a:gd name="connsiteY8" fmla="*/ 864392 h 864392"/>
                            <a:gd name="connsiteX9" fmla="*/ 0 w 1483516"/>
                            <a:gd name="connsiteY9" fmla="*/ 388142 h 864392"/>
                            <a:gd name="connsiteX10" fmla="*/ 476250 w 1483516"/>
                            <a:gd name="connsiteY10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731040 w 1483516"/>
                            <a:gd name="connsiteY6" fmla="*/ 864392 h 864392"/>
                            <a:gd name="connsiteX7" fmla="*/ 0 w 1483516"/>
                            <a:gd name="connsiteY7" fmla="*/ 864392 h 864392"/>
                            <a:gd name="connsiteX8" fmla="*/ 0 w 1483516"/>
                            <a:gd name="connsiteY8" fmla="*/ 388142 h 864392"/>
                            <a:gd name="connsiteX9" fmla="*/ 476250 w 1483516"/>
                            <a:gd name="connsiteY9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0 w 1483516"/>
                            <a:gd name="connsiteY6" fmla="*/ 864392 h 864392"/>
                            <a:gd name="connsiteX7" fmla="*/ 0 w 1483516"/>
                            <a:gd name="connsiteY7" fmla="*/ 388142 h 864392"/>
                            <a:gd name="connsiteX8" fmla="*/ 476250 w 1483516"/>
                            <a:gd name="connsiteY8" fmla="*/ 0 h 8643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3516" h="864392">
                              <a:moveTo>
                                <a:pt x="476250" y="0"/>
                              </a:moveTo>
                              <a:lnTo>
                                <a:pt x="616744" y="442913"/>
                              </a:lnTo>
                              <a:lnTo>
                                <a:pt x="866772" y="442913"/>
                              </a:lnTo>
                              <a:lnTo>
                                <a:pt x="1007266" y="0"/>
                              </a:lnTo>
                              <a:cubicBezTo>
                                <a:pt x="1177923" y="121444"/>
                                <a:pt x="1462878" y="188118"/>
                                <a:pt x="1483516" y="388142"/>
                              </a:cubicBezTo>
                              <a:lnTo>
                                <a:pt x="1483516" y="864392"/>
                              </a:lnTo>
                              <a:lnTo>
                                <a:pt x="0" y="864392"/>
                              </a:lnTo>
                              <a:lnTo>
                                <a:pt x="0" y="388142"/>
                              </a:lnTo>
                              <a:cubicBezTo>
                                <a:pt x="20638" y="188118"/>
                                <a:pt x="305593" y="121444"/>
                                <a:pt x="476250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3" name="Freeform 48">
                          <a:extLst>
                            <a:ext uri="{FF2B5EF4-FFF2-40B4-BE49-F238E27FC236}">
                              <a16:creationId xmlns:a16="http://schemas.microsoft.com/office/drawing/2014/main" id="{38C6BCA0-A221-905B-0EA3-E2572060B5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51745" y="2074082"/>
                          <a:ext cx="328613" cy="609586"/>
                        </a:xfrm>
                        <a:custGeom>
                          <a:avLst/>
                          <a:gdLst>
                            <a:gd name="connsiteX0" fmla="*/ 150110 w 328613"/>
                            <a:gd name="connsiteY0" fmla="*/ 582 h 609586"/>
                            <a:gd name="connsiteX1" fmla="*/ 256374 w 328613"/>
                            <a:gd name="connsiteY1" fmla="*/ 47612 h 609586"/>
                            <a:gd name="connsiteX2" fmla="*/ 225120 w 328613"/>
                            <a:gd name="connsiteY2" fmla="*/ 183678 h 609586"/>
                            <a:gd name="connsiteX3" fmla="*/ 201593 w 328613"/>
                            <a:gd name="connsiteY3" fmla="*/ 204017 h 609586"/>
                            <a:gd name="connsiteX4" fmla="*/ 328613 w 328613"/>
                            <a:gd name="connsiteY4" fmla="*/ 609586 h 609586"/>
                            <a:gd name="connsiteX5" fmla="*/ 0 w 328613"/>
                            <a:gd name="connsiteY5" fmla="*/ 592917 h 609586"/>
                            <a:gd name="connsiteX6" fmla="*/ 132036 w 328613"/>
                            <a:gd name="connsiteY6" fmla="*/ 215978 h 609586"/>
                            <a:gd name="connsiteX7" fmla="*/ 104569 w 328613"/>
                            <a:gd name="connsiteY7" fmla="*/ 182822 h 609586"/>
                            <a:gd name="connsiteX8" fmla="*/ 70636 w 328613"/>
                            <a:gd name="connsiteY8" fmla="*/ 49993 h 609586"/>
                            <a:gd name="connsiteX9" fmla="*/ 150110 w 328613"/>
                            <a:gd name="connsiteY9" fmla="*/ 582 h 6095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328613" h="609586">
                              <a:moveTo>
                                <a:pt x="150110" y="582"/>
                              </a:moveTo>
                              <a:cubicBezTo>
                                <a:pt x="189500" y="-2990"/>
                                <a:pt x="233355" y="9512"/>
                                <a:pt x="256374" y="47612"/>
                              </a:cubicBezTo>
                              <a:cubicBezTo>
                                <a:pt x="270066" y="94641"/>
                                <a:pt x="255630" y="147028"/>
                                <a:pt x="225120" y="183678"/>
                              </a:cubicBezTo>
                              <a:lnTo>
                                <a:pt x="201593" y="204017"/>
                              </a:lnTo>
                              <a:lnTo>
                                <a:pt x="328613" y="609586"/>
                              </a:lnTo>
                              <a:lnTo>
                                <a:pt x="0" y="592917"/>
                              </a:lnTo>
                              <a:lnTo>
                                <a:pt x="132036" y="215978"/>
                              </a:lnTo>
                              <a:lnTo>
                                <a:pt x="104569" y="182822"/>
                              </a:lnTo>
                              <a:cubicBezTo>
                                <a:pt x="71827" y="137206"/>
                                <a:pt x="60516" y="97618"/>
                                <a:pt x="70636" y="49993"/>
                              </a:cubicBezTo>
                              <a:cubicBezTo>
                                <a:pt x="75795" y="23799"/>
                                <a:pt x="110720" y="4154"/>
                                <a:pt x="150110" y="58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DC1DE532-FBA2-76AF-2747-12A728D7173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88510" y="3559511"/>
                        <a:ext cx="1483516" cy="1869120"/>
                        <a:chOff x="3874293" y="1069341"/>
                        <a:chExt cx="1483516" cy="1869120"/>
                      </a:xfrm>
                      <a:grpFill/>
                    </p:grpSpPr>
                    <p:sp>
                      <p:nvSpPr>
                        <p:cNvPr id="38" name="Freeform 43">
                          <a:extLst>
                            <a:ext uri="{FF2B5EF4-FFF2-40B4-BE49-F238E27FC236}">
                              <a16:creationId xmlns:a16="http://schemas.microsoft.com/office/drawing/2014/main" id="{02D7E29F-EA2E-0E17-C40F-4E5422B9BA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57674" y="1069341"/>
                          <a:ext cx="700088" cy="917512"/>
                        </a:xfrm>
                        <a:custGeom>
                          <a:avLst/>
                          <a:gdLst>
                            <a:gd name="connsiteX0" fmla="*/ 350044 w 700088"/>
                            <a:gd name="connsiteY0" fmla="*/ 0 h 490379"/>
                            <a:gd name="connsiteX1" fmla="*/ 700088 w 700088"/>
                            <a:gd name="connsiteY1" fmla="*/ 350044 h 490379"/>
                            <a:gd name="connsiteX2" fmla="*/ 700088 w 700088"/>
                            <a:gd name="connsiteY2" fmla="*/ 490379 h 490379"/>
                            <a:gd name="connsiteX3" fmla="*/ 0 w 700088"/>
                            <a:gd name="connsiteY3" fmla="*/ 490379 h 490379"/>
                            <a:gd name="connsiteX4" fmla="*/ 0 w 700088"/>
                            <a:gd name="connsiteY4" fmla="*/ 350044 h 490379"/>
                            <a:gd name="connsiteX5" fmla="*/ 350044 w 700088"/>
                            <a:gd name="connsiteY5" fmla="*/ 0 h 490379"/>
                            <a:gd name="connsiteX0" fmla="*/ 350044 w 700088"/>
                            <a:gd name="connsiteY0" fmla="*/ 0 h 909479"/>
                            <a:gd name="connsiteX1" fmla="*/ 700088 w 700088"/>
                            <a:gd name="connsiteY1" fmla="*/ 350044 h 909479"/>
                            <a:gd name="connsiteX2" fmla="*/ 700088 w 700088"/>
                            <a:gd name="connsiteY2" fmla="*/ 490379 h 909479"/>
                            <a:gd name="connsiteX3" fmla="*/ 350044 w 700088"/>
                            <a:gd name="connsiteY3" fmla="*/ 909479 h 909479"/>
                            <a:gd name="connsiteX4" fmla="*/ 0 w 700088"/>
                            <a:gd name="connsiteY4" fmla="*/ 490379 h 909479"/>
                            <a:gd name="connsiteX5" fmla="*/ 0 w 700088"/>
                            <a:gd name="connsiteY5" fmla="*/ 350044 h 909479"/>
                            <a:gd name="connsiteX6" fmla="*/ 350044 w 700088"/>
                            <a:gd name="connsiteY6" fmla="*/ 0 h 909479"/>
                            <a:gd name="connsiteX0" fmla="*/ 350044 w 700088"/>
                            <a:gd name="connsiteY0" fmla="*/ 0 h 909479"/>
                            <a:gd name="connsiteX1" fmla="*/ 700088 w 700088"/>
                            <a:gd name="connsiteY1" fmla="*/ 350044 h 909479"/>
                            <a:gd name="connsiteX2" fmla="*/ 700088 w 700088"/>
                            <a:gd name="connsiteY2" fmla="*/ 490379 h 909479"/>
                            <a:gd name="connsiteX3" fmla="*/ 350044 w 700088"/>
                            <a:gd name="connsiteY3" fmla="*/ 909479 h 909479"/>
                            <a:gd name="connsiteX4" fmla="*/ 0 w 700088"/>
                            <a:gd name="connsiteY4" fmla="*/ 490379 h 909479"/>
                            <a:gd name="connsiteX5" fmla="*/ 0 w 700088"/>
                            <a:gd name="connsiteY5" fmla="*/ 350044 h 909479"/>
                            <a:gd name="connsiteX6" fmla="*/ 350044 w 700088"/>
                            <a:gd name="connsiteY6" fmla="*/ 0 h 909479"/>
                            <a:gd name="connsiteX0" fmla="*/ 350061 w 700105"/>
                            <a:gd name="connsiteY0" fmla="*/ 0 h 909479"/>
                            <a:gd name="connsiteX1" fmla="*/ 700105 w 700105"/>
                            <a:gd name="connsiteY1" fmla="*/ 350044 h 909479"/>
                            <a:gd name="connsiteX2" fmla="*/ 700105 w 700105"/>
                            <a:gd name="connsiteY2" fmla="*/ 490379 h 909479"/>
                            <a:gd name="connsiteX3" fmla="*/ 350061 w 700105"/>
                            <a:gd name="connsiteY3" fmla="*/ 909479 h 909479"/>
                            <a:gd name="connsiteX4" fmla="*/ 17 w 700105"/>
                            <a:gd name="connsiteY4" fmla="*/ 490379 h 909479"/>
                            <a:gd name="connsiteX5" fmla="*/ 17 w 700105"/>
                            <a:gd name="connsiteY5" fmla="*/ 350044 h 909479"/>
                            <a:gd name="connsiteX6" fmla="*/ 350061 w 700105"/>
                            <a:gd name="connsiteY6" fmla="*/ 0 h 909479"/>
                            <a:gd name="connsiteX0" fmla="*/ 350062 w 700106"/>
                            <a:gd name="connsiteY0" fmla="*/ 0 h 916623"/>
                            <a:gd name="connsiteX1" fmla="*/ 700106 w 700106"/>
                            <a:gd name="connsiteY1" fmla="*/ 350044 h 916623"/>
                            <a:gd name="connsiteX2" fmla="*/ 700106 w 700106"/>
                            <a:gd name="connsiteY2" fmla="*/ 490379 h 916623"/>
                            <a:gd name="connsiteX3" fmla="*/ 345300 w 700106"/>
                            <a:gd name="connsiteY3" fmla="*/ 916623 h 916623"/>
                            <a:gd name="connsiteX4" fmla="*/ 18 w 700106"/>
                            <a:gd name="connsiteY4" fmla="*/ 490379 h 916623"/>
                            <a:gd name="connsiteX5" fmla="*/ 18 w 700106"/>
                            <a:gd name="connsiteY5" fmla="*/ 350044 h 916623"/>
                            <a:gd name="connsiteX6" fmla="*/ 350062 w 700106"/>
                            <a:gd name="connsiteY6" fmla="*/ 0 h 916623"/>
                            <a:gd name="connsiteX0" fmla="*/ 350068 w 700112"/>
                            <a:gd name="connsiteY0" fmla="*/ 0 h 916625"/>
                            <a:gd name="connsiteX1" fmla="*/ 700112 w 700112"/>
                            <a:gd name="connsiteY1" fmla="*/ 350044 h 916625"/>
                            <a:gd name="connsiteX2" fmla="*/ 700112 w 700112"/>
                            <a:gd name="connsiteY2" fmla="*/ 490379 h 916625"/>
                            <a:gd name="connsiteX3" fmla="*/ 345306 w 700112"/>
                            <a:gd name="connsiteY3" fmla="*/ 916623 h 916625"/>
                            <a:gd name="connsiteX4" fmla="*/ 24 w 700112"/>
                            <a:gd name="connsiteY4" fmla="*/ 490379 h 916625"/>
                            <a:gd name="connsiteX5" fmla="*/ 24 w 700112"/>
                            <a:gd name="connsiteY5" fmla="*/ 350044 h 916625"/>
                            <a:gd name="connsiteX6" fmla="*/ 350068 w 700112"/>
                            <a:gd name="connsiteY6" fmla="*/ 0 h 916625"/>
                            <a:gd name="connsiteX0" fmla="*/ 350068 w 700112"/>
                            <a:gd name="connsiteY0" fmla="*/ 0 h 917007"/>
                            <a:gd name="connsiteX1" fmla="*/ 700112 w 700112"/>
                            <a:gd name="connsiteY1" fmla="*/ 350044 h 917007"/>
                            <a:gd name="connsiteX2" fmla="*/ 700112 w 700112"/>
                            <a:gd name="connsiteY2" fmla="*/ 490379 h 917007"/>
                            <a:gd name="connsiteX3" fmla="*/ 345306 w 700112"/>
                            <a:gd name="connsiteY3" fmla="*/ 916623 h 917007"/>
                            <a:gd name="connsiteX4" fmla="*/ 24 w 700112"/>
                            <a:gd name="connsiteY4" fmla="*/ 490379 h 917007"/>
                            <a:gd name="connsiteX5" fmla="*/ 24 w 700112"/>
                            <a:gd name="connsiteY5" fmla="*/ 350044 h 917007"/>
                            <a:gd name="connsiteX6" fmla="*/ 350068 w 700112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007"/>
                            <a:gd name="connsiteX1" fmla="*/ 700088 w 700088"/>
                            <a:gd name="connsiteY1" fmla="*/ 350044 h 917007"/>
                            <a:gd name="connsiteX2" fmla="*/ 700088 w 700088"/>
                            <a:gd name="connsiteY2" fmla="*/ 490379 h 917007"/>
                            <a:gd name="connsiteX3" fmla="*/ 345282 w 700088"/>
                            <a:gd name="connsiteY3" fmla="*/ 916623 h 917007"/>
                            <a:gd name="connsiteX4" fmla="*/ 0 w 700088"/>
                            <a:gd name="connsiteY4" fmla="*/ 490379 h 917007"/>
                            <a:gd name="connsiteX5" fmla="*/ 0 w 700088"/>
                            <a:gd name="connsiteY5" fmla="*/ 350044 h 917007"/>
                            <a:gd name="connsiteX6" fmla="*/ 350044 w 700088"/>
                            <a:gd name="connsiteY6" fmla="*/ 0 h 917007"/>
                            <a:gd name="connsiteX0" fmla="*/ 350044 w 700088"/>
                            <a:gd name="connsiteY0" fmla="*/ 0 h 917185"/>
                            <a:gd name="connsiteX1" fmla="*/ 700088 w 700088"/>
                            <a:gd name="connsiteY1" fmla="*/ 350044 h 917185"/>
                            <a:gd name="connsiteX2" fmla="*/ 700088 w 700088"/>
                            <a:gd name="connsiteY2" fmla="*/ 490379 h 917185"/>
                            <a:gd name="connsiteX3" fmla="*/ 345282 w 700088"/>
                            <a:gd name="connsiteY3" fmla="*/ 916623 h 917185"/>
                            <a:gd name="connsiteX4" fmla="*/ 0 w 700088"/>
                            <a:gd name="connsiteY4" fmla="*/ 490379 h 917185"/>
                            <a:gd name="connsiteX5" fmla="*/ 0 w 700088"/>
                            <a:gd name="connsiteY5" fmla="*/ 350044 h 917185"/>
                            <a:gd name="connsiteX6" fmla="*/ 350044 w 700088"/>
                            <a:gd name="connsiteY6" fmla="*/ 0 h 917185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273"/>
                            <a:gd name="connsiteX1" fmla="*/ 700088 w 700088"/>
                            <a:gd name="connsiteY1" fmla="*/ 350044 h 917273"/>
                            <a:gd name="connsiteX2" fmla="*/ 700088 w 700088"/>
                            <a:gd name="connsiteY2" fmla="*/ 490379 h 917273"/>
                            <a:gd name="connsiteX3" fmla="*/ 345282 w 700088"/>
                            <a:gd name="connsiteY3" fmla="*/ 916623 h 917273"/>
                            <a:gd name="connsiteX4" fmla="*/ 0 w 700088"/>
                            <a:gd name="connsiteY4" fmla="*/ 490379 h 917273"/>
                            <a:gd name="connsiteX5" fmla="*/ 0 w 700088"/>
                            <a:gd name="connsiteY5" fmla="*/ 350044 h 917273"/>
                            <a:gd name="connsiteX6" fmla="*/ 350044 w 700088"/>
                            <a:gd name="connsiteY6" fmla="*/ 0 h 917273"/>
                            <a:gd name="connsiteX0" fmla="*/ 350044 w 700088"/>
                            <a:gd name="connsiteY0" fmla="*/ 0 h 917185"/>
                            <a:gd name="connsiteX1" fmla="*/ 700088 w 700088"/>
                            <a:gd name="connsiteY1" fmla="*/ 350044 h 917185"/>
                            <a:gd name="connsiteX2" fmla="*/ 700088 w 700088"/>
                            <a:gd name="connsiteY2" fmla="*/ 490379 h 917185"/>
                            <a:gd name="connsiteX3" fmla="*/ 345282 w 700088"/>
                            <a:gd name="connsiteY3" fmla="*/ 916623 h 917185"/>
                            <a:gd name="connsiteX4" fmla="*/ 0 w 700088"/>
                            <a:gd name="connsiteY4" fmla="*/ 490379 h 917185"/>
                            <a:gd name="connsiteX5" fmla="*/ 0 w 700088"/>
                            <a:gd name="connsiteY5" fmla="*/ 350044 h 917185"/>
                            <a:gd name="connsiteX6" fmla="*/ 350044 w 700088"/>
                            <a:gd name="connsiteY6" fmla="*/ 0 h 917185"/>
                            <a:gd name="connsiteX0" fmla="*/ 350044 w 700088"/>
                            <a:gd name="connsiteY0" fmla="*/ 0 h 916623"/>
                            <a:gd name="connsiteX1" fmla="*/ 700088 w 700088"/>
                            <a:gd name="connsiteY1" fmla="*/ 350044 h 916623"/>
                            <a:gd name="connsiteX2" fmla="*/ 700088 w 700088"/>
                            <a:gd name="connsiteY2" fmla="*/ 490379 h 916623"/>
                            <a:gd name="connsiteX3" fmla="*/ 345282 w 700088"/>
                            <a:gd name="connsiteY3" fmla="*/ 916623 h 916623"/>
                            <a:gd name="connsiteX4" fmla="*/ 0 w 700088"/>
                            <a:gd name="connsiteY4" fmla="*/ 490379 h 916623"/>
                            <a:gd name="connsiteX5" fmla="*/ 0 w 700088"/>
                            <a:gd name="connsiteY5" fmla="*/ 350044 h 916623"/>
                            <a:gd name="connsiteX6" fmla="*/ 350044 w 700088"/>
                            <a:gd name="connsiteY6" fmla="*/ 0 h 916623"/>
                            <a:gd name="connsiteX0" fmla="*/ 350044 w 700088"/>
                            <a:gd name="connsiteY0" fmla="*/ 0 h 916737"/>
                            <a:gd name="connsiteX1" fmla="*/ 700088 w 700088"/>
                            <a:gd name="connsiteY1" fmla="*/ 350044 h 916737"/>
                            <a:gd name="connsiteX2" fmla="*/ 700088 w 700088"/>
                            <a:gd name="connsiteY2" fmla="*/ 490379 h 916737"/>
                            <a:gd name="connsiteX3" fmla="*/ 345282 w 700088"/>
                            <a:gd name="connsiteY3" fmla="*/ 916623 h 916737"/>
                            <a:gd name="connsiteX4" fmla="*/ 0 w 700088"/>
                            <a:gd name="connsiteY4" fmla="*/ 490379 h 916737"/>
                            <a:gd name="connsiteX5" fmla="*/ 0 w 700088"/>
                            <a:gd name="connsiteY5" fmla="*/ 350044 h 916737"/>
                            <a:gd name="connsiteX6" fmla="*/ 350044 w 700088"/>
                            <a:gd name="connsiteY6" fmla="*/ 0 h 916737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45282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92"/>
                            <a:gd name="connsiteX1" fmla="*/ 700088 w 700088"/>
                            <a:gd name="connsiteY1" fmla="*/ 350044 h 917592"/>
                            <a:gd name="connsiteX2" fmla="*/ 700088 w 700088"/>
                            <a:gd name="connsiteY2" fmla="*/ 490379 h 917592"/>
                            <a:gd name="connsiteX3" fmla="*/ 359569 w 700088"/>
                            <a:gd name="connsiteY3" fmla="*/ 916623 h 917592"/>
                            <a:gd name="connsiteX4" fmla="*/ 0 w 700088"/>
                            <a:gd name="connsiteY4" fmla="*/ 490379 h 917592"/>
                            <a:gd name="connsiteX5" fmla="*/ 0 w 700088"/>
                            <a:gd name="connsiteY5" fmla="*/ 350044 h 917592"/>
                            <a:gd name="connsiteX6" fmla="*/ 350044 w 700088"/>
                            <a:gd name="connsiteY6" fmla="*/ 0 h 917592"/>
                            <a:gd name="connsiteX0" fmla="*/ 350044 w 700088"/>
                            <a:gd name="connsiteY0" fmla="*/ 0 h 917512"/>
                            <a:gd name="connsiteX1" fmla="*/ 700088 w 700088"/>
                            <a:gd name="connsiteY1" fmla="*/ 350044 h 917512"/>
                            <a:gd name="connsiteX2" fmla="*/ 700088 w 700088"/>
                            <a:gd name="connsiteY2" fmla="*/ 490379 h 917512"/>
                            <a:gd name="connsiteX3" fmla="*/ 359569 w 700088"/>
                            <a:gd name="connsiteY3" fmla="*/ 916623 h 917512"/>
                            <a:gd name="connsiteX4" fmla="*/ 0 w 700088"/>
                            <a:gd name="connsiteY4" fmla="*/ 490379 h 917512"/>
                            <a:gd name="connsiteX5" fmla="*/ 0 w 700088"/>
                            <a:gd name="connsiteY5" fmla="*/ 350044 h 917512"/>
                            <a:gd name="connsiteX6" fmla="*/ 350044 w 700088"/>
                            <a:gd name="connsiteY6" fmla="*/ 0 h 9175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700088" h="917512">
                              <a:moveTo>
                                <a:pt x="350044" y="0"/>
                              </a:moveTo>
                              <a:cubicBezTo>
                                <a:pt x="543368" y="0"/>
                                <a:pt x="700088" y="156720"/>
                                <a:pt x="700088" y="350044"/>
                              </a:cubicBezTo>
                              <a:lnTo>
                                <a:pt x="700088" y="490379"/>
                              </a:lnTo>
                              <a:cubicBezTo>
                                <a:pt x="695362" y="822646"/>
                                <a:pt x="517526" y="928529"/>
                                <a:pt x="359569" y="916623"/>
                              </a:cubicBezTo>
                              <a:cubicBezTo>
                                <a:pt x="140493" y="926941"/>
                                <a:pt x="16668" y="725329"/>
                                <a:pt x="0" y="490379"/>
                              </a:cubicBezTo>
                              <a:lnTo>
                                <a:pt x="0" y="350044"/>
                              </a:lnTo>
                              <a:cubicBezTo>
                                <a:pt x="0" y="156720"/>
                                <a:pt x="156720" y="0"/>
                                <a:pt x="35004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" name="Freeform 44">
                          <a:extLst>
                            <a:ext uri="{FF2B5EF4-FFF2-40B4-BE49-F238E27FC236}">
                              <a16:creationId xmlns:a16="http://schemas.microsoft.com/office/drawing/2014/main" id="{D8870A7C-61CB-B508-D33B-F41CB13526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74293" y="2074069"/>
                          <a:ext cx="1483516" cy="864392"/>
                        </a:xfrm>
                        <a:custGeom>
                          <a:avLst/>
                          <a:gdLst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788194 w 1483516"/>
                            <a:gd name="connsiteY2" fmla="*/ 443569 h 864392"/>
                            <a:gd name="connsiteX3" fmla="*/ 788224 w 1483516"/>
                            <a:gd name="connsiteY3" fmla="*/ 446223 h 864392"/>
                            <a:gd name="connsiteX4" fmla="*/ 866772 w 1483516"/>
                            <a:gd name="connsiteY4" fmla="*/ 442913 h 864392"/>
                            <a:gd name="connsiteX5" fmla="*/ 1007266 w 1483516"/>
                            <a:gd name="connsiteY5" fmla="*/ 0 h 864392"/>
                            <a:gd name="connsiteX6" fmla="*/ 1483516 w 1483516"/>
                            <a:gd name="connsiteY6" fmla="*/ 388142 h 864392"/>
                            <a:gd name="connsiteX7" fmla="*/ 1483516 w 1483516"/>
                            <a:gd name="connsiteY7" fmla="*/ 864392 h 864392"/>
                            <a:gd name="connsiteX8" fmla="*/ 792957 w 1483516"/>
                            <a:gd name="connsiteY8" fmla="*/ 864392 h 864392"/>
                            <a:gd name="connsiteX9" fmla="*/ 731040 w 1483516"/>
                            <a:gd name="connsiteY9" fmla="*/ 864392 h 864392"/>
                            <a:gd name="connsiteX10" fmla="*/ 0 w 1483516"/>
                            <a:gd name="connsiteY10" fmla="*/ 864392 h 864392"/>
                            <a:gd name="connsiteX11" fmla="*/ 0 w 1483516"/>
                            <a:gd name="connsiteY11" fmla="*/ 388142 h 864392"/>
                            <a:gd name="connsiteX12" fmla="*/ 476250 w 1483516"/>
                            <a:gd name="connsiteY12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788194 w 1483516"/>
                            <a:gd name="connsiteY2" fmla="*/ 443569 h 864392"/>
                            <a:gd name="connsiteX3" fmla="*/ 866772 w 1483516"/>
                            <a:gd name="connsiteY3" fmla="*/ 442913 h 864392"/>
                            <a:gd name="connsiteX4" fmla="*/ 1007266 w 1483516"/>
                            <a:gd name="connsiteY4" fmla="*/ 0 h 864392"/>
                            <a:gd name="connsiteX5" fmla="*/ 1483516 w 1483516"/>
                            <a:gd name="connsiteY5" fmla="*/ 388142 h 864392"/>
                            <a:gd name="connsiteX6" fmla="*/ 1483516 w 1483516"/>
                            <a:gd name="connsiteY6" fmla="*/ 864392 h 864392"/>
                            <a:gd name="connsiteX7" fmla="*/ 792957 w 1483516"/>
                            <a:gd name="connsiteY7" fmla="*/ 864392 h 864392"/>
                            <a:gd name="connsiteX8" fmla="*/ 731040 w 1483516"/>
                            <a:gd name="connsiteY8" fmla="*/ 864392 h 864392"/>
                            <a:gd name="connsiteX9" fmla="*/ 0 w 1483516"/>
                            <a:gd name="connsiteY9" fmla="*/ 864392 h 864392"/>
                            <a:gd name="connsiteX10" fmla="*/ 0 w 1483516"/>
                            <a:gd name="connsiteY10" fmla="*/ 388142 h 864392"/>
                            <a:gd name="connsiteX11" fmla="*/ 476250 w 1483516"/>
                            <a:gd name="connsiteY11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792957 w 1483516"/>
                            <a:gd name="connsiteY6" fmla="*/ 864392 h 864392"/>
                            <a:gd name="connsiteX7" fmla="*/ 731040 w 1483516"/>
                            <a:gd name="connsiteY7" fmla="*/ 864392 h 864392"/>
                            <a:gd name="connsiteX8" fmla="*/ 0 w 1483516"/>
                            <a:gd name="connsiteY8" fmla="*/ 864392 h 864392"/>
                            <a:gd name="connsiteX9" fmla="*/ 0 w 1483516"/>
                            <a:gd name="connsiteY9" fmla="*/ 388142 h 864392"/>
                            <a:gd name="connsiteX10" fmla="*/ 476250 w 1483516"/>
                            <a:gd name="connsiteY10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731040 w 1483516"/>
                            <a:gd name="connsiteY6" fmla="*/ 864392 h 864392"/>
                            <a:gd name="connsiteX7" fmla="*/ 0 w 1483516"/>
                            <a:gd name="connsiteY7" fmla="*/ 864392 h 864392"/>
                            <a:gd name="connsiteX8" fmla="*/ 0 w 1483516"/>
                            <a:gd name="connsiteY8" fmla="*/ 388142 h 864392"/>
                            <a:gd name="connsiteX9" fmla="*/ 476250 w 1483516"/>
                            <a:gd name="connsiteY9" fmla="*/ 0 h 864392"/>
                            <a:gd name="connsiteX0" fmla="*/ 476250 w 1483516"/>
                            <a:gd name="connsiteY0" fmla="*/ 0 h 864392"/>
                            <a:gd name="connsiteX1" fmla="*/ 616744 w 1483516"/>
                            <a:gd name="connsiteY1" fmla="*/ 442913 h 864392"/>
                            <a:gd name="connsiteX2" fmla="*/ 866772 w 1483516"/>
                            <a:gd name="connsiteY2" fmla="*/ 442913 h 864392"/>
                            <a:gd name="connsiteX3" fmla="*/ 1007266 w 1483516"/>
                            <a:gd name="connsiteY3" fmla="*/ 0 h 864392"/>
                            <a:gd name="connsiteX4" fmla="*/ 1483516 w 1483516"/>
                            <a:gd name="connsiteY4" fmla="*/ 388142 h 864392"/>
                            <a:gd name="connsiteX5" fmla="*/ 1483516 w 1483516"/>
                            <a:gd name="connsiteY5" fmla="*/ 864392 h 864392"/>
                            <a:gd name="connsiteX6" fmla="*/ 0 w 1483516"/>
                            <a:gd name="connsiteY6" fmla="*/ 864392 h 864392"/>
                            <a:gd name="connsiteX7" fmla="*/ 0 w 1483516"/>
                            <a:gd name="connsiteY7" fmla="*/ 388142 h 864392"/>
                            <a:gd name="connsiteX8" fmla="*/ 476250 w 1483516"/>
                            <a:gd name="connsiteY8" fmla="*/ 0 h 8643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3516" h="864392">
                              <a:moveTo>
                                <a:pt x="476250" y="0"/>
                              </a:moveTo>
                              <a:lnTo>
                                <a:pt x="616744" y="442913"/>
                              </a:lnTo>
                              <a:lnTo>
                                <a:pt x="866772" y="442913"/>
                              </a:lnTo>
                              <a:lnTo>
                                <a:pt x="1007266" y="0"/>
                              </a:lnTo>
                              <a:cubicBezTo>
                                <a:pt x="1177923" y="121444"/>
                                <a:pt x="1462878" y="188118"/>
                                <a:pt x="1483516" y="388142"/>
                              </a:cubicBezTo>
                              <a:lnTo>
                                <a:pt x="1483516" y="864392"/>
                              </a:lnTo>
                              <a:lnTo>
                                <a:pt x="0" y="864392"/>
                              </a:lnTo>
                              <a:lnTo>
                                <a:pt x="0" y="388142"/>
                              </a:lnTo>
                              <a:cubicBezTo>
                                <a:pt x="20638" y="188118"/>
                                <a:pt x="305593" y="121444"/>
                                <a:pt x="476250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" name="Freeform 45">
                          <a:extLst>
                            <a:ext uri="{FF2B5EF4-FFF2-40B4-BE49-F238E27FC236}">
                              <a16:creationId xmlns:a16="http://schemas.microsoft.com/office/drawing/2014/main" id="{2D9DE17F-85FE-526D-61C5-1756BDBB04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51745" y="2074082"/>
                          <a:ext cx="328613" cy="609586"/>
                        </a:xfrm>
                        <a:custGeom>
                          <a:avLst/>
                          <a:gdLst>
                            <a:gd name="connsiteX0" fmla="*/ 150110 w 328613"/>
                            <a:gd name="connsiteY0" fmla="*/ 582 h 609586"/>
                            <a:gd name="connsiteX1" fmla="*/ 256374 w 328613"/>
                            <a:gd name="connsiteY1" fmla="*/ 47612 h 609586"/>
                            <a:gd name="connsiteX2" fmla="*/ 225120 w 328613"/>
                            <a:gd name="connsiteY2" fmla="*/ 183678 h 609586"/>
                            <a:gd name="connsiteX3" fmla="*/ 201593 w 328613"/>
                            <a:gd name="connsiteY3" fmla="*/ 204017 h 609586"/>
                            <a:gd name="connsiteX4" fmla="*/ 328613 w 328613"/>
                            <a:gd name="connsiteY4" fmla="*/ 609586 h 609586"/>
                            <a:gd name="connsiteX5" fmla="*/ 0 w 328613"/>
                            <a:gd name="connsiteY5" fmla="*/ 592917 h 609586"/>
                            <a:gd name="connsiteX6" fmla="*/ 132036 w 328613"/>
                            <a:gd name="connsiteY6" fmla="*/ 215978 h 609586"/>
                            <a:gd name="connsiteX7" fmla="*/ 104569 w 328613"/>
                            <a:gd name="connsiteY7" fmla="*/ 182822 h 609586"/>
                            <a:gd name="connsiteX8" fmla="*/ 70636 w 328613"/>
                            <a:gd name="connsiteY8" fmla="*/ 49993 h 609586"/>
                            <a:gd name="connsiteX9" fmla="*/ 150110 w 328613"/>
                            <a:gd name="connsiteY9" fmla="*/ 582 h 6095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328613" h="609586">
                              <a:moveTo>
                                <a:pt x="150110" y="582"/>
                              </a:moveTo>
                              <a:cubicBezTo>
                                <a:pt x="189500" y="-2990"/>
                                <a:pt x="233355" y="9512"/>
                                <a:pt x="256374" y="47612"/>
                              </a:cubicBezTo>
                              <a:cubicBezTo>
                                <a:pt x="270066" y="94641"/>
                                <a:pt x="255630" y="147028"/>
                                <a:pt x="225120" y="183678"/>
                              </a:cubicBezTo>
                              <a:lnTo>
                                <a:pt x="201593" y="204017"/>
                              </a:lnTo>
                              <a:lnTo>
                                <a:pt x="328613" y="609586"/>
                              </a:lnTo>
                              <a:lnTo>
                                <a:pt x="0" y="592917"/>
                              </a:lnTo>
                              <a:lnTo>
                                <a:pt x="132036" y="215978"/>
                              </a:lnTo>
                              <a:lnTo>
                                <a:pt x="104569" y="182822"/>
                              </a:lnTo>
                              <a:cubicBezTo>
                                <a:pt x="71827" y="137206"/>
                                <a:pt x="60516" y="97618"/>
                                <a:pt x="70636" y="49993"/>
                              </a:cubicBezTo>
                              <a:cubicBezTo>
                                <a:pt x="75795" y="23799"/>
                                <a:pt x="110720" y="4154"/>
                                <a:pt x="150110" y="58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1123158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7425" name="Group 14">
                <a:extLst>
                  <a:ext uri="{FF2B5EF4-FFF2-40B4-BE49-F238E27FC236}">
                    <a16:creationId xmlns:a16="http://schemas.microsoft.com/office/drawing/2014/main" id="{C37F9097-29E9-8AD5-6B35-12866A574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2886" y="3838575"/>
                <a:ext cx="932810" cy="2303758"/>
                <a:chOff x="8232886" y="3838575"/>
                <a:chExt cx="932810" cy="2303758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F882156-1370-F99C-F4B0-3DCF4D2EC880}"/>
                    </a:ext>
                  </a:extLst>
                </p:cNvPr>
                <p:cNvCxnSpPr/>
                <p:nvPr/>
              </p:nvCxnSpPr>
              <p:spPr>
                <a:xfrm>
                  <a:off x="8698971" y="3838539"/>
                  <a:ext cx="0" cy="1226778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27" name="Group 16">
                  <a:extLst>
                    <a:ext uri="{FF2B5EF4-FFF2-40B4-BE49-F238E27FC236}">
                      <a16:creationId xmlns:a16="http://schemas.microsoft.com/office/drawing/2014/main" id="{CACDCB24-79EF-D854-F670-6ACF6F180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32886" y="5209523"/>
                  <a:ext cx="932810" cy="932810"/>
                  <a:chOff x="8232886" y="5209523"/>
                  <a:chExt cx="932810" cy="932810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7AD1F3C-C9B6-C56E-954F-25098CB4619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232238" y="5210301"/>
                    <a:ext cx="933466" cy="932032"/>
                  </a:xfrm>
                  <a:prstGeom prst="ellipse">
                    <a:avLst/>
                  </a:prstGeom>
                  <a:solidFill>
                    <a:srgbClr val="44009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123158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N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2372DF40-D891-44E2-C49D-77F62EEAEC9D}"/>
                      </a:ext>
                    </a:extLst>
                  </p:cNvPr>
                  <p:cNvGrpSpPr/>
                  <p:nvPr/>
                </p:nvGrpSpPr>
                <p:grpSpPr>
                  <a:xfrm>
                    <a:off x="8440188" y="5422900"/>
                    <a:ext cx="517542" cy="507544"/>
                    <a:chOff x="2663320" y="1499099"/>
                    <a:chExt cx="3872527" cy="3797710"/>
                  </a:xfrm>
                  <a:solidFill>
                    <a:schemeClr val="bg1"/>
                  </a:solidFill>
                </p:grpSpPr>
                <p:sp>
                  <p:nvSpPr>
                    <p:cNvPr id="20" name="Donut 25">
                      <a:extLst>
                        <a:ext uri="{FF2B5EF4-FFF2-40B4-BE49-F238E27FC236}">
                          <a16:creationId xmlns:a16="http://schemas.microsoft.com/office/drawing/2014/main" id="{6E9C271E-D0EA-D22E-E639-E7484D5AA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0956" y="2304142"/>
                      <a:ext cx="2990088" cy="2992667"/>
                    </a:xfrm>
                    <a:prstGeom prst="donut">
                      <a:avLst>
                        <a:gd name="adj" fmla="val 14564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Freeform 26">
                      <a:extLst>
                        <a:ext uri="{FF2B5EF4-FFF2-40B4-BE49-F238E27FC236}">
                          <a16:creationId xmlns:a16="http://schemas.microsoft.com/office/drawing/2014/main" id="{CA09A046-3437-58AF-5E7C-0275E2AC0652}"/>
                        </a:ext>
                      </a:extLst>
                    </p:cNvPr>
                    <p:cNvSpPr/>
                    <p:nvPr/>
                  </p:nvSpPr>
                  <p:spPr>
                    <a:xfrm rot="18466471">
                      <a:off x="5937743" y="4668269"/>
                      <a:ext cx="421114" cy="775095"/>
                    </a:xfrm>
                    <a:custGeom>
                      <a:avLst/>
                      <a:gdLst>
                        <a:gd name="connsiteX0" fmla="*/ 421114 w 421114"/>
                        <a:gd name="connsiteY0" fmla="*/ 6749 h 775095"/>
                        <a:gd name="connsiteX1" fmla="*/ 421113 w 421114"/>
                        <a:gd name="connsiteY1" fmla="*/ 564538 h 775095"/>
                        <a:gd name="connsiteX2" fmla="*/ 210556 w 421114"/>
                        <a:gd name="connsiteY2" fmla="*/ 775095 h 775095"/>
                        <a:gd name="connsiteX3" fmla="*/ 210557 w 421114"/>
                        <a:gd name="connsiteY3" fmla="*/ 775094 h 775095"/>
                        <a:gd name="connsiteX4" fmla="*/ 0 w 421114"/>
                        <a:gd name="connsiteY4" fmla="*/ 564537 h 775095"/>
                        <a:gd name="connsiteX5" fmla="*/ 0 w 421114"/>
                        <a:gd name="connsiteY5" fmla="*/ 0 h 775095"/>
                        <a:gd name="connsiteX6" fmla="*/ 32340 w 421114"/>
                        <a:gd name="connsiteY6" fmla="*/ 5664 h 775095"/>
                        <a:gd name="connsiteX7" fmla="*/ 347465 w 421114"/>
                        <a:gd name="connsiteY7" fmla="*/ 15162 h 77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21114" h="775095">
                          <a:moveTo>
                            <a:pt x="421114" y="6749"/>
                          </a:moveTo>
                          <a:lnTo>
                            <a:pt x="421113" y="564538"/>
                          </a:lnTo>
                          <a:cubicBezTo>
                            <a:pt x="421113" y="680825"/>
                            <a:pt x="326843" y="775095"/>
                            <a:pt x="210556" y="775095"/>
                          </a:cubicBezTo>
                          <a:lnTo>
                            <a:pt x="210557" y="775094"/>
                          </a:lnTo>
                          <a:cubicBezTo>
                            <a:pt x="94270" y="775094"/>
                            <a:pt x="0" y="680824"/>
                            <a:pt x="0" y="564537"/>
                          </a:cubicBezTo>
                          <a:lnTo>
                            <a:pt x="0" y="0"/>
                          </a:lnTo>
                          <a:lnTo>
                            <a:pt x="32340" y="5664"/>
                          </a:lnTo>
                          <a:cubicBezTo>
                            <a:pt x="136632" y="18840"/>
                            <a:pt x="242188" y="22071"/>
                            <a:pt x="347465" y="15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51B3D08B-592C-49F4-02D6-206FF25CB9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4484" y="2889250"/>
                      <a:ext cx="1062332" cy="1629272"/>
                      <a:chOff x="4034484" y="2889250"/>
                      <a:chExt cx="1062332" cy="1629272"/>
                    </a:xfrm>
                    <a:grpFill/>
                  </p:grpSpPr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335C44B9-26C0-9EFD-7B62-1167A51FC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0050" y="2889250"/>
                        <a:ext cx="711200" cy="71120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40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Freeform 33">
                        <a:extLst>
                          <a:ext uri="{FF2B5EF4-FFF2-40B4-BE49-F238E27FC236}">
                            <a16:creationId xmlns:a16="http://schemas.microsoft.com/office/drawing/2014/main" id="{25FB73F7-96CD-EE2D-30EE-E117BE97AD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4484" y="3676584"/>
                        <a:ext cx="1062332" cy="841938"/>
                      </a:xfrm>
                      <a:custGeom>
                        <a:avLst/>
                        <a:gdLst>
                          <a:gd name="connsiteX0" fmla="*/ 109406 w 1062332"/>
                          <a:gd name="connsiteY0" fmla="*/ 0 h 839196"/>
                          <a:gd name="connsiteX1" fmla="*/ 250810 w 1062332"/>
                          <a:gd name="connsiteY1" fmla="*/ 0 h 839196"/>
                          <a:gd name="connsiteX2" fmla="*/ 454172 w 1062332"/>
                          <a:gd name="connsiteY2" fmla="*/ 285454 h 839196"/>
                          <a:gd name="connsiteX3" fmla="*/ 514895 w 1062332"/>
                          <a:gd name="connsiteY3" fmla="*/ 214017 h 839196"/>
                          <a:gd name="connsiteX4" fmla="*/ 415941 w 1062332"/>
                          <a:gd name="connsiteY4" fmla="*/ 0 h 839196"/>
                          <a:gd name="connsiteX5" fmla="*/ 642467 w 1062332"/>
                          <a:gd name="connsiteY5" fmla="*/ 0 h 839196"/>
                          <a:gd name="connsiteX6" fmla="*/ 545851 w 1062332"/>
                          <a:gd name="connsiteY6" fmla="*/ 211637 h 839196"/>
                          <a:gd name="connsiteX7" fmla="*/ 601016 w 1062332"/>
                          <a:gd name="connsiteY7" fmla="*/ 278311 h 839196"/>
                          <a:gd name="connsiteX8" fmla="*/ 804747 w 1062332"/>
                          <a:gd name="connsiteY8" fmla="*/ 0 h 839196"/>
                          <a:gd name="connsiteX9" fmla="*/ 952926 w 1062332"/>
                          <a:gd name="connsiteY9" fmla="*/ 0 h 839196"/>
                          <a:gd name="connsiteX10" fmla="*/ 1062332 w 1062332"/>
                          <a:gd name="connsiteY10" fmla="*/ 109406 h 839196"/>
                          <a:gd name="connsiteX11" fmla="*/ 1062332 w 1062332"/>
                          <a:gd name="connsiteY11" fmla="*/ 824686 h 839196"/>
                          <a:gd name="connsiteX12" fmla="*/ 1047822 w 1062332"/>
                          <a:gd name="connsiteY12" fmla="*/ 839196 h 839196"/>
                          <a:gd name="connsiteX13" fmla="*/ 14510 w 1062332"/>
                          <a:gd name="connsiteY13" fmla="*/ 839196 h 839196"/>
                          <a:gd name="connsiteX14" fmla="*/ 0 w 1062332"/>
                          <a:gd name="connsiteY14" fmla="*/ 824686 h 839196"/>
                          <a:gd name="connsiteX15" fmla="*/ 0 w 1062332"/>
                          <a:gd name="connsiteY15" fmla="*/ 109406 h 839196"/>
                          <a:gd name="connsiteX16" fmla="*/ 109406 w 1062332"/>
                          <a:gd name="connsiteY16" fmla="*/ 0 h 839196"/>
                          <a:gd name="connsiteX0" fmla="*/ 109406 w 1062332"/>
                          <a:gd name="connsiteY0" fmla="*/ 0 h 839196"/>
                          <a:gd name="connsiteX1" fmla="*/ 250810 w 1062332"/>
                          <a:gd name="connsiteY1" fmla="*/ 0 h 839196"/>
                          <a:gd name="connsiteX2" fmla="*/ 454172 w 1062332"/>
                          <a:gd name="connsiteY2" fmla="*/ 285454 h 839196"/>
                          <a:gd name="connsiteX3" fmla="*/ 514895 w 1062332"/>
                          <a:gd name="connsiteY3" fmla="*/ 214017 h 839196"/>
                          <a:gd name="connsiteX4" fmla="*/ 415941 w 1062332"/>
                          <a:gd name="connsiteY4" fmla="*/ 0 h 839196"/>
                          <a:gd name="connsiteX5" fmla="*/ 642467 w 1062332"/>
                          <a:gd name="connsiteY5" fmla="*/ 0 h 839196"/>
                          <a:gd name="connsiteX6" fmla="*/ 545851 w 1062332"/>
                          <a:gd name="connsiteY6" fmla="*/ 211637 h 839196"/>
                          <a:gd name="connsiteX7" fmla="*/ 601016 w 1062332"/>
                          <a:gd name="connsiteY7" fmla="*/ 278311 h 839196"/>
                          <a:gd name="connsiteX8" fmla="*/ 804747 w 1062332"/>
                          <a:gd name="connsiteY8" fmla="*/ 0 h 839196"/>
                          <a:gd name="connsiteX9" fmla="*/ 952926 w 1062332"/>
                          <a:gd name="connsiteY9" fmla="*/ 0 h 839196"/>
                          <a:gd name="connsiteX10" fmla="*/ 1062332 w 1062332"/>
                          <a:gd name="connsiteY10" fmla="*/ 109406 h 839196"/>
                          <a:gd name="connsiteX11" fmla="*/ 1062332 w 1062332"/>
                          <a:gd name="connsiteY11" fmla="*/ 824686 h 839196"/>
                          <a:gd name="connsiteX12" fmla="*/ 1047822 w 1062332"/>
                          <a:gd name="connsiteY12" fmla="*/ 839196 h 839196"/>
                          <a:gd name="connsiteX13" fmla="*/ 14510 w 1062332"/>
                          <a:gd name="connsiteY13" fmla="*/ 839196 h 839196"/>
                          <a:gd name="connsiteX14" fmla="*/ 0 w 1062332"/>
                          <a:gd name="connsiteY14" fmla="*/ 824686 h 839196"/>
                          <a:gd name="connsiteX15" fmla="*/ 0 w 1062332"/>
                          <a:gd name="connsiteY15" fmla="*/ 109406 h 839196"/>
                          <a:gd name="connsiteX16" fmla="*/ 109406 w 1062332"/>
                          <a:gd name="connsiteY16" fmla="*/ 0 h 839196"/>
                          <a:gd name="connsiteX0" fmla="*/ 109406 w 1062332"/>
                          <a:gd name="connsiteY0" fmla="*/ 296 h 839492"/>
                          <a:gd name="connsiteX1" fmla="*/ 250810 w 1062332"/>
                          <a:gd name="connsiteY1" fmla="*/ 296 h 839492"/>
                          <a:gd name="connsiteX2" fmla="*/ 454172 w 1062332"/>
                          <a:gd name="connsiteY2" fmla="*/ 285750 h 839492"/>
                          <a:gd name="connsiteX3" fmla="*/ 514895 w 1062332"/>
                          <a:gd name="connsiteY3" fmla="*/ 214313 h 839492"/>
                          <a:gd name="connsiteX4" fmla="*/ 415941 w 1062332"/>
                          <a:gd name="connsiteY4" fmla="*/ 296 h 839492"/>
                          <a:gd name="connsiteX5" fmla="*/ 454172 w 1062332"/>
                          <a:gd name="connsiteY5" fmla="*/ 0 h 839492"/>
                          <a:gd name="connsiteX6" fmla="*/ 642467 w 1062332"/>
                          <a:gd name="connsiteY6" fmla="*/ 296 h 839492"/>
                          <a:gd name="connsiteX7" fmla="*/ 545851 w 1062332"/>
                          <a:gd name="connsiteY7" fmla="*/ 211933 h 839492"/>
                          <a:gd name="connsiteX8" fmla="*/ 601016 w 1062332"/>
                          <a:gd name="connsiteY8" fmla="*/ 278607 h 839492"/>
                          <a:gd name="connsiteX9" fmla="*/ 804747 w 1062332"/>
                          <a:gd name="connsiteY9" fmla="*/ 296 h 839492"/>
                          <a:gd name="connsiteX10" fmla="*/ 952926 w 1062332"/>
                          <a:gd name="connsiteY10" fmla="*/ 296 h 839492"/>
                          <a:gd name="connsiteX11" fmla="*/ 1062332 w 1062332"/>
                          <a:gd name="connsiteY11" fmla="*/ 109702 h 839492"/>
                          <a:gd name="connsiteX12" fmla="*/ 1062332 w 1062332"/>
                          <a:gd name="connsiteY12" fmla="*/ 824982 h 839492"/>
                          <a:gd name="connsiteX13" fmla="*/ 1047822 w 1062332"/>
                          <a:gd name="connsiteY13" fmla="*/ 839492 h 839492"/>
                          <a:gd name="connsiteX14" fmla="*/ 14510 w 1062332"/>
                          <a:gd name="connsiteY14" fmla="*/ 839492 h 839492"/>
                          <a:gd name="connsiteX15" fmla="*/ 0 w 1062332"/>
                          <a:gd name="connsiteY15" fmla="*/ 824982 h 839492"/>
                          <a:gd name="connsiteX16" fmla="*/ 0 w 1062332"/>
                          <a:gd name="connsiteY16" fmla="*/ 109702 h 839492"/>
                          <a:gd name="connsiteX17" fmla="*/ 109406 w 1062332"/>
                          <a:gd name="connsiteY17" fmla="*/ 296 h 839492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15941 w 1062332"/>
                          <a:gd name="connsiteY4" fmla="*/ 2677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42467 w 1062332"/>
                          <a:gd name="connsiteY7" fmla="*/ 2677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15941 w 1062332"/>
                          <a:gd name="connsiteY4" fmla="*/ 2677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15941 w 1062332"/>
                          <a:gd name="connsiteY4" fmla="*/ 2677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15941 w 1062332"/>
                          <a:gd name="connsiteY4" fmla="*/ 2677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34991 w 1062332"/>
                          <a:gd name="connsiteY4" fmla="*/ 47921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34991 w 1062332"/>
                          <a:gd name="connsiteY4" fmla="*/ 47921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34991 w 1062332"/>
                          <a:gd name="connsiteY4" fmla="*/ 47921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677 h 841873"/>
                          <a:gd name="connsiteX1" fmla="*/ 250810 w 1062332"/>
                          <a:gd name="connsiteY1" fmla="*/ 2677 h 841873"/>
                          <a:gd name="connsiteX2" fmla="*/ 454172 w 1062332"/>
                          <a:gd name="connsiteY2" fmla="*/ 288131 h 841873"/>
                          <a:gd name="connsiteX3" fmla="*/ 514895 w 1062332"/>
                          <a:gd name="connsiteY3" fmla="*/ 216694 h 841873"/>
                          <a:gd name="connsiteX4" fmla="*/ 434991 w 1062332"/>
                          <a:gd name="connsiteY4" fmla="*/ 47921 h 841873"/>
                          <a:gd name="connsiteX5" fmla="*/ 454172 w 1062332"/>
                          <a:gd name="connsiteY5" fmla="*/ 2381 h 841873"/>
                          <a:gd name="connsiteX6" fmla="*/ 580379 w 1062332"/>
                          <a:gd name="connsiteY6" fmla="*/ 0 h 841873"/>
                          <a:gd name="connsiteX7" fmla="*/ 616274 w 1062332"/>
                          <a:gd name="connsiteY7" fmla="*/ 55064 h 841873"/>
                          <a:gd name="connsiteX8" fmla="*/ 545851 w 1062332"/>
                          <a:gd name="connsiteY8" fmla="*/ 214314 h 841873"/>
                          <a:gd name="connsiteX9" fmla="*/ 601016 w 1062332"/>
                          <a:gd name="connsiteY9" fmla="*/ 280988 h 841873"/>
                          <a:gd name="connsiteX10" fmla="*/ 804747 w 1062332"/>
                          <a:gd name="connsiteY10" fmla="*/ 2677 h 841873"/>
                          <a:gd name="connsiteX11" fmla="*/ 952926 w 1062332"/>
                          <a:gd name="connsiteY11" fmla="*/ 2677 h 841873"/>
                          <a:gd name="connsiteX12" fmla="*/ 1062332 w 1062332"/>
                          <a:gd name="connsiteY12" fmla="*/ 112083 h 841873"/>
                          <a:gd name="connsiteX13" fmla="*/ 1062332 w 1062332"/>
                          <a:gd name="connsiteY13" fmla="*/ 827363 h 841873"/>
                          <a:gd name="connsiteX14" fmla="*/ 1047822 w 1062332"/>
                          <a:gd name="connsiteY14" fmla="*/ 841873 h 841873"/>
                          <a:gd name="connsiteX15" fmla="*/ 14510 w 1062332"/>
                          <a:gd name="connsiteY15" fmla="*/ 841873 h 841873"/>
                          <a:gd name="connsiteX16" fmla="*/ 0 w 1062332"/>
                          <a:gd name="connsiteY16" fmla="*/ 827363 h 841873"/>
                          <a:gd name="connsiteX17" fmla="*/ 0 w 1062332"/>
                          <a:gd name="connsiteY17" fmla="*/ 112083 h 841873"/>
                          <a:gd name="connsiteX18" fmla="*/ 109406 w 1062332"/>
                          <a:gd name="connsiteY18" fmla="*/ 2677 h 841873"/>
                          <a:gd name="connsiteX0" fmla="*/ 109406 w 1062332"/>
                          <a:gd name="connsiteY0" fmla="*/ 2772 h 841968"/>
                          <a:gd name="connsiteX1" fmla="*/ 250810 w 1062332"/>
                          <a:gd name="connsiteY1" fmla="*/ 2772 h 841968"/>
                          <a:gd name="connsiteX2" fmla="*/ 454172 w 1062332"/>
                          <a:gd name="connsiteY2" fmla="*/ 288226 h 841968"/>
                          <a:gd name="connsiteX3" fmla="*/ 514895 w 1062332"/>
                          <a:gd name="connsiteY3" fmla="*/ 216789 h 841968"/>
                          <a:gd name="connsiteX4" fmla="*/ 434991 w 1062332"/>
                          <a:gd name="connsiteY4" fmla="*/ 48016 h 841968"/>
                          <a:gd name="connsiteX5" fmla="*/ 454172 w 1062332"/>
                          <a:gd name="connsiteY5" fmla="*/ 2476 h 841968"/>
                          <a:gd name="connsiteX6" fmla="*/ 580379 w 1062332"/>
                          <a:gd name="connsiteY6" fmla="*/ 95 h 841968"/>
                          <a:gd name="connsiteX7" fmla="*/ 616274 w 1062332"/>
                          <a:gd name="connsiteY7" fmla="*/ 55159 h 841968"/>
                          <a:gd name="connsiteX8" fmla="*/ 545851 w 1062332"/>
                          <a:gd name="connsiteY8" fmla="*/ 214409 h 841968"/>
                          <a:gd name="connsiteX9" fmla="*/ 601016 w 1062332"/>
                          <a:gd name="connsiteY9" fmla="*/ 281083 h 841968"/>
                          <a:gd name="connsiteX10" fmla="*/ 804747 w 1062332"/>
                          <a:gd name="connsiteY10" fmla="*/ 2772 h 841968"/>
                          <a:gd name="connsiteX11" fmla="*/ 952926 w 1062332"/>
                          <a:gd name="connsiteY11" fmla="*/ 2772 h 841968"/>
                          <a:gd name="connsiteX12" fmla="*/ 1062332 w 1062332"/>
                          <a:gd name="connsiteY12" fmla="*/ 112178 h 841968"/>
                          <a:gd name="connsiteX13" fmla="*/ 1062332 w 1062332"/>
                          <a:gd name="connsiteY13" fmla="*/ 827458 h 841968"/>
                          <a:gd name="connsiteX14" fmla="*/ 1047822 w 1062332"/>
                          <a:gd name="connsiteY14" fmla="*/ 841968 h 841968"/>
                          <a:gd name="connsiteX15" fmla="*/ 14510 w 1062332"/>
                          <a:gd name="connsiteY15" fmla="*/ 841968 h 841968"/>
                          <a:gd name="connsiteX16" fmla="*/ 0 w 1062332"/>
                          <a:gd name="connsiteY16" fmla="*/ 827458 h 841968"/>
                          <a:gd name="connsiteX17" fmla="*/ 0 w 1062332"/>
                          <a:gd name="connsiteY17" fmla="*/ 112178 h 841968"/>
                          <a:gd name="connsiteX18" fmla="*/ 109406 w 1062332"/>
                          <a:gd name="connsiteY18" fmla="*/ 2772 h 841968"/>
                          <a:gd name="connsiteX0" fmla="*/ 109406 w 1062332"/>
                          <a:gd name="connsiteY0" fmla="*/ 2703 h 841899"/>
                          <a:gd name="connsiteX1" fmla="*/ 250810 w 1062332"/>
                          <a:gd name="connsiteY1" fmla="*/ 2703 h 841899"/>
                          <a:gd name="connsiteX2" fmla="*/ 454172 w 1062332"/>
                          <a:gd name="connsiteY2" fmla="*/ 288157 h 841899"/>
                          <a:gd name="connsiteX3" fmla="*/ 514895 w 1062332"/>
                          <a:gd name="connsiteY3" fmla="*/ 216720 h 841899"/>
                          <a:gd name="connsiteX4" fmla="*/ 434991 w 1062332"/>
                          <a:gd name="connsiteY4" fmla="*/ 47947 h 841899"/>
                          <a:gd name="connsiteX5" fmla="*/ 454172 w 1062332"/>
                          <a:gd name="connsiteY5" fmla="*/ 2407 h 841899"/>
                          <a:gd name="connsiteX6" fmla="*/ 580379 w 1062332"/>
                          <a:gd name="connsiteY6" fmla="*/ 26 h 841899"/>
                          <a:gd name="connsiteX7" fmla="*/ 616274 w 1062332"/>
                          <a:gd name="connsiteY7" fmla="*/ 55090 h 841899"/>
                          <a:gd name="connsiteX8" fmla="*/ 545851 w 1062332"/>
                          <a:gd name="connsiteY8" fmla="*/ 214340 h 841899"/>
                          <a:gd name="connsiteX9" fmla="*/ 601016 w 1062332"/>
                          <a:gd name="connsiteY9" fmla="*/ 281014 h 841899"/>
                          <a:gd name="connsiteX10" fmla="*/ 804747 w 1062332"/>
                          <a:gd name="connsiteY10" fmla="*/ 2703 h 841899"/>
                          <a:gd name="connsiteX11" fmla="*/ 952926 w 1062332"/>
                          <a:gd name="connsiteY11" fmla="*/ 2703 h 841899"/>
                          <a:gd name="connsiteX12" fmla="*/ 1062332 w 1062332"/>
                          <a:gd name="connsiteY12" fmla="*/ 112109 h 841899"/>
                          <a:gd name="connsiteX13" fmla="*/ 1062332 w 1062332"/>
                          <a:gd name="connsiteY13" fmla="*/ 827389 h 841899"/>
                          <a:gd name="connsiteX14" fmla="*/ 1047822 w 1062332"/>
                          <a:gd name="connsiteY14" fmla="*/ 841899 h 841899"/>
                          <a:gd name="connsiteX15" fmla="*/ 14510 w 1062332"/>
                          <a:gd name="connsiteY15" fmla="*/ 841899 h 841899"/>
                          <a:gd name="connsiteX16" fmla="*/ 0 w 1062332"/>
                          <a:gd name="connsiteY16" fmla="*/ 827389 h 841899"/>
                          <a:gd name="connsiteX17" fmla="*/ 0 w 1062332"/>
                          <a:gd name="connsiteY17" fmla="*/ 112109 h 841899"/>
                          <a:gd name="connsiteX18" fmla="*/ 109406 w 1062332"/>
                          <a:gd name="connsiteY18" fmla="*/ 2703 h 841899"/>
                          <a:gd name="connsiteX0" fmla="*/ 109406 w 1062332"/>
                          <a:gd name="connsiteY0" fmla="*/ 2713 h 841909"/>
                          <a:gd name="connsiteX1" fmla="*/ 250810 w 1062332"/>
                          <a:gd name="connsiteY1" fmla="*/ 2713 h 841909"/>
                          <a:gd name="connsiteX2" fmla="*/ 454172 w 1062332"/>
                          <a:gd name="connsiteY2" fmla="*/ 288167 h 841909"/>
                          <a:gd name="connsiteX3" fmla="*/ 514895 w 1062332"/>
                          <a:gd name="connsiteY3" fmla="*/ 216730 h 841909"/>
                          <a:gd name="connsiteX4" fmla="*/ 434991 w 1062332"/>
                          <a:gd name="connsiteY4" fmla="*/ 47957 h 841909"/>
                          <a:gd name="connsiteX5" fmla="*/ 454172 w 1062332"/>
                          <a:gd name="connsiteY5" fmla="*/ 2417 h 841909"/>
                          <a:gd name="connsiteX6" fmla="*/ 580379 w 1062332"/>
                          <a:gd name="connsiteY6" fmla="*/ 36 h 841909"/>
                          <a:gd name="connsiteX7" fmla="*/ 623417 w 1062332"/>
                          <a:gd name="connsiteY7" fmla="*/ 50337 h 841909"/>
                          <a:gd name="connsiteX8" fmla="*/ 545851 w 1062332"/>
                          <a:gd name="connsiteY8" fmla="*/ 214350 h 841909"/>
                          <a:gd name="connsiteX9" fmla="*/ 601016 w 1062332"/>
                          <a:gd name="connsiteY9" fmla="*/ 281024 h 841909"/>
                          <a:gd name="connsiteX10" fmla="*/ 804747 w 1062332"/>
                          <a:gd name="connsiteY10" fmla="*/ 2713 h 841909"/>
                          <a:gd name="connsiteX11" fmla="*/ 952926 w 1062332"/>
                          <a:gd name="connsiteY11" fmla="*/ 2713 h 841909"/>
                          <a:gd name="connsiteX12" fmla="*/ 1062332 w 1062332"/>
                          <a:gd name="connsiteY12" fmla="*/ 112119 h 841909"/>
                          <a:gd name="connsiteX13" fmla="*/ 1062332 w 1062332"/>
                          <a:gd name="connsiteY13" fmla="*/ 827399 h 841909"/>
                          <a:gd name="connsiteX14" fmla="*/ 1047822 w 1062332"/>
                          <a:gd name="connsiteY14" fmla="*/ 841909 h 841909"/>
                          <a:gd name="connsiteX15" fmla="*/ 14510 w 1062332"/>
                          <a:gd name="connsiteY15" fmla="*/ 841909 h 841909"/>
                          <a:gd name="connsiteX16" fmla="*/ 0 w 1062332"/>
                          <a:gd name="connsiteY16" fmla="*/ 827399 h 841909"/>
                          <a:gd name="connsiteX17" fmla="*/ 0 w 1062332"/>
                          <a:gd name="connsiteY17" fmla="*/ 112119 h 841909"/>
                          <a:gd name="connsiteX18" fmla="*/ 109406 w 1062332"/>
                          <a:gd name="connsiteY18" fmla="*/ 2713 h 841909"/>
                          <a:gd name="connsiteX0" fmla="*/ 109406 w 1062332"/>
                          <a:gd name="connsiteY0" fmla="*/ 5087 h 844283"/>
                          <a:gd name="connsiteX1" fmla="*/ 250810 w 1062332"/>
                          <a:gd name="connsiteY1" fmla="*/ 5087 h 844283"/>
                          <a:gd name="connsiteX2" fmla="*/ 454172 w 1062332"/>
                          <a:gd name="connsiteY2" fmla="*/ 290541 h 844283"/>
                          <a:gd name="connsiteX3" fmla="*/ 514895 w 1062332"/>
                          <a:gd name="connsiteY3" fmla="*/ 219104 h 844283"/>
                          <a:gd name="connsiteX4" fmla="*/ 434991 w 1062332"/>
                          <a:gd name="connsiteY4" fmla="*/ 50331 h 844283"/>
                          <a:gd name="connsiteX5" fmla="*/ 454172 w 1062332"/>
                          <a:gd name="connsiteY5" fmla="*/ 4791 h 844283"/>
                          <a:gd name="connsiteX6" fmla="*/ 594667 w 1062332"/>
                          <a:gd name="connsiteY6" fmla="*/ 29 h 844283"/>
                          <a:gd name="connsiteX7" fmla="*/ 623417 w 1062332"/>
                          <a:gd name="connsiteY7" fmla="*/ 52711 h 844283"/>
                          <a:gd name="connsiteX8" fmla="*/ 545851 w 1062332"/>
                          <a:gd name="connsiteY8" fmla="*/ 216724 h 844283"/>
                          <a:gd name="connsiteX9" fmla="*/ 601016 w 1062332"/>
                          <a:gd name="connsiteY9" fmla="*/ 283398 h 844283"/>
                          <a:gd name="connsiteX10" fmla="*/ 804747 w 1062332"/>
                          <a:gd name="connsiteY10" fmla="*/ 5087 h 844283"/>
                          <a:gd name="connsiteX11" fmla="*/ 952926 w 1062332"/>
                          <a:gd name="connsiteY11" fmla="*/ 5087 h 844283"/>
                          <a:gd name="connsiteX12" fmla="*/ 1062332 w 1062332"/>
                          <a:gd name="connsiteY12" fmla="*/ 114493 h 844283"/>
                          <a:gd name="connsiteX13" fmla="*/ 1062332 w 1062332"/>
                          <a:gd name="connsiteY13" fmla="*/ 829773 h 844283"/>
                          <a:gd name="connsiteX14" fmla="*/ 1047822 w 1062332"/>
                          <a:gd name="connsiteY14" fmla="*/ 844283 h 844283"/>
                          <a:gd name="connsiteX15" fmla="*/ 14510 w 1062332"/>
                          <a:gd name="connsiteY15" fmla="*/ 844283 h 844283"/>
                          <a:gd name="connsiteX16" fmla="*/ 0 w 1062332"/>
                          <a:gd name="connsiteY16" fmla="*/ 829773 h 844283"/>
                          <a:gd name="connsiteX17" fmla="*/ 0 w 1062332"/>
                          <a:gd name="connsiteY17" fmla="*/ 114493 h 844283"/>
                          <a:gd name="connsiteX18" fmla="*/ 109406 w 1062332"/>
                          <a:gd name="connsiteY18" fmla="*/ 5087 h 844283"/>
                          <a:gd name="connsiteX0" fmla="*/ 109406 w 1062332"/>
                          <a:gd name="connsiteY0" fmla="*/ 5087 h 844283"/>
                          <a:gd name="connsiteX1" fmla="*/ 250810 w 1062332"/>
                          <a:gd name="connsiteY1" fmla="*/ 5087 h 844283"/>
                          <a:gd name="connsiteX2" fmla="*/ 454172 w 1062332"/>
                          <a:gd name="connsiteY2" fmla="*/ 290541 h 844283"/>
                          <a:gd name="connsiteX3" fmla="*/ 514895 w 1062332"/>
                          <a:gd name="connsiteY3" fmla="*/ 219104 h 844283"/>
                          <a:gd name="connsiteX4" fmla="*/ 434991 w 1062332"/>
                          <a:gd name="connsiteY4" fmla="*/ 50331 h 844283"/>
                          <a:gd name="connsiteX5" fmla="*/ 454172 w 1062332"/>
                          <a:gd name="connsiteY5" fmla="*/ 4791 h 844283"/>
                          <a:gd name="connsiteX6" fmla="*/ 594667 w 1062332"/>
                          <a:gd name="connsiteY6" fmla="*/ 29 h 844283"/>
                          <a:gd name="connsiteX7" fmla="*/ 623417 w 1062332"/>
                          <a:gd name="connsiteY7" fmla="*/ 52711 h 844283"/>
                          <a:gd name="connsiteX8" fmla="*/ 545851 w 1062332"/>
                          <a:gd name="connsiteY8" fmla="*/ 216724 h 844283"/>
                          <a:gd name="connsiteX9" fmla="*/ 601016 w 1062332"/>
                          <a:gd name="connsiteY9" fmla="*/ 283398 h 844283"/>
                          <a:gd name="connsiteX10" fmla="*/ 804747 w 1062332"/>
                          <a:gd name="connsiteY10" fmla="*/ 5087 h 844283"/>
                          <a:gd name="connsiteX11" fmla="*/ 952926 w 1062332"/>
                          <a:gd name="connsiteY11" fmla="*/ 5087 h 844283"/>
                          <a:gd name="connsiteX12" fmla="*/ 1062332 w 1062332"/>
                          <a:gd name="connsiteY12" fmla="*/ 114493 h 844283"/>
                          <a:gd name="connsiteX13" fmla="*/ 1062332 w 1062332"/>
                          <a:gd name="connsiteY13" fmla="*/ 829773 h 844283"/>
                          <a:gd name="connsiteX14" fmla="*/ 1047822 w 1062332"/>
                          <a:gd name="connsiteY14" fmla="*/ 844283 h 844283"/>
                          <a:gd name="connsiteX15" fmla="*/ 14510 w 1062332"/>
                          <a:gd name="connsiteY15" fmla="*/ 844283 h 844283"/>
                          <a:gd name="connsiteX16" fmla="*/ 0 w 1062332"/>
                          <a:gd name="connsiteY16" fmla="*/ 829773 h 844283"/>
                          <a:gd name="connsiteX17" fmla="*/ 0 w 1062332"/>
                          <a:gd name="connsiteY17" fmla="*/ 114493 h 844283"/>
                          <a:gd name="connsiteX18" fmla="*/ 109406 w 1062332"/>
                          <a:gd name="connsiteY18" fmla="*/ 5087 h 844283"/>
                          <a:gd name="connsiteX0" fmla="*/ 109406 w 1062332"/>
                          <a:gd name="connsiteY0" fmla="*/ 5087 h 844283"/>
                          <a:gd name="connsiteX1" fmla="*/ 250810 w 1062332"/>
                          <a:gd name="connsiteY1" fmla="*/ 5087 h 844283"/>
                          <a:gd name="connsiteX2" fmla="*/ 454172 w 1062332"/>
                          <a:gd name="connsiteY2" fmla="*/ 290541 h 844283"/>
                          <a:gd name="connsiteX3" fmla="*/ 502989 w 1062332"/>
                          <a:gd name="connsiteY3" fmla="*/ 219104 h 844283"/>
                          <a:gd name="connsiteX4" fmla="*/ 434991 w 1062332"/>
                          <a:gd name="connsiteY4" fmla="*/ 50331 h 844283"/>
                          <a:gd name="connsiteX5" fmla="*/ 454172 w 1062332"/>
                          <a:gd name="connsiteY5" fmla="*/ 4791 h 844283"/>
                          <a:gd name="connsiteX6" fmla="*/ 594667 w 1062332"/>
                          <a:gd name="connsiteY6" fmla="*/ 29 h 844283"/>
                          <a:gd name="connsiteX7" fmla="*/ 623417 w 1062332"/>
                          <a:gd name="connsiteY7" fmla="*/ 52711 h 844283"/>
                          <a:gd name="connsiteX8" fmla="*/ 545851 w 1062332"/>
                          <a:gd name="connsiteY8" fmla="*/ 216724 h 844283"/>
                          <a:gd name="connsiteX9" fmla="*/ 601016 w 1062332"/>
                          <a:gd name="connsiteY9" fmla="*/ 283398 h 844283"/>
                          <a:gd name="connsiteX10" fmla="*/ 804747 w 1062332"/>
                          <a:gd name="connsiteY10" fmla="*/ 5087 h 844283"/>
                          <a:gd name="connsiteX11" fmla="*/ 952926 w 1062332"/>
                          <a:gd name="connsiteY11" fmla="*/ 5087 h 844283"/>
                          <a:gd name="connsiteX12" fmla="*/ 1062332 w 1062332"/>
                          <a:gd name="connsiteY12" fmla="*/ 114493 h 844283"/>
                          <a:gd name="connsiteX13" fmla="*/ 1062332 w 1062332"/>
                          <a:gd name="connsiteY13" fmla="*/ 829773 h 844283"/>
                          <a:gd name="connsiteX14" fmla="*/ 1047822 w 1062332"/>
                          <a:gd name="connsiteY14" fmla="*/ 844283 h 844283"/>
                          <a:gd name="connsiteX15" fmla="*/ 14510 w 1062332"/>
                          <a:gd name="connsiteY15" fmla="*/ 844283 h 844283"/>
                          <a:gd name="connsiteX16" fmla="*/ 0 w 1062332"/>
                          <a:gd name="connsiteY16" fmla="*/ 829773 h 844283"/>
                          <a:gd name="connsiteX17" fmla="*/ 0 w 1062332"/>
                          <a:gd name="connsiteY17" fmla="*/ 114493 h 844283"/>
                          <a:gd name="connsiteX18" fmla="*/ 109406 w 1062332"/>
                          <a:gd name="connsiteY18" fmla="*/ 5087 h 844283"/>
                          <a:gd name="connsiteX0" fmla="*/ 109406 w 1062332"/>
                          <a:gd name="connsiteY0" fmla="*/ 5087 h 844283"/>
                          <a:gd name="connsiteX1" fmla="*/ 250810 w 1062332"/>
                          <a:gd name="connsiteY1" fmla="*/ 5087 h 844283"/>
                          <a:gd name="connsiteX2" fmla="*/ 454172 w 1062332"/>
                          <a:gd name="connsiteY2" fmla="*/ 290541 h 844283"/>
                          <a:gd name="connsiteX3" fmla="*/ 502989 w 1062332"/>
                          <a:gd name="connsiteY3" fmla="*/ 219104 h 844283"/>
                          <a:gd name="connsiteX4" fmla="*/ 434991 w 1062332"/>
                          <a:gd name="connsiteY4" fmla="*/ 50331 h 844283"/>
                          <a:gd name="connsiteX5" fmla="*/ 454172 w 1062332"/>
                          <a:gd name="connsiteY5" fmla="*/ 4791 h 844283"/>
                          <a:gd name="connsiteX6" fmla="*/ 594667 w 1062332"/>
                          <a:gd name="connsiteY6" fmla="*/ 29 h 844283"/>
                          <a:gd name="connsiteX7" fmla="*/ 623417 w 1062332"/>
                          <a:gd name="connsiteY7" fmla="*/ 52711 h 844283"/>
                          <a:gd name="connsiteX8" fmla="*/ 550614 w 1062332"/>
                          <a:gd name="connsiteY8" fmla="*/ 216724 h 844283"/>
                          <a:gd name="connsiteX9" fmla="*/ 601016 w 1062332"/>
                          <a:gd name="connsiteY9" fmla="*/ 283398 h 844283"/>
                          <a:gd name="connsiteX10" fmla="*/ 804747 w 1062332"/>
                          <a:gd name="connsiteY10" fmla="*/ 5087 h 844283"/>
                          <a:gd name="connsiteX11" fmla="*/ 952926 w 1062332"/>
                          <a:gd name="connsiteY11" fmla="*/ 5087 h 844283"/>
                          <a:gd name="connsiteX12" fmla="*/ 1062332 w 1062332"/>
                          <a:gd name="connsiteY12" fmla="*/ 114493 h 844283"/>
                          <a:gd name="connsiteX13" fmla="*/ 1062332 w 1062332"/>
                          <a:gd name="connsiteY13" fmla="*/ 829773 h 844283"/>
                          <a:gd name="connsiteX14" fmla="*/ 1047822 w 1062332"/>
                          <a:gd name="connsiteY14" fmla="*/ 844283 h 844283"/>
                          <a:gd name="connsiteX15" fmla="*/ 14510 w 1062332"/>
                          <a:gd name="connsiteY15" fmla="*/ 844283 h 844283"/>
                          <a:gd name="connsiteX16" fmla="*/ 0 w 1062332"/>
                          <a:gd name="connsiteY16" fmla="*/ 829773 h 844283"/>
                          <a:gd name="connsiteX17" fmla="*/ 0 w 1062332"/>
                          <a:gd name="connsiteY17" fmla="*/ 114493 h 844283"/>
                          <a:gd name="connsiteX18" fmla="*/ 109406 w 1062332"/>
                          <a:gd name="connsiteY18" fmla="*/ 5087 h 844283"/>
                          <a:gd name="connsiteX0" fmla="*/ 109406 w 1062332"/>
                          <a:gd name="connsiteY0" fmla="*/ 367 h 839563"/>
                          <a:gd name="connsiteX1" fmla="*/ 250810 w 1062332"/>
                          <a:gd name="connsiteY1" fmla="*/ 367 h 839563"/>
                          <a:gd name="connsiteX2" fmla="*/ 454172 w 1062332"/>
                          <a:gd name="connsiteY2" fmla="*/ 285821 h 839563"/>
                          <a:gd name="connsiteX3" fmla="*/ 502989 w 1062332"/>
                          <a:gd name="connsiteY3" fmla="*/ 214384 h 839563"/>
                          <a:gd name="connsiteX4" fmla="*/ 434991 w 1062332"/>
                          <a:gd name="connsiteY4" fmla="*/ 45611 h 839563"/>
                          <a:gd name="connsiteX5" fmla="*/ 454172 w 1062332"/>
                          <a:gd name="connsiteY5" fmla="*/ 71 h 839563"/>
                          <a:gd name="connsiteX6" fmla="*/ 597049 w 1062332"/>
                          <a:gd name="connsiteY6" fmla="*/ 71 h 839563"/>
                          <a:gd name="connsiteX7" fmla="*/ 623417 w 1062332"/>
                          <a:gd name="connsiteY7" fmla="*/ 47991 h 839563"/>
                          <a:gd name="connsiteX8" fmla="*/ 550614 w 1062332"/>
                          <a:gd name="connsiteY8" fmla="*/ 212004 h 839563"/>
                          <a:gd name="connsiteX9" fmla="*/ 601016 w 1062332"/>
                          <a:gd name="connsiteY9" fmla="*/ 278678 h 839563"/>
                          <a:gd name="connsiteX10" fmla="*/ 804747 w 1062332"/>
                          <a:gd name="connsiteY10" fmla="*/ 367 h 839563"/>
                          <a:gd name="connsiteX11" fmla="*/ 952926 w 1062332"/>
                          <a:gd name="connsiteY11" fmla="*/ 367 h 839563"/>
                          <a:gd name="connsiteX12" fmla="*/ 1062332 w 1062332"/>
                          <a:gd name="connsiteY12" fmla="*/ 109773 h 839563"/>
                          <a:gd name="connsiteX13" fmla="*/ 1062332 w 1062332"/>
                          <a:gd name="connsiteY13" fmla="*/ 825053 h 839563"/>
                          <a:gd name="connsiteX14" fmla="*/ 1047822 w 1062332"/>
                          <a:gd name="connsiteY14" fmla="*/ 839563 h 839563"/>
                          <a:gd name="connsiteX15" fmla="*/ 14510 w 1062332"/>
                          <a:gd name="connsiteY15" fmla="*/ 839563 h 839563"/>
                          <a:gd name="connsiteX16" fmla="*/ 0 w 1062332"/>
                          <a:gd name="connsiteY16" fmla="*/ 825053 h 839563"/>
                          <a:gd name="connsiteX17" fmla="*/ 0 w 1062332"/>
                          <a:gd name="connsiteY17" fmla="*/ 109773 h 839563"/>
                          <a:gd name="connsiteX18" fmla="*/ 109406 w 1062332"/>
                          <a:gd name="connsiteY18" fmla="*/ 367 h 839563"/>
                          <a:gd name="connsiteX0" fmla="*/ 109406 w 1062332"/>
                          <a:gd name="connsiteY0" fmla="*/ 367 h 839563"/>
                          <a:gd name="connsiteX1" fmla="*/ 250810 w 1062332"/>
                          <a:gd name="connsiteY1" fmla="*/ 367 h 839563"/>
                          <a:gd name="connsiteX2" fmla="*/ 454172 w 1062332"/>
                          <a:gd name="connsiteY2" fmla="*/ 285821 h 839563"/>
                          <a:gd name="connsiteX3" fmla="*/ 502989 w 1062332"/>
                          <a:gd name="connsiteY3" fmla="*/ 214384 h 839563"/>
                          <a:gd name="connsiteX4" fmla="*/ 434991 w 1062332"/>
                          <a:gd name="connsiteY4" fmla="*/ 45611 h 839563"/>
                          <a:gd name="connsiteX5" fmla="*/ 454172 w 1062332"/>
                          <a:gd name="connsiteY5" fmla="*/ 71 h 839563"/>
                          <a:gd name="connsiteX6" fmla="*/ 597049 w 1062332"/>
                          <a:gd name="connsiteY6" fmla="*/ 71 h 839563"/>
                          <a:gd name="connsiteX7" fmla="*/ 623417 w 1062332"/>
                          <a:gd name="connsiteY7" fmla="*/ 47991 h 839563"/>
                          <a:gd name="connsiteX8" fmla="*/ 550614 w 1062332"/>
                          <a:gd name="connsiteY8" fmla="*/ 212004 h 839563"/>
                          <a:gd name="connsiteX9" fmla="*/ 601016 w 1062332"/>
                          <a:gd name="connsiteY9" fmla="*/ 278678 h 839563"/>
                          <a:gd name="connsiteX10" fmla="*/ 804747 w 1062332"/>
                          <a:gd name="connsiteY10" fmla="*/ 367 h 839563"/>
                          <a:gd name="connsiteX11" fmla="*/ 952926 w 1062332"/>
                          <a:gd name="connsiteY11" fmla="*/ 367 h 839563"/>
                          <a:gd name="connsiteX12" fmla="*/ 1062332 w 1062332"/>
                          <a:gd name="connsiteY12" fmla="*/ 109773 h 839563"/>
                          <a:gd name="connsiteX13" fmla="*/ 1062332 w 1062332"/>
                          <a:gd name="connsiteY13" fmla="*/ 825053 h 839563"/>
                          <a:gd name="connsiteX14" fmla="*/ 1047822 w 1062332"/>
                          <a:gd name="connsiteY14" fmla="*/ 839563 h 839563"/>
                          <a:gd name="connsiteX15" fmla="*/ 14510 w 1062332"/>
                          <a:gd name="connsiteY15" fmla="*/ 839563 h 839563"/>
                          <a:gd name="connsiteX16" fmla="*/ 0 w 1062332"/>
                          <a:gd name="connsiteY16" fmla="*/ 825053 h 839563"/>
                          <a:gd name="connsiteX17" fmla="*/ 0 w 1062332"/>
                          <a:gd name="connsiteY17" fmla="*/ 109773 h 839563"/>
                          <a:gd name="connsiteX18" fmla="*/ 109406 w 1062332"/>
                          <a:gd name="connsiteY18" fmla="*/ 367 h 839563"/>
                          <a:gd name="connsiteX0" fmla="*/ 109406 w 1062332"/>
                          <a:gd name="connsiteY0" fmla="*/ 367 h 839563"/>
                          <a:gd name="connsiteX1" fmla="*/ 250810 w 1062332"/>
                          <a:gd name="connsiteY1" fmla="*/ 367 h 839563"/>
                          <a:gd name="connsiteX2" fmla="*/ 454172 w 1062332"/>
                          <a:gd name="connsiteY2" fmla="*/ 285821 h 839563"/>
                          <a:gd name="connsiteX3" fmla="*/ 502989 w 1062332"/>
                          <a:gd name="connsiteY3" fmla="*/ 214384 h 839563"/>
                          <a:gd name="connsiteX4" fmla="*/ 434991 w 1062332"/>
                          <a:gd name="connsiteY4" fmla="*/ 45611 h 839563"/>
                          <a:gd name="connsiteX5" fmla="*/ 454172 w 1062332"/>
                          <a:gd name="connsiteY5" fmla="*/ 71 h 839563"/>
                          <a:gd name="connsiteX6" fmla="*/ 597049 w 1062332"/>
                          <a:gd name="connsiteY6" fmla="*/ 71 h 839563"/>
                          <a:gd name="connsiteX7" fmla="*/ 623417 w 1062332"/>
                          <a:gd name="connsiteY7" fmla="*/ 47991 h 839563"/>
                          <a:gd name="connsiteX8" fmla="*/ 550614 w 1062332"/>
                          <a:gd name="connsiteY8" fmla="*/ 212004 h 839563"/>
                          <a:gd name="connsiteX9" fmla="*/ 601016 w 1062332"/>
                          <a:gd name="connsiteY9" fmla="*/ 278678 h 839563"/>
                          <a:gd name="connsiteX10" fmla="*/ 804747 w 1062332"/>
                          <a:gd name="connsiteY10" fmla="*/ 367 h 839563"/>
                          <a:gd name="connsiteX11" fmla="*/ 952926 w 1062332"/>
                          <a:gd name="connsiteY11" fmla="*/ 367 h 839563"/>
                          <a:gd name="connsiteX12" fmla="*/ 1062332 w 1062332"/>
                          <a:gd name="connsiteY12" fmla="*/ 109773 h 839563"/>
                          <a:gd name="connsiteX13" fmla="*/ 1062332 w 1062332"/>
                          <a:gd name="connsiteY13" fmla="*/ 825053 h 839563"/>
                          <a:gd name="connsiteX14" fmla="*/ 1047822 w 1062332"/>
                          <a:gd name="connsiteY14" fmla="*/ 839563 h 839563"/>
                          <a:gd name="connsiteX15" fmla="*/ 14510 w 1062332"/>
                          <a:gd name="connsiteY15" fmla="*/ 839563 h 839563"/>
                          <a:gd name="connsiteX16" fmla="*/ 0 w 1062332"/>
                          <a:gd name="connsiteY16" fmla="*/ 825053 h 839563"/>
                          <a:gd name="connsiteX17" fmla="*/ 0 w 1062332"/>
                          <a:gd name="connsiteY17" fmla="*/ 109773 h 839563"/>
                          <a:gd name="connsiteX18" fmla="*/ 109406 w 1062332"/>
                          <a:gd name="connsiteY18" fmla="*/ 367 h 839563"/>
                          <a:gd name="connsiteX0" fmla="*/ 109406 w 1062332"/>
                          <a:gd name="connsiteY0" fmla="*/ 367 h 839563"/>
                          <a:gd name="connsiteX1" fmla="*/ 250810 w 1062332"/>
                          <a:gd name="connsiteY1" fmla="*/ 367 h 839563"/>
                          <a:gd name="connsiteX2" fmla="*/ 454172 w 1062332"/>
                          <a:gd name="connsiteY2" fmla="*/ 285821 h 839563"/>
                          <a:gd name="connsiteX3" fmla="*/ 502989 w 1062332"/>
                          <a:gd name="connsiteY3" fmla="*/ 214384 h 839563"/>
                          <a:gd name="connsiteX4" fmla="*/ 434991 w 1062332"/>
                          <a:gd name="connsiteY4" fmla="*/ 45611 h 839563"/>
                          <a:gd name="connsiteX5" fmla="*/ 454172 w 1062332"/>
                          <a:gd name="connsiteY5" fmla="*/ 71 h 839563"/>
                          <a:gd name="connsiteX6" fmla="*/ 597049 w 1062332"/>
                          <a:gd name="connsiteY6" fmla="*/ 71 h 839563"/>
                          <a:gd name="connsiteX7" fmla="*/ 623417 w 1062332"/>
                          <a:gd name="connsiteY7" fmla="*/ 47991 h 839563"/>
                          <a:gd name="connsiteX8" fmla="*/ 550614 w 1062332"/>
                          <a:gd name="connsiteY8" fmla="*/ 212004 h 839563"/>
                          <a:gd name="connsiteX9" fmla="*/ 601016 w 1062332"/>
                          <a:gd name="connsiteY9" fmla="*/ 278678 h 839563"/>
                          <a:gd name="connsiteX10" fmla="*/ 804747 w 1062332"/>
                          <a:gd name="connsiteY10" fmla="*/ 367 h 839563"/>
                          <a:gd name="connsiteX11" fmla="*/ 952926 w 1062332"/>
                          <a:gd name="connsiteY11" fmla="*/ 367 h 839563"/>
                          <a:gd name="connsiteX12" fmla="*/ 1062332 w 1062332"/>
                          <a:gd name="connsiteY12" fmla="*/ 109773 h 839563"/>
                          <a:gd name="connsiteX13" fmla="*/ 1062332 w 1062332"/>
                          <a:gd name="connsiteY13" fmla="*/ 825053 h 839563"/>
                          <a:gd name="connsiteX14" fmla="*/ 1047822 w 1062332"/>
                          <a:gd name="connsiteY14" fmla="*/ 839563 h 839563"/>
                          <a:gd name="connsiteX15" fmla="*/ 14510 w 1062332"/>
                          <a:gd name="connsiteY15" fmla="*/ 839563 h 839563"/>
                          <a:gd name="connsiteX16" fmla="*/ 0 w 1062332"/>
                          <a:gd name="connsiteY16" fmla="*/ 825053 h 839563"/>
                          <a:gd name="connsiteX17" fmla="*/ 0 w 1062332"/>
                          <a:gd name="connsiteY17" fmla="*/ 109773 h 839563"/>
                          <a:gd name="connsiteX18" fmla="*/ 109406 w 1062332"/>
                          <a:gd name="connsiteY18" fmla="*/ 367 h 839563"/>
                          <a:gd name="connsiteX0" fmla="*/ 109406 w 1062332"/>
                          <a:gd name="connsiteY0" fmla="*/ 367 h 839563"/>
                          <a:gd name="connsiteX1" fmla="*/ 250810 w 1062332"/>
                          <a:gd name="connsiteY1" fmla="*/ 367 h 839563"/>
                          <a:gd name="connsiteX2" fmla="*/ 454172 w 1062332"/>
                          <a:gd name="connsiteY2" fmla="*/ 285821 h 839563"/>
                          <a:gd name="connsiteX3" fmla="*/ 502989 w 1062332"/>
                          <a:gd name="connsiteY3" fmla="*/ 214384 h 839563"/>
                          <a:gd name="connsiteX4" fmla="*/ 434991 w 1062332"/>
                          <a:gd name="connsiteY4" fmla="*/ 45611 h 839563"/>
                          <a:gd name="connsiteX5" fmla="*/ 454172 w 1062332"/>
                          <a:gd name="connsiteY5" fmla="*/ 71 h 839563"/>
                          <a:gd name="connsiteX6" fmla="*/ 597049 w 1062332"/>
                          <a:gd name="connsiteY6" fmla="*/ 71 h 839563"/>
                          <a:gd name="connsiteX7" fmla="*/ 623417 w 1062332"/>
                          <a:gd name="connsiteY7" fmla="*/ 47991 h 839563"/>
                          <a:gd name="connsiteX8" fmla="*/ 550614 w 1062332"/>
                          <a:gd name="connsiteY8" fmla="*/ 212004 h 839563"/>
                          <a:gd name="connsiteX9" fmla="*/ 601016 w 1062332"/>
                          <a:gd name="connsiteY9" fmla="*/ 278678 h 839563"/>
                          <a:gd name="connsiteX10" fmla="*/ 804747 w 1062332"/>
                          <a:gd name="connsiteY10" fmla="*/ 367 h 839563"/>
                          <a:gd name="connsiteX11" fmla="*/ 952926 w 1062332"/>
                          <a:gd name="connsiteY11" fmla="*/ 367 h 839563"/>
                          <a:gd name="connsiteX12" fmla="*/ 1062332 w 1062332"/>
                          <a:gd name="connsiteY12" fmla="*/ 109773 h 839563"/>
                          <a:gd name="connsiteX13" fmla="*/ 1062332 w 1062332"/>
                          <a:gd name="connsiteY13" fmla="*/ 825053 h 839563"/>
                          <a:gd name="connsiteX14" fmla="*/ 1047822 w 1062332"/>
                          <a:gd name="connsiteY14" fmla="*/ 839563 h 839563"/>
                          <a:gd name="connsiteX15" fmla="*/ 14510 w 1062332"/>
                          <a:gd name="connsiteY15" fmla="*/ 839563 h 839563"/>
                          <a:gd name="connsiteX16" fmla="*/ 0 w 1062332"/>
                          <a:gd name="connsiteY16" fmla="*/ 825053 h 839563"/>
                          <a:gd name="connsiteX17" fmla="*/ 0 w 1062332"/>
                          <a:gd name="connsiteY17" fmla="*/ 109773 h 839563"/>
                          <a:gd name="connsiteX18" fmla="*/ 109406 w 1062332"/>
                          <a:gd name="connsiteY18" fmla="*/ 367 h 839563"/>
                          <a:gd name="connsiteX0" fmla="*/ 109406 w 1062332"/>
                          <a:gd name="connsiteY0" fmla="*/ 2742 h 841938"/>
                          <a:gd name="connsiteX1" fmla="*/ 250810 w 1062332"/>
                          <a:gd name="connsiteY1" fmla="*/ 2742 h 841938"/>
                          <a:gd name="connsiteX2" fmla="*/ 454172 w 1062332"/>
                          <a:gd name="connsiteY2" fmla="*/ 288196 h 841938"/>
                          <a:gd name="connsiteX3" fmla="*/ 502989 w 1062332"/>
                          <a:gd name="connsiteY3" fmla="*/ 216759 h 841938"/>
                          <a:gd name="connsiteX4" fmla="*/ 434991 w 1062332"/>
                          <a:gd name="connsiteY4" fmla="*/ 47986 h 841938"/>
                          <a:gd name="connsiteX5" fmla="*/ 461316 w 1062332"/>
                          <a:gd name="connsiteY5" fmla="*/ 64 h 841938"/>
                          <a:gd name="connsiteX6" fmla="*/ 597049 w 1062332"/>
                          <a:gd name="connsiteY6" fmla="*/ 2446 h 841938"/>
                          <a:gd name="connsiteX7" fmla="*/ 623417 w 1062332"/>
                          <a:gd name="connsiteY7" fmla="*/ 50366 h 841938"/>
                          <a:gd name="connsiteX8" fmla="*/ 550614 w 1062332"/>
                          <a:gd name="connsiteY8" fmla="*/ 214379 h 841938"/>
                          <a:gd name="connsiteX9" fmla="*/ 601016 w 1062332"/>
                          <a:gd name="connsiteY9" fmla="*/ 281053 h 841938"/>
                          <a:gd name="connsiteX10" fmla="*/ 804747 w 1062332"/>
                          <a:gd name="connsiteY10" fmla="*/ 2742 h 841938"/>
                          <a:gd name="connsiteX11" fmla="*/ 952926 w 1062332"/>
                          <a:gd name="connsiteY11" fmla="*/ 2742 h 841938"/>
                          <a:gd name="connsiteX12" fmla="*/ 1062332 w 1062332"/>
                          <a:gd name="connsiteY12" fmla="*/ 112148 h 841938"/>
                          <a:gd name="connsiteX13" fmla="*/ 1062332 w 1062332"/>
                          <a:gd name="connsiteY13" fmla="*/ 827428 h 841938"/>
                          <a:gd name="connsiteX14" fmla="*/ 1047822 w 1062332"/>
                          <a:gd name="connsiteY14" fmla="*/ 841938 h 841938"/>
                          <a:gd name="connsiteX15" fmla="*/ 14510 w 1062332"/>
                          <a:gd name="connsiteY15" fmla="*/ 841938 h 841938"/>
                          <a:gd name="connsiteX16" fmla="*/ 0 w 1062332"/>
                          <a:gd name="connsiteY16" fmla="*/ 827428 h 841938"/>
                          <a:gd name="connsiteX17" fmla="*/ 0 w 1062332"/>
                          <a:gd name="connsiteY17" fmla="*/ 112148 h 841938"/>
                          <a:gd name="connsiteX18" fmla="*/ 109406 w 1062332"/>
                          <a:gd name="connsiteY18" fmla="*/ 2742 h 841938"/>
                          <a:gd name="connsiteX0" fmla="*/ 109406 w 1062332"/>
                          <a:gd name="connsiteY0" fmla="*/ 2742 h 841938"/>
                          <a:gd name="connsiteX1" fmla="*/ 250810 w 1062332"/>
                          <a:gd name="connsiteY1" fmla="*/ 2742 h 841938"/>
                          <a:gd name="connsiteX2" fmla="*/ 454172 w 1062332"/>
                          <a:gd name="connsiteY2" fmla="*/ 288196 h 841938"/>
                          <a:gd name="connsiteX3" fmla="*/ 502989 w 1062332"/>
                          <a:gd name="connsiteY3" fmla="*/ 216759 h 841938"/>
                          <a:gd name="connsiteX4" fmla="*/ 434991 w 1062332"/>
                          <a:gd name="connsiteY4" fmla="*/ 47986 h 841938"/>
                          <a:gd name="connsiteX5" fmla="*/ 461316 w 1062332"/>
                          <a:gd name="connsiteY5" fmla="*/ 64 h 841938"/>
                          <a:gd name="connsiteX6" fmla="*/ 597049 w 1062332"/>
                          <a:gd name="connsiteY6" fmla="*/ 2446 h 841938"/>
                          <a:gd name="connsiteX7" fmla="*/ 623417 w 1062332"/>
                          <a:gd name="connsiteY7" fmla="*/ 50366 h 841938"/>
                          <a:gd name="connsiteX8" fmla="*/ 550614 w 1062332"/>
                          <a:gd name="connsiteY8" fmla="*/ 214379 h 841938"/>
                          <a:gd name="connsiteX9" fmla="*/ 601016 w 1062332"/>
                          <a:gd name="connsiteY9" fmla="*/ 281053 h 841938"/>
                          <a:gd name="connsiteX10" fmla="*/ 804747 w 1062332"/>
                          <a:gd name="connsiteY10" fmla="*/ 2742 h 841938"/>
                          <a:gd name="connsiteX11" fmla="*/ 952926 w 1062332"/>
                          <a:gd name="connsiteY11" fmla="*/ 2742 h 841938"/>
                          <a:gd name="connsiteX12" fmla="*/ 1062332 w 1062332"/>
                          <a:gd name="connsiteY12" fmla="*/ 112148 h 841938"/>
                          <a:gd name="connsiteX13" fmla="*/ 1062332 w 1062332"/>
                          <a:gd name="connsiteY13" fmla="*/ 827428 h 841938"/>
                          <a:gd name="connsiteX14" fmla="*/ 1047822 w 1062332"/>
                          <a:gd name="connsiteY14" fmla="*/ 841938 h 841938"/>
                          <a:gd name="connsiteX15" fmla="*/ 14510 w 1062332"/>
                          <a:gd name="connsiteY15" fmla="*/ 841938 h 841938"/>
                          <a:gd name="connsiteX16" fmla="*/ 0 w 1062332"/>
                          <a:gd name="connsiteY16" fmla="*/ 827428 h 841938"/>
                          <a:gd name="connsiteX17" fmla="*/ 0 w 1062332"/>
                          <a:gd name="connsiteY17" fmla="*/ 112148 h 841938"/>
                          <a:gd name="connsiteX18" fmla="*/ 109406 w 1062332"/>
                          <a:gd name="connsiteY18" fmla="*/ 2742 h 8419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062332" h="841938">
                            <a:moveTo>
                              <a:pt x="109406" y="2742"/>
                            </a:moveTo>
                            <a:lnTo>
                              <a:pt x="250810" y="2742"/>
                            </a:lnTo>
                            <a:lnTo>
                              <a:pt x="454172" y="288196"/>
                            </a:lnTo>
                            <a:lnTo>
                              <a:pt x="502989" y="216759"/>
                            </a:lnTo>
                            <a:lnTo>
                              <a:pt x="434991" y="47986"/>
                            </a:lnTo>
                            <a:cubicBezTo>
                              <a:pt x="417573" y="23281"/>
                              <a:pt x="431109" y="-1424"/>
                              <a:pt x="461316" y="64"/>
                            </a:cubicBezTo>
                            <a:lnTo>
                              <a:pt x="597049" y="2446"/>
                            </a:lnTo>
                            <a:cubicBezTo>
                              <a:pt x="628064" y="1751"/>
                              <a:pt x="635265" y="12962"/>
                              <a:pt x="623417" y="50366"/>
                            </a:cubicBezTo>
                            <a:lnTo>
                              <a:pt x="550614" y="214379"/>
                            </a:lnTo>
                            <a:lnTo>
                              <a:pt x="601016" y="281053"/>
                            </a:lnTo>
                            <a:lnTo>
                              <a:pt x="804747" y="2742"/>
                            </a:lnTo>
                            <a:lnTo>
                              <a:pt x="952926" y="2742"/>
                            </a:lnTo>
                            <a:cubicBezTo>
                              <a:pt x="1013349" y="2742"/>
                              <a:pt x="1062332" y="51725"/>
                              <a:pt x="1062332" y="112148"/>
                            </a:cubicBezTo>
                            <a:lnTo>
                              <a:pt x="1062332" y="827428"/>
                            </a:lnTo>
                            <a:cubicBezTo>
                              <a:pt x="1062332" y="835442"/>
                              <a:pt x="1055836" y="841938"/>
                              <a:pt x="1047822" y="841938"/>
                            </a:cubicBezTo>
                            <a:lnTo>
                              <a:pt x="14510" y="841938"/>
                            </a:lnTo>
                            <a:cubicBezTo>
                              <a:pt x="6496" y="841938"/>
                              <a:pt x="0" y="835442"/>
                              <a:pt x="0" y="827428"/>
                            </a:cubicBezTo>
                            <a:lnTo>
                              <a:pt x="0" y="112148"/>
                            </a:lnTo>
                            <a:cubicBezTo>
                              <a:pt x="0" y="51725"/>
                              <a:pt x="44221" y="7505"/>
                              <a:pt x="109406" y="2742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23158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40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E6630A4C-15AE-38B2-2C5F-A52D51635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2675" y="1499099"/>
                      <a:ext cx="711200" cy="7112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Freeform 29">
                      <a:extLst>
                        <a:ext uri="{FF2B5EF4-FFF2-40B4-BE49-F238E27FC236}">
                          <a16:creationId xmlns:a16="http://schemas.microsoft.com/office/drawing/2014/main" id="{4DCB8CB9-F83C-B8AE-697A-DA96D69E9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2589" y="2286433"/>
                      <a:ext cx="1056851" cy="841938"/>
                    </a:xfrm>
                    <a:custGeom>
                      <a:avLst/>
                      <a:gdLst>
                        <a:gd name="connsiteX0" fmla="*/ 0 w 1062332"/>
                        <a:gd name="connsiteY0" fmla="*/ 670077 h 841938"/>
                        <a:gd name="connsiteX1" fmla="*/ 21915 w 1062332"/>
                        <a:gd name="connsiteY1" fmla="*/ 690019 h 841938"/>
                        <a:gd name="connsiteX2" fmla="*/ 97037 w 1062332"/>
                        <a:gd name="connsiteY2" fmla="*/ 772774 h 841938"/>
                        <a:gd name="connsiteX3" fmla="*/ 148694 w 1062332"/>
                        <a:gd name="connsiteY3" fmla="*/ 841938 h 841938"/>
                        <a:gd name="connsiteX4" fmla="*/ 14510 w 1062332"/>
                        <a:gd name="connsiteY4" fmla="*/ 841938 h 841938"/>
                        <a:gd name="connsiteX5" fmla="*/ 0 w 1062332"/>
                        <a:gd name="connsiteY5" fmla="*/ 827428 h 841938"/>
                        <a:gd name="connsiteX6" fmla="*/ 461316 w 1062332"/>
                        <a:gd name="connsiteY6" fmla="*/ 64 h 841938"/>
                        <a:gd name="connsiteX7" fmla="*/ 597049 w 1062332"/>
                        <a:gd name="connsiteY7" fmla="*/ 2446 h 841938"/>
                        <a:gd name="connsiteX8" fmla="*/ 623417 w 1062332"/>
                        <a:gd name="connsiteY8" fmla="*/ 50366 h 841938"/>
                        <a:gd name="connsiteX9" fmla="*/ 550614 w 1062332"/>
                        <a:gd name="connsiteY9" fmla="*/ 214379 h 841938"/>
                        <a:gd name="connsiteX10" fmla="*/ 601016 w 1062332"/>
                        <a:gd name="connsiteY10" fmla="*/ 281053 h 841938"/>
                        <a:gd name="connsiteX11" fmla="*/ 804747 w 1062332"/>
                        <a:gd name="connsiteY11" fmla="*/ 2742 h 841938"/>
                        <a:gd name="connsiteX12" fmla="*/ 952926 w 1062332"/>
                        <a:gd name="connsiteY12" fmla="*/ 2742 h 841938"/>
                        <a:gd name="connsiteX13" fmla="*/ 1062332 w 1062332"/>
                        <a:gd name="connsiteY13" fmla="*/ 112148 h 841938"/>
                        <a:gd name="connsiteX14" fmla="*/ 1062332 w 1062332"/>
                        <a:gd name="connsiteY14" fmla="*/ 827428 h 841938"/>
                        <a:gd name="connsiteX15" fmla="*/ 1047822 w 1062332"/>
                        <a:gd name="connsiteY15" fmla="*/ 841938 h 841938"/>
                        <a:gd name="connsiteX16" fmla="*/ 696586 w 1062332"/>
                        <a:gd name="connsiteY16" fmla="*/ 841938 h 841938"/>
                        <a:gd name="connsiteX17" fmla="*/ 642974 w 1062332"/>
                        <a:gd name="connsiteY17" fmla="*/ 730551 h 841938"/>
                        <a:gd name="connsiteX18" fmla="*/ 117117 w 1062332"/>
                        <a:gd name="connsiteY18" fmla="*/ 151048 h 841938"/>
                        <a:gd name="connsiteX19" fmla="*/ 5481 w 1062332"/>
                        <a:gd name="connsiteY19" fmla="*/ 83170 h 841938"/>
                        <a:gd name="connsiteX20" fmla="*/ 7928 w 1062332"/>
                        <a:gd name="connsiteY20" fmla="*/ 70232 h 841938"/>
                        <a:gd name="connsiteX21" fmla="*/ 109406 w 1062332"/>
                        <a:gd name="connsiteY21" fmla="*/ 2742 h 841938"/>
                        <a:gd name="connsiteX22" fmla="*/ 250810 w 1062332"/>
                        <a:gd name="connsiteY22" fmla="*/ 2742 h 841938"/>
                        <a:gd name="connsiteX23" fmla="*/ 454172 w 1062332"/>
                        <a:gd name="connsiteY23" fmla="*/ 288196 h 841938"/>
                        <a:gd name="connsiteX24" fmla="*/ 502989 w 1062332"/>
                        <a:gd name="connsiteY24" fmla="*/ 216759 h 841938"/>
                        <a:gd name="connsiteX25" fmla="*/ 434991 w 1062332"/>
                        <a:gd name="connsiteY25" fmla="*/ 47986 h 841938"/>
                        <a:gd name="connsiteX26" fmla="*/ 461316 w 1062332"/>
                        <a:gd name="connsiteY26" fmla="*/ 64 h 841938"/>
                        <a:gd name="connsiteX0" fmla="*/ 0 w 1062332"/>
                        <a:gd name="connsiteY0" fmla="*/ 670077 h 841938"/>
                        <a:gd name="connsiteX1" fmla="*/ 21915 w 1062332"/>
                        <a:gd name="connsiteY1" fmla="*/ 690019 h 841938"/>
                        <a:gd name="connsiteX2" fmla="*/ 97037 w 1062332"/>
                        <a:gd name="connsiteY2" fmla="*/ 772774 h 841938"/>
                        <a:gd name="connsiteX3" fmla="*/ 14510 w 1062332"/>
                        <a:gd name="connsiteY3" fmla="*/ 841938 h 841938"/>
                        <a:gd name="connsiteX4" fmla="*/ 0 w 1062332"/>
                        <a:gd name="connsiteY4" fmla="*/ 827428 h 841938"/>
                        <a:gd name="connsiteX5" fmla="*/ 0 w 1062332"/>
                        <a:gd name="connsiteY5" fmla="*/ 670077 h 841938"/>
                        <a:gd name="connsiteX6" fmla="*/ 461316 w 1062332"/>
                        <a:gd name="connsiteY6" fmla="*/ 64 h 841938"/>
                        <a:gd name="connsiteX7" fmla="*/ 597049 w 1062332"/>
                        <a:gd name="connsiteY7" fmla="*/ 2446 h 841938"/>
                        <a:gd name="connsiteX8" fmla="*/ 623417 w 1062332"/>
                        <a:gd name="connsiteY8" fmla="*/ 50366 h 841938"/>
                        <a:gd name="connsiteX9" fmla="*/ 550614 w 1062332"/>
                        <a:gd name="connsiteY9" fmla="*/ 214379 h 841938"/>
                        <a:gd name="connsiteX10" fmla="*/ 601016 w 1062332"/>
                        <a:gd name="connsiteY10" fmla="*/ 281053 h 841938"/>
                        <a:gd name="connsiteX11" fmla="*/ 804747 w 1062332"/>
                        <a:gd name="connsiteY11" fmla="*/ 2742 h 841938"/>
                        <a:gd name="connsiteX12" fmla="*/ 952926 w 1062332"/>
                        <a:gd name="connsiteY12" fmla="*/ 2742 h 841938"/>
                        <a:gd name="connsiteX13" fmla="*/ 1062332 w 1062332"/>
                        <a:gd name="connsiteY13" fmla="*/ 112148 h 841938"/>
                        <a:gd name="connsiteX14" fmla="*/ 1062332 w 1062332"/>
                        <a:gd name="connsiteY14" fmla="*/ 827428 h 841938"/>
                        <a:gd name="connsiteX15" fmla="*/ 1047822 w 1062332"/>
                        <a:gd name="connsiteY15" fmla="*/ 841938 h 841938"/>
                        <a:gd name="connsiteX16" fmla="*/ 696586 w 1062332"/>
                        <a:gd name="connsiteY16" fmla="*/ 841938 h 841938"/>
                        <a:gd name="connsiteX17" fmla="*/ 642974 w 1062332"/>
                        <a:gd name="connsiteY17" fmla="*/ 730551 h 841938"/>
                        <a:gd name="connsiteX18" fmla="*/ 117117 w 1062332"/>
                        <a:gd name="connsiteY18" fmla="*/ 151048 h 841938"/>
                        <a:gd name="connsiteX19" fmla="*/ 5481 w 1062332"/>
                        <a:gd name="connsiteY19" fmla="*/ 83170 h 841938"/>
                        <a:gd name="connsiteX20" fmla="*/ 7928 w 1062332"/>
                        <a:gd name="connsiteY20" fmla="*/ 70232 h 841938"/>
                        <a:gd name="connsiteX21" fmla="*/ 109406 w 1062332"/>
                        <a:gd name="connsiteY21" fmla="*/ 2742 h 841938"/>
                        <a:gd name="connsiteX22" fmla="*/ 250810 w 1062332"/>
                        <a:gd name="connsiteY22" fmla="*/ 2742 h 841938"/>
                        <a:gd name="connsiteX23" fmla="*/ 454172 w 1062332"/>
                        <a:gd name="connsiteY23" fmla="*/ 288196 h 841938"/>
                        <a:gd name="connsiteX24" fmla="*/ 502989 w 1062332"/>
                        <a:gd name="connsiteY24" fmla="*/ 216759 h 841938"/>
                        <a:gd name="connsiteX25" fmla="*/ 434991 w 1062332"/>
                        <a:gd name="connsiteY25" fmla="*/ 47986 h 841938"/>
                        <a:gd name="connsiteX26" fmla="*/ 461316 w 1062332"/>
                        <a:gd name="connsiteY26" fmla="*/ 64 h 841938"/>
                        <a:gd name="connsiteX0" fmla="*/ 0 w 1062332"/>
                        <a:gd name="connsiteY0" fmla="*/ 670077 h 841938"/>
                        <a:gd name="connsiteX1" fmla="*/ 21915 w 1062332"/>
                        <a:gd name="connsiteY1" fmla="*/ 690019 h 841938"/>
                        <a:gd name="connsiteX2" fmla="*/ 14510 w 1062332"/>
                        <a:gd name="connsiteY2" fmla="*/ 841938 h 841938"/>
                        <a:gd name="connsiteX3" fmla="*/ 0 w 1062332"/>
                        <a:gd name="connsiteY3" fmla="*/ 827428 h 841938"/>
                        <a:gd name="connsiteX4" fmla="*/ 0 w 1062332"/>
                        <a:gd name="connsiteY4" fmla="*/ 670077 h 841938"/>
                        <a:gd name="connsiteX5" fmla="*/ 461316 w 1062332"/>
                        <a:gd name="connsiteY5" fmla="*/ 64 h 841938"/>
                        <a:gd name="connsiteX6" fmla="*/ 597049 w 1062332"/>
                        <a:gd name="connsiteY6" fmla="*/ 2446 h 841938"/>
                        <a:gd name="connsiteX7" fmla="*/ 623417 w 1062332"/>
                        <a:gd name="connsiteY7" fmla="*/ 50366 h 841938"/>
                        <a:gd name="connsiteX8" fmla="*/ 550614 w 1062332"/>
                        <a:gd name="connsiteY8" fmla="*/ 214379 h 841938"/>
                        <a:gd name="connsiteX9" fmla="*/ 601016 w 1062332"/>
                        <a:gd name="connsiteY9" fmla="*/ 281053 h 841938"/>
                        <a:gd name="connsiteX10" fmla="*/ 804747 w 1062332"/>
                        <a:gd name="connsiteY10" fmla="*/ 2742 h 841938"/>
                        <a:gd name="connsiteX11" fmla="*/ 952926 w 1062332"/>
                        <a:gd name="connsiteY11" fmla="*/ 2742 h 841938"/>
                        <a:gd name="connsiteX12" fmla="*/ 1062332 w 1062332"/>
                        <a:gd name="connsiteY12" fmla="*/ 112148 h 841938"/>
                        <a:gd name="connsiteX13" fmla="*/ 1062332 w 1062332"/>
                        <a:gd name="connsiteY13" fmla="*/ 827428 h 841938"/>
                        <a:gd name="connsiteX14" fmla="*/ 1047822 w 1062332"/>
                        <a:gd name="connsiteY14" fmla="*/ 841938 h 841938"/>
                        <a:gd name="connsiteX15" fmla="*/ 696586 w 1062332"/>
                        <a:gd name="connsiteY15" fmla="*/ 841938 h 841938"/>
                        <a:gd name="connsiteX16" fmla="*/ 642974 w 1062332"/>
                        <a:gd name="connsiteY16" fmla="*/ 730551 h 841938"/>
                        <a:gd name="connsiteX17" fmla="*/ 117117 w 1062332"/>
                        <a:gd name="connsiteY17" fmla="*/ 151048 h 841938"/>
                        <a:gd name="connsiteX18" fmla="*/ 5481 w 1062332"/>
                        <a:gd name="connsiteY18" fmla="*/ 83170 h 841938"/>
                        <a:gd name="connsiteX19" fmla="*/ 7928 w 1062332"/>
                        <a:gd name="connsiteY19" fmla="*/ 70232 h 841938"/>
                        <a:gd name="connsiteX20" fmla="*/ 109406 w 1062332"/>
                        <a:gd name="connsiteY20" fmla="*/ 2742 h 841938"/>
                        <a:gd name="connsiteX21" fmla="*/ 250810 w 1062332"/>
                        <a:gd name="connsiteY21" fmla="*/ 2742 h 841938"/>
                        <a:gd name="connsiteX22" fmla="*/ 454172 w 1062332"/>
                        <a:gd name="connsiteY22" fmla="*/ 288196 h 841938"/>
                        <a:gd name="connsiteX23" fmla="*/ 502989 w 1062332"/>
                        <a:gd name="connsiteY23" fmla="*/ 216759 h 841938"/>
                        <a:gd name="connsiteX24" fmla="*/ 434991 w 1062332"/>
                        <a:gd name="connsiteY24" fmla="*/ 47986 h 841938"/>
                        <a:gd name="connsiteX25" fmla="*/ 461316 w 1062332"/>
                        <a:gd name="connsiteY25" fmla="*/ 64 h 841938"/>
                        <a:gd name="connsiteX0" fmla="*/ 87 w 1062419"/>
                        <a:gd name="connsiteY0" fmla="*/ 670077 h 841938"/>
                        <a:gd name="connsiteX1" fmla="*/ 22002 w 1062419"/>
                        <a:gd name="connsiteY1" fmla="*/ 690019 h 841938"/>
                        <a:gd name="connsiteX2" fmla="*/ 14597 w 1062419"/>
                        <a:gd name="connsiteY2" fmla="*/ 841938 h 841938"/>
                        <a:gd name="connsiteX3" fmla="*/ 87 w 1062419"/>
                        <a:gd name="connsiteY3" fmla="*/ 670077 h 841938"/>
                        <a:gd name="connsiteX4" fmla="*/ 461403 w 1062419"/>
                        <a:gd name="connsiteY4" fmla="*/ 64 h 841938"/>
                        <a:gd name="connsiteX5" fmla="*/ 597136 w 1062419"/>
                        <a:gd name="connsiteY5" fmla="*/ 2446 h 841938"/>
                        <a:gd name="connsiteX6" fmla="*/ 623504 w 1062419"/>
                        <a:gd name="connsiteY6" fmla="*/ 50366 h 841938"/>
                        <a:gd name="connsiteX7" fmla="*/ 550701 w 1062419"/>
                        <a:gd name="connsiteY7" fmla="*/ 214379 h 841938"/>
                        <a:gd name="connsiteX8" fmla="*/ 601103 w 1062419"/>
                        <a:gd name="connsiteY8" fmla="*/ 281053 h 841938"/>
                        <a:gd name="connsiteX9" fmla="*/ 804834 w 1062419"/>
                        <a:gd name="connsiteY9" fmla="*/ 2742 h 841938"/>
                        <a:gd name="connsiteX10" fmla="*/ 953013 w 1062419"/>
                        <a:gd name="connsiteY10" fmla="*/ 2742 h 841938"/>
                        <a:gd name="connsiteX11" fmla="*/ 1062419 w 1062419"/>
                        <a:gd name="connsiteY11" fmla="*/ 112148 h 841938"/>
                        <a:gd name="connsiteX12" fmla="*/ 1062419 w 1062419"/>
                        <a:gd name="connsiteY12" fmla="*/ 827428 h 841938"/>
                        <a:gd name="connsiteX13" fmla="*/ 1047909 w 1062419"/>
                        <a:gd name="connsiteY13" fmla="*/ 841938 h 841938"/>
                        <a:gd name="connsiteX14" fmla="*/ 696673 w 1062419"/>
                        <a:gd name="connsiteY14" fmla="*/ 841938 h 841938"/>
                        <a:gd name="connsiteX15" fmla="*/ 643061 w 1062419"/>
                        <a:gd name="connsiteY15" fmla="*/ 730551 h 841938"/>
                        <a:gd name="connsiteX16" fmla="*/ 117204 w 1062419"/>
                        <a:gd name="connsiteY16" fmla="*/ 151048 h 841938"/>
                        <a:gd name="connsiteX17" fmla="*/ 5568 w 1062419"/>
                        <a:gd name="connsiteY17" fmla="*/ 83170 h 841938"/>
                        <a:gd name="connsiteX18" fmla="*/ 8015 w 1062419"/>
                        <a:gd name="connsiteY18" fmla="*/ 70232 h 841938"/>
                        <a:gd name="connsiteX19" fmla="*/ 109493 w 1062419"/>
                        <a:gd name="connsiteY19" fmla="*/ 2742 h 841938"/>
                        <a:gd name="connsiteX20" fmla="*/ 250897 w 1062419"/>
                        <a:gd name="connsiteY20" fmla="*/ 2742 h 841938"/>
                        <a:gd name="connsiteX21" fmla="*/ 454259 w 1062419"/>
                        <a:gd name="connsiteY21" fmla="*/ 288196 h 841938"/>
                        <a:gd name="connsiteX22" fmla="*/ 503076 w 1062419"/>
                        <a:gd name="connsiteY22" fmla="*/ 216759 h 841938"/>
                        <a:gd name="connsiteX23" fmla="*/ 435078 w 1062419"/>
                        <a:gd name="connsiteY23" fmla="*/ 47986 h 841938"/>
                        <a:gd name="connsiteX24" fmla="*/ 461403 w 1062419"/>
                        <a:gd name="connsiteY24" fmla="*/ 64 h 841938"/>
                        <a:gd name="connsiteX0" fmla="*/ 9029 w 1056851"/>
                        <a:gd name="connsiteY0" fmla="*/ 841938 h 841938"/>
                        <a:gd name="connsiteX1" fmla="*/ 16434 w 1056851"/>
                        <a:gd name="connsiteY1" fmla="*/ 690019 h 841938"/>
                        <a:gd name="connsiteX2" fmla="*/ 9029 w 1056851"/>
                        <a:gd name="connsiteY2" fmla="*/ 841938 h 841938"/>
                        <a:gd name="connsiteX3" fmla="*/ 455835 w 1056851"/>
                        <a:gd name="connsiteY3" fmla="*/ 64 h 841938"/>
                        <a:gd name="connsiteX4" fmla="*/ 591568 w 1056851"/>
                        <a:gd name="connsiteY4" fmla="*/ 2446 h 841938"/>
                        <a:gd name="connsiteX5" fmla="*/ 617936 w 1056851"/>
                        <a:gd name="connsiteY5" fmla="*/ 50366 h 841938"/>
                        <a:gd name="connsiteX6" fmla="*/ 545133 w 1056851"/>
                        <a:gd name="connsiteY6" fmla="*/ 214379 h 841938"/>
                        <a:gd name="connsiteX7" fmla="*/ 595535 w 1056851"/>
                        <a:gd name="connsiteY7" fmla="*/ 281053 h 841938"/>
                        <a:gd name="connsiteX8" fmla="*/ 799266 w 1056851"/>
                        <a:gd name="connsiteY8" fmla="*/ 2742 h 841938"/>
                        <a:gd name="connsiteX9" fmla="*/ 947445 w 1056851"/>
                        <a:gd name="connsiteY9" fmla="*/ 2742 h 841938"/>
                        <a:gd name="connsiteX10" fmla="*/ 1056851 w 1056851"/>
                        <a:gd name="connsiteY10" fmla="*/ 112148 h 841938"/>
                        <a:gd name="connsiteX11" fmla="*/ 1056851 w 1056851"/>
                        <a:gd name="connsiteY11" fmla="*/ 827428 h 841938"/>
                        <a:gd name="connsiteX12" fmla="*/ 1042341 w 1056851"/>
                        <a:gd name="connsiteY12" fmla="*/ 841938 h 841938"/>
                        <a:gd name="connsiteX13" fmla="*/ 691105 w 1056851"/>
                        <a:gd name="connsiteY13" fmla="*/ 841938 h 841938"/>
                        <a:gd name="connsiteX14" fmla="*/ 637493 w 1056851"/>
                        <a:gd name="connsiteY14" fmla="*/ 730551 h 841938"/>
                        <a:gd name="connsiteX15" fmla="*/ 111636 w 1056851"/>
                        <a:gd name="connsiteY15" fmla="*/ 151048 h 841938"/>
                        <a:gd name="connsiteX16" fmla="*/ 0 w 1056851"/>
                        <a:gd name="connsiteY16" fmla="*/ 83170 h 841938"/>
                        <a:gd name="connsiteX17" fmla="*/ 2447 w 1056851"/>
                        <a:gd name="connsiteY17" fmla="*/ 70232 h 841938"/>
                        <a:gd name="connsiteX18" fmla="*/ 103925 w 1056851"/>
                        <a:gd name="connsiteY18" fmla="*/ 2742 h 841938"/>
                        <a:gd name="connsiteX19" fmla="*/ 245329 w 1056851"/>
                        <a:gd name="connsiteY19" fmla="*/ 2742 h 841938"/>
                        <a:gd name="connsiteX20" fmla="*/ 448691 w 1056851"/>
                        <a:gd name="connsiteY20" fmla="*/ 288196 h 841938"/>
                        <a:gd name="connsiteX21" fmla="*/ 497508 w 1056851"/>
                        <a:gd name="connsiteY21" fmla="*/ 216759 h 841938"/>
                        <a:gd name="connsiteX22" fmla="*/ 429510 w 1056851"/>
                        <a:gd name="connsiteY22" fmla="*/ 47986 h 841938"/>
                        <a:gd name="connsiteX23" fmla="*/ 455835 w 1056851"/>
                        <a:gd name="connsiteY23" fmla="*/ 64 h 841938"/>
                        <a:gd name="connsiteX0" fmla="*/ 455835 w 1056851"/>
                        <a:gd name="connsiteY0" fmla="*/ 64 h 841938"/>
                        <a:gd name="connsiteX1" fmla="*/ 591568 w 1056851"/>
                        <a:gd name="connsiteY1" fmla="*/ 2446 h 841938"/>
                        <a:gd name="connsiteX2" fmla="*/ 617936 w 1056851"/>
                        <a:gd name="connsiteY2" fmla="*/ 50366 h 841938"/>
                        <a:gd name="connsiteX3" fmla="*/ 545133 w 1056851"/>
                        <a:gd name="connsiteY3" fmla="*/ 214379 h 841938"/>
                        <a:gd name="connsiteX4" fmla="*/ 595535 w 1056851"/>
                        <a:gd name="connsiteY4" fmla="*/ 281053 h 841938"/>
                        <a:gd name="connsiteX5" fmla="*/ 799266 w 1056851"/>
                        <a:gd name="connsiteY5" fmla="*/ 2742 h 841938"/>
                        <a:gd name="connsiteX6" fmla="*/ 947445 w 1056851"/>
                        <a:gd name="connsiteY6" fmla="*/ 2742 h 841938"/>
                        <a:gd name="connsiteX7" fmla="*/ 1056851 w 1056851"/>
                        <a:gd name="connsiteY7" fmla="*/ 112148 h 841938"/>
                        <a:gd name="connsiteX8" fmla="*/ 1056851 w 1056851"/>
                        <a:gd name="connsiteY8" fmla="*/ 827428 h 841938"/>
                        <a:gd name="connsiteX9" fmla="*/ 1042341 w 1056851"/>
                        <a:gd name="connsiteY9" fmla="*/ 841938 h 841938"/>
                        <a:gd name="connsiteX10" fmla="*/ 691105 w 1056851"/>
                        <a:gd name="connsiteY10" fmla="*/ 841938 h 841938"/>
                        <a:gd name="connsiteX11" fmla="*/ 637493 w 1056851"/>
                        <a:gd name="connsiteY11" fmla="*/ 730551 h 841938"/>
                        <a:gd name="connsiteX12" fmla="*/ 111636 w 1056851"/>
                        <a:gd name="connsiteY12" fmla="*/ 151048 h 841938"/>
                        <a:gd name="connsiteX13" fmla="*/ 0 w 1056851"/>
                        <a:gd name="connsiteY13" fmla="*/ 83170 h 841938"/>
                        <a:gd name="connsiteX14" fmla="*/ 2447 w 1056851"/>
                        <a:gd name="connsiteY14" fmla="*/ 70232 h 841938"/>
                        <a:gd name="connsiteX15" fmla="*/ 103925 w 1056851"/>
                        <a:gd name="connsiteY15" fmla="*/ 2742 h 841938"/>
                        <a:gd name="connsiteX16" fmla="*/ 245329 w 1056851"/>
                        <a:gd name="connsiteY16" fmla="*/ 2742 h 841938"/>
                        <a:gd name="connsiteX17" fmla="*/ 448691 w 1056851"/>
                        <a:gd name="connsiteY17" fmla="*/ 288196 h 841938"/>
                        <a:gd name="connsiteX18" fmla="*/ 497508 w 1056851"/>
                        <a:gd name="connsiteY18" fmla="*/ 216759 h 841938"/>
                        <a:gd name="connsiteX19" fmla="*/ 429510 w 1056851"/>
                        <a:gd name="connsiteY19" fmla="*/ 47986 h 841938"/>
                        <a:gd name="connsiteX20" fmla="*/ 455835 w 1056851"/>
                        <a:gd name="connsiteY20" fmla="*/ 64 h 841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056851" h="841938">
                          <a:moveTo>
                            <a:pt x="455835" y="64"/>
                          </a:moveTo>
                          <a:lnTo>
                            <a:pt x="591568" y="2446"/>
                          </a:lnTo>
                          <a:cubicBezTo>
                            <a:pt x="622583" y="1751"/>
                            <a:pt x="629784" y="12962"/>
                            <a:pt x="617936" y="50366"/>
                          </a:cubicBezTo>
                          <a:lnTo>
                            <a:pt x="545133" y="214379"/>
                          </a:lnTo>
                          <a:lnTo>
                            <a:pt x="595535" y="281053"/>
                          </a:lnTo>
                          <a:lnTo>
                            <a:pt x="799266" y="2742"/>
                          </a:lnTo>
                          <a:lnTo>
                            <a:pt x="947445" y="2742"/>
                          </a:lnTo>
                          <a:cubicBezTo>
                            <a:pt x="1007868" y="2742"/>
                            <a:pt x="1056851" y="51725"/>
                            <a:pt x="1056851" y="112148"/>
                          </a:cubicBezTo>
                          <a:lnTo>
                            <a:pt x="1056851" y="827428"/>
                          </a:lnTo>
                          <a:cubicBezTo>
                            <a:pt x="1056851" y="835442"/>
                            <a:pt x="1050355" y="841938"/>
                            <a:pt x="1042341" y="841938"/>
                          </a:cubicBezTo>
                          <a:lnTo>
                            <a:pt x="691105" y="841938"/>
                          </a:lnTo>
                          <a:lnTo>
                            <a:pt x="637493" y="730551"/>
                          </a:lnTo>
                          <a:cubicBezTo>
                            <a:pt x="511082" y="497647"/>
                            <a:pt x="330063" y="298742"/>
                            <a:pt x="111636" y="151048"/>
                          </a:cubicBezTo>
                          <a:lnTo>
                            <a:pt x="0" y="83170"/>
                          </a:lnTo>
                          <a:lnTo>
                            <a:pt x="2447" y="70232"/>
                          </a:lnTo>
                          <a:cubicBezTo>
                            <a:pt x="17940" y="32081"/>
                            <a:pt x="55037" y="6314"/>
                            <a:pt x="103925" y="2742"/>
                          </a:cubicBezTo>
                          <a:lnTo>
                            <a:pt x="245329" y="2742"/>
                          </a:lnTo>
                          <a:lnTo>
                            <a:pt x="448691" y="288196"/>
                          </a:lnTo>
                          <a:lnTo>
                            <a:pt x="497508" y="216759"/>
                          </a:lnTo>
                          <a:lnTo>
                            <a:pt x="429510" y="47986"/>
                          </a:lnTo>
                          <a:cubicBezTo>
                            <a:pt x="412092" y="23281"/>
                            <a:pt x="425628" y="-1424"/>
                            <a:pt x="455835" y="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F01ACF18-C6A5-3507-53E4-3B67DE9BE8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8887" y="1499099"/>
                      <a:ext cx="711200" cy="7112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Freeform 31">
                      <a:extLst>
                        <a:ext uri="{FF2B5EF4-FFF2-40B4-BE49-F238E27FC236}">
                          <a16:creationId xmlns:a16="http://schemas.microsoft.com/office/drawing/2014/main" id="{62598B48-AA74-0208-5EF3-1D9A13B5C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3320" y="2286433"/>
                      <a:ext cx="1061905" cy="841938"/>
                    </a:xfrm>
                    <a:custGeom>
                      <a:avLst/>
                      <a:gdLst>
                        <a:gd name="connsiteX0" fmla="*/ 1062332 w 1062332"/>
                        <a:gd name="connsiteY0" fmla="*/ 720119 h 841938"/>
                        <a:gd name="connsiteX1" fmla="*/ 1062332 w 1062332"/>
                        <a:gd name="connsiteY1" fmla="*/ 827428 h 841938"/>
                        <a:gd name="connsiteX2" fmla="*/ 1047822 w 1062332"/>
                        <a:gd name="connsiteY2" fmla="*/ 841938 h 841938"/>
                        <a:gd name="connsiteX3" fmla="*/ 962877 w 1062332"/>
                        <a:gd name="connsiteY3" fmla="*/ 841938 h 841938"/>
                        <a:gd name="connsiteX4" fmla="*/ 1014534 w 1062332"/>
                        <a:gd name="connsiteY4" fmla="*/ 772774 h 841938"/>
                        <a:gd name="connsiteX5" fmla="*/ 461316 w 1062332"/>
                        <a:gd name="connsiteY5" fmla="*/ 64 h 841938"/>
                        <a:gd name="connsiteX6" fmla="*/ 597049 w 1062332"/>
                        <a:gd name="connsiteY6" fmla="*/ 2446 h 841938"/>
                        <a:gd name="connsiteX7" fmla="*/ 623417 w 1062332"/>
                        <a:gd name="connsiteY7" fmla="*/ 50366 h 841938"/>
                        <a:gd name="connsiteX8" fmla="*/ 550614 w 1062332"/>
                        <a:gd name="connsiteY8" fmla="*/ 214379 h 841938"/>
                        <a:gd name="connsiteX9" fmla="*/ 601016 w 1062332"/>
                        <a:gd name="connsiteY9" fmla="*/ 281053 h 841938"/>
                        <a:gd name="connsiteX10" fmla="*/ 804747 w 1062332"/>
                        <a:gd name="connsiteY10" fmla="*/ 2742 h 841938"/>
                        <a:gd name="connsiteX11" fmla="*/ 952926 w 1062332"/>
                        <a:gd name="connsiteY11" fmla="*/ 2742 h 841938"/>
                        <a:gd name="connsiteX12" fmla="*/ 1053734 w 1062332"/>
                        <a:gd name="connsiteY12" fmla="*/ 69563 h 841938"/>
                        <a:gd name="connsiteX13" fmla="*/ 1061905 w 1062332"/>
                        <a:gd name="connsiteY13" fmla="*/ 110035 h 841938"/>
                        <a:gd name="connsiteX14" fmla="*/ 994454 w 1062332"/>
                        <a:gd name="connsiteY14" fmla="*/ 151048 h 841938"/>
                        <a:gd name="connsiteX15" fmla="*/ 468596 w 1062332"/>
                        <a:gd name="connsiteY15" fmla="*/ 730551 h 841938"/>
                        <a:gd name="connsiteX16" fmla="*/ 414984 w 1062332"/>
                        <a:gd name="connsiteY16" fmla="*/ 841938 h 841938"/>
                        <a:gd name="connsiteX17" fmla="*/ 14510 w 1062332"/>
                        <a:gd name="connsiteY17" fmla="*/ 841938 h 841938"/>
                        <a:gd name="connsiteX18" fmla="*/ 0 w 1062332"/>
                        <a:gd name="connsiteY18" fmla="*/ 827428 h 841938"/>
                        <a:gd name="connsiteX19" fmla="*/ 0 w 1062332"/>
                        <a:gd name="connsiteY19" fmla="*/ 112148 h 841938"/>
                        <a:gd name="connsiteX20" fmla="*/ 109406 w 1062332"/>
                        <a:gd name="connsiteY20" fmla="*/ 2742 h 841938"/>
                        <a:gd name="connsiteX21" fmla="*/ 250810 w 1062332"/>
                        <a:gd name="connsiteY21" fmla="*/ 2742 h 841938"/>
                        <a:gd name="connsiteX22" fmla="*/ 454172 w 1062332"/>
                        <a:gd name="connsiteY22" fmla="*/ 288196 h 841938"/>
                        <a:gd name="connsiteX23" fmla="*/ 502989 w 1062332"/>
                        <a:gd name="connsiteY23" fmla="*/ 216759 h 841938"/>
                        <a:gd name="connsiteX24" fmla="*/ 434991 w 1062332"/>
                        <a:gd name="connsiteY24" fmla="*/ 47986 h 841938"/>
                        <a:gd name="connsiteX25" fmla="*/ 461316 w 1062332"/>
                        <a:gd name="connsiteY25" fmla="*/ 64 h 841938"/>
                        <a:gd name="connsiteX0" fmla="*/ 1062332 w 1062332"/>
                        <a:gd name="connsiteY0" fmla="*/ 720119 h 841938"/>
                        <a:gd name="connsiteX1" fmla="*/ 1062332 w 1062332"/>
                        <a:gd name="connsiteY1" fmla="*/ 827428 h 841938"/>
                        <a:gd name="connsiteX2" fmla="*/ 1047822 w 1062332"/>
                        <a:gd name="connsiteY2" fmla="*/ 841938 h 841938"/>
                        <a:gd name="connsiteX3" fmla="*/ 962877 w 1062332"/>
                        <a:gd name="connsiteY3" fmla="*/ 841938 h 841938"/>
                        <a:gd name="connsiteX4" fmla="*/ 1062332 w 1062332"/>
                        <a:gd name="connsiteY4" fmla="*/ 720119 h 841938"/>
                        <a:gd name="connsiteX5" fmla="*/ 461316 w 1062332"/>
                        <a:gd name="connsiteY5" fmla="*/ 64 h 841938"/>
                        <a:gd name="connsiteX6" fmla="*/ 597049 w 1062332"/>
                        <a:gd name="connsiteY6" fmla="*/ 2446 h 841938"/>
                        <a:gd name="connsiteX7" fmla="*/ 623417 w 1062332"/>
                        <a:gd name="connsiteY7" fmla="*/ 50366 h 841938"/>
                        <a:gd name="connsiteX8" fmla="*/ 550614 w 1062332"/>
                        <a:gd name="connsiteY8" fmla="*/ 214379 h 841938"/>
                        <a:gd name="connsiteX9" fmla="*/ 601016 w 1062332"/>
                        <a:gd name="connsiteY9" fmla="*/ 281053 h 841938"/>
                        <a:gd name="connsiteX10" fmla="*/ 804747 w 1062332"/>
                        <a:gd name="connsiteY10" fmla="*/ 2742 h 841938"/>
                        <a:gd name="connsiteX11" fmla="*/ 952926 w 1062332"/>
                        <a:gd name="connsiteY11" fmla="*/ 2742 h 841938"/>
                        <a:gd name="connsiteX12" fmla="*/ 1053734 w 1062332"/>
                        <a:gd name="connsiteY12" fmla="*/ 69563 h 841938"/>
                        <a:gd name="connsiteX13" fmla="*/ 1061905 w 1062332"/>
                        <a:gd name="connsiteY13" fmla="*/ 110035 h 841938"/>
                        <a:gd name="connsiteX14" fmla="*/ 994454 w 1062332"/>
                        <a:gd name="connsiteY14" fmla="*/ 151048 h 841938"/>
                        <a:gd name="connsiteX15" fmla="*/ 468596 w 1062332"/>
                        <a:gd name="connsiteY15" fmla="*/ 730551 h 841938"/>
                        <a:gd name="connsiteX16" fmla="*/ 414984 w 1062332"/>
                        <a:gd name="connsiteY16" fmla="*/ 841938 h 841938"/>
                        <a:gd name="connsiteX17" fmla="*/ 14510 w 1062332"/>
                        <a:gd name="connsiteY17" fmla="*/ 841938 h 841938"/>
                        <a:gd name="connsiteX18" fmla="*/ 0 w 1062332"/>
                        <a:gd name="connsiteY18" fmla="*/ 827428 h 841938"/>
                        <a:gd name="connsiteX19" fmla="*/ 0 w 1062332"/>
                        <a:gd name="connsiteY19" fmla="*/ 112148 h 841938"/>
                        <a:gd name="connsiteX20" fmla="*/ 109406 w 1062332"/>
                        <a:gd name="connsiteY20" fmla="*/ 2742 h 841938"/>
                        <a:gd name="connsiteX21" fmla="*/ 250810 w 1062332"/>
                        <a:gd name="connsiteY21" fmla="*/ 2742 h 841938"/>
                        <a:gd name="connsiteX22" fmla="*/ 454172 w 1062332"/>
                        <a:gd name="connsiteY22" fmla="*/ 288196 h 841938"/>
                        <a:gd name="connsiteX23" fmla="*/ 502989 w 1062332"/>
                        <a:gd name="connsiteY23" fmla="*/ 216759 h 841938"/>
                        <a:gd name="connsiteX24" fmla="*/ 434991 w 1062332"/>
                        <a:gd name="connsiteY24" fmla="*/ 47986 h 841938"/>
                        <a:gd name="connsiteX25" fmla="*/ 461316 w 1062332"/>
                        <a:gd name="connsiteY25" fmla="*/ 64 h 841938"/>
                        <a:gd name="connsiteX0" fmla="*/ 962877 w 1062332"/>
                        <a:gd name="connsiteY0" fmla="*/ 841938 h 841938"/>
                        <a:gd name="connsiteX1" fmla="*/ 1062332 w 1062332"/>
                        <a:gd name="connsiteY1" fmla="*/ 827428 h 841938"/>
                        <a:gd name="connsiteX2" fmla="*/ 1047822 w 1062332"/>
                        <a:gd name="connsiteY2" fmla="*/ 841938 h 841938"/>
                        <a:gd name="connsiteX3" fmla="*/ 962877 w 1062332"/>
                        <a:gd name="connsiteY3" fmla="*/ 841938 h 841938"/>
                        <a:gd name="connsiteX4" fmla="*/ 461316 w 1062332"/>
                        <a:gd name="connsiteY4" fmla="*/ 64 h 841938"/>
                        <a:gd name="connsiteX5" fmla="*/ 597049 w 1062332"/>
                        <a:gd name="connsiteY5" fmla="*/ 2446 h 841938"/>
                        <a:gd name="connsiteX6" fmla="*/ 623417 w 1062332"/>
                        <a:gd name="connsiteY6" fmla="*/ 50366 h 841938"/>
                        <a:gd name="connsiteX7" fmla="*/ 550614 w 1062332"/>
                        <a:gd name="connsiteY7" fmla="*/ 214379 h 841938"/>
                        <a:gd name="connsiteX8" fmla="*/ 601016 w 1062332"/>
                        <a:gd name="connsiteY8" fmla="*/ 281053 h 841938"/>
                        <a:gd name="connsiteX9" fmla="*/ 804747 w 1062332"/>
                        <a:gd name="connsiteY9" fmla="*/ 2742 h 841938"/>
                        <a:gd name="connsiteX10" fmla="*/ 952926 w 1062332"/>
                        <a:gd name="connsiteY10" fmla="*/ 2742 h 841938"/>
                        <a:gd name="connsiteX11" fmla="*/ 1053734 w 1062332"/>
                        <a:gd name="connsiteY11" fmla="*/ 69563 h 841938"/>
                        <a:gd name="connsiteX12" fmla="*/ 1061905 w 1062332"/>
                        <a:gd name="connsiteY12" fmla="*/ 110035 h 841938"/>
                        <a:gd name="connsiteX13" fmla="*/ 994454 w 1062332"/>
                        <a:gd name="connsiteY13" fmla="*/ 151048 h 841938"/>
                        <a:gd name="connsiteX14" fmla="*/ 468596 w 1062332"/>
                        <a:gd name="connsiteY14" fmla="*/ 730551 h 841938"/>
                        <a:gd name="connsiteX15" fmla="*/ 414984 w 1062332"/>
                        <a:gd name="connsiteY15" fmla="*/ 841938 h 841938"/>
                        <a:gd name="connsiteX16" fmla="*/ 14510 w 1062332"/>
                        <a:gd name="connsiteY16" fmla="*/ 841938 h 841938"/>
                        <a:gd name="connsiteX17" fmla="*/ 0 w 1062332"/>
                        <a:gd name="connsiteY17" fmla="*/ 827428 h 841938"/>
                        <a:gd name="connsiteX18" fmla="*/ 0 w 1062332"/>
                        <a:gd name="connsiteY18" fmla="*/ 112148 h 841938"/>
                        <a:gd name="connsiteX19" fmla="*/ 109406 w 1062332"/>
                        <a:gd name="connsiteY19" fmla="*/ 2742 h 841938"/>
                        <a:gd name="connsiteX20" fmla="*/ 250810 w 1062332"/>
                        <a:gd name="connsiteY20" fmla="*/ 2742 h 841938"/>
                        <a:gd name="connsiteX21" fmla="*/ 454172 w 1062332"/>
                        <a:gd name="connsiteY21" fmla="*/ 288196 h 841938"/>
                        <a:gd name="connsiteX22" fmla="*/ 502989 w 1062332"/>
                        <a:gd name="connsiteY22" fmla="*/ 216759 h 841938"/>
                        <a:gd name="connsiteX23" fmla="*/ 434991 w 1062332"/>
                        <a:gd name="connsiteY23" fmla="*/ 47986 h 841938"/>
                        <a:gd name="connsiteX24" fmla="*/ 461316 w 1062332"/>
                        <a:gd name="connsiteY24" fmla="*/ 64 h 841938"/>
                        <a:gd name="connsiteX0" fmla="*/ 1047822 w 1062332"/>
                        <a:gd name="connsiteY0" fmla="*/ 841938 h 841938"/>
                        <a:gd name="connsiteX1" fmla="*/ 1062332 w 1062332"/>
                        <a:gd name="connsiteY1" fmla="*/ 827428 h 841938"/>
                        <a:gd name="connsiteX2" fmla="*/ 1047822 w 1062332"/>
                        <a:gd name="connsiteY2" fmla="*/ 841938 h 841938"/>
                        <a:gd name="connsiteX3" fmla="*/ 461316 w 1062332"/>
                        <a:gd name="connsiteY3" fmla="*/ 64 h 841938"/>
                        <a:gd name="connsiteX4" fmla="*/ 597049 w 1062332"/>
                        <a:gd name="connsiteY4" fmla="*/ 2446 h 841938"/>
                        <a:gd name="connsiteX5" fmla="*/ 623417 w 1062332"/>
                        <a:gd name="connsiteY5" fmla="*/ 50366 h 841938"/>
                        <a:gd name="connsiteX6" fmla="*/ 550614 w 1062332"/>
                        <a:gd name="connsiteY6" fmla="*/ 214379 h 841938"/>
                        <a:gd name="connsiteX7" fmla="*/ 601016 w 1062332"/>
                        <a:gd name="connsiteY7" fmla="*/ 281053 h 841938"/>
                        <a:gd name="connsiteX8" fmla="*/ 804747 w 1062332"/>
                        <a:gd name="connsiteY8" fmla="*/ 2742 h 841938"/>
                        <a:gd name="connsiteX9" fmla="*/ 952926 w 1062332"/>
                        <a:gd name="connsiteY9" fmla="*/ 2742 h 841938"/>
                        <a:gd name="connsiteX10" fmla="*/ 1053734 w 1062332"/>
                        <a:gd name="connsiteY10" fmla="*/ 69563 h 841938"/>
                        <a:gd name="connsiteX11" fmla="*/ 1061905 w 1062332"/>
                        <a:gd name="connsiteY11" fmla="*/ 110035 h 841938"/>
                        <a:gd name="connsiteX12" fmla="*/ 994454 w 1062332"/>
                        <a:gd name="connsiteY12" fmla="*/ 151048 h 841938"/>
                        <a:gd name="connsiteX13" fmla="*/ 468596 w 1062332"/>
                        <a:gd name="connsiteY13" fmla="*/ 730551 h 841938"/>
                        <a:gd name="connsiteX14" fmla="*/ 414984 w 1062332"/>
                        <a:gd name="connsiteY14" fmla="*/ 841938 h 841938"/>
                        <a:gd name="connsiteX15" fmla="*/ 14510 w 1062332"/>
                        <a:gd name="connsiteY15" fmla="*/ 841938 h 841938"/>
                        <a:gd name="connsiteX16" fmla="*/ 0 w 1062332"/>
                        <a:gd name="connsiteY16" fmla="*/ 827428 h 841938"/>
                        <a:gd name="connsiteX17" fmla="*/ 0 w 1062332"/>
                        <a:gd name="connsiteY17" fmla="*/ 112148 h 841938"/>
                        <a:gd name="connsiteX18" fmla="*/ 109406 w 1062332"/>
                        <a:gd name="connsiteY18" fmla="*/ 2742 h 841938"/>
                        <a:gd name="connsiteX19" fmla="*/ 250810 w 1062332"/>
                        <a:gd name="connsiteY19" fmla="*/ 2742 h 841938"/>
                        <a:gd name="connsiteX20" fmla="*/ 454172 w 1062332"/>
                        <a:gd name="connsiteY20" fmla="*/ 288196 h 841938"/>
                        <a:gd name="connsiteX21" fmla="*/ 502989 w 1062332"/>
                        <a:gd name="connsiteY21" fmla="*/ 216759 h 841938"/>
                        <a:gd name="connsiteX22" fmla="*/ 434991 w 1062332"/>
                        <a:gd name="connsiteY22" fmla="*/ 47986 h 841938"/>
                        <a:gd name="connsiteX23" fmla="*/ 461316 w 1062332"/>
                        <a:gd name="connsiteY23" fmla="*/ 64 h 841938"/>
                        <a:gd name="connsiteX0" fmla="*/ 461316 w 1061905"/>
                        <a:gd name="connsiteY0" fmla="*/ 64 h 841938"/>
                        <a:gd name="connsiteX1" fmla="*/ 597049 w 1061905"/>
                        <a:gd name="connsiteY1" fmla="*/ 2446 h 841938"/>
                        <a:gd name="connsiteX2" fmla="*/ 623417 w 1061905"/>
                        <a:gd name="connsiteY2" fmla="*/ 50366 h 841938"/>
                        <a:gd name="connsiteX3" fmla="*/ 550614 w 1061905"/>
                        <a:gd name="connsiteY3" fmla="*/ 214379 h 841938"/>
                        <a:gd name="connsiteX4" fmla="*/ 601016 w 1061905"/>
                        <a:gd name="connsiteY4" fmla="*/ 281053 h 841938"/>
                        <a:gd name="connsiteX5" fmla="*/ 804747 w 1061905"/>
                        <a:gd name="connsiteY5" fmla="*/ 2742 h 841938"/>
                        <a:gd name="connsiteX6" fmla="*/ 952926 w 1061905"/>
                        <a:gd name="connsiteY6" fmla="*/ 2742 h 841938"/>
                        <a:gd name="connsiteX7" fmla="*/ 1053734 w 1061905"/>
                        <a:gd name="connsiteY7" fmla="*/ 69563 h 841938"/>
                        <a:gd name="connsiteX8" fmla="*/ 1061905 w 1061905"/>
                        <a:gd name="connsiteY8" fmla="*/ 110035 h 841938"/>
                        <a:gd name="connsiteX9" fmla="*/ 994454 w 1061905"/>
                        <a:gd name="connsiteY9" fmla="*/ 151048 h 841938"/>
                        <a:gd name="connsiteX10" fmla="*/ 468596 w 1061905"/>
                        <a:gd name="connsiteY10" fmla="*/ 730551 h 841938"/>
                        <a:gd name="connsiteX11" fmla="*/ 414984 w 1061905"/>
                        <a:gd name="connsiteY11" fmla="*/ 841938 h 841938"/>
                        <a:gd name="connsiteX12" fmla="*/ 14510 w 1061905"/>
                        <a:gd name="connsiteY12" fmla="*/ 841938 h 841938"/>
                        <a:gd name="connsiteX13" fmla="*/ 0 w 1061905"/>
                        <a:gd name="connsiteY13" fmla="*/ 827428 h 841938"/>
                        <a:gd name="connsiteX14" fmla="*/ 0 w 1061905"/>
                        <a:gd name="connsiteY14" fmla="*/ 112148 h 841938"/>
                        <a:gd name="connsiteX15" fmla="*/ 109406 w 1061905"/>
                        <a:gd name="connsiteY15" fmla="*/ 2742 h 841938"/>
                        <a:gd name="connsiteX16" fmla="*/ 250810 w 1061905"/>
                        <a:gd name="connsiteY16" fmla="*/ 2742 h 841938"/>
                        <a:gd name="connsiteX17" fmla="*/ 454172 w 1061905"/>
                        <a:gd name="connsiteY17" fmla="*/ 288196 h 841938"/>
                        <a:gd name="connsiteX18" fmla="*/ 502989 w 1061905"/>
                        <a:gd name="connsiteY18" fmla="*/ 216759 h 841938"/>
                        <a:gd name="connsiteX19" fmla="*/ 434991 w 1061905"/>
                        <a:gd name="connsiteY19" fmla="*/ 47986 h 841938"/>
                        <a:gd name="connsiteX20" fmla="*/ 461316 w 1061905"/>
                        <a:gd name="connsiteY20" fmla="*/ 64 h 841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061905" h="841938">
                          <a:moveTo>
                            <a:pt x="461316" y="64"/>
                          </a:moveTo>
                          <a:lnTo>
                            <a:pt x="597049" y="2446"/>
                          </a:lnTo>
                          <a:cubicBezTo>
                            <a:pt x="628064" y="1751"/>
                            <a:pt x="635265" y="12962"/>
                            <a:pt x="623417" y="50366"/>
                          </a:cubicBezTo>
                          <a:lnTo>
                            <a:pt x="550614" y="214379"/>
                          </a:lnTo>
                          <a:lnTo>
                            <a:pt x="601016" y="281053"/>
                          </a:lnTo>
                          <a:lnTo>
                            <a:pt x="804747" y="2742"/>
                          </a:lnTo>
                          <a:lnTo>
                            <a:pt x="952926" y="2742"/>
                          </a:lnTo>
                          <a:cubicBezTo>
                            <a:pt x="998243" y="2742"/>
                            <a:pt x="1037126" y="30295"/>
                            <a:pt x="1053734" y="69563"/>
                          </a:cubicBezTo>
                          <a:lnTo>
                            <a:pt x="1061905" y="110035"/>
                          </a:lnTo>
                          <a:lnTo>
                            <a:pt x="994454" y="151048"/>
                          </a:lnTo>
                          <a:cubicBezTo>
                            <a:pt x="776026" y="298742"/>
                            <a:pt x="595008" y="497647"/>
                            <a:pt x="468596" y="730551"/>
                          </a:cubicBezTo>
                          <a:lnTo>
                            <a:pt x="414984" y="841938"/>
                          </a:lnTo>
                          <a:lnTo>
                            <a:pt x="14510" y="841938"/>
                          </a:lnTo>
                          <a:cubicBezTo>
                            <a:pt x="6496" y="841938"/>
                            <a:pt x="0" y="835442"/>
                            <a:pt x="0" y="827428"/>
                          </a:cubicBezTo>
                          <a:lnTo>
                            <a:pt x="0" y="112148"/>
                          </a:lnTo>
                          <a:cubicBezTo>
                            <a:pt x="0" y="51725"/>
                            <a:pt x="44221" y="7505"/>
                            <a:pt x="109406" y="2742"/>
                          </a:cubicBezTo>
                          <a:lnTo>
                            <a:pt x="250810" y="2742"/>
                          </a:lnTo>
                          <a:lnTo>
                            <a:pt x="454172" y="288196"/>
                          </a:lnTo>
                          <a:lnTo>
                            <a:pt x="502989" y="216759"/>
                          </a:lnTo>
                          <a:lnTo>
                            <a:pt x="434991" y="47986"/>
                          </a:lnTo>
                          <a:cubicBezTo>
                            <a:pt x="417573" y="23281"/>
                            <a:pt x="431109" y="-1424"/>
                            <a:pt x="461316" y="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23158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80" name="Freeform 226">
            <a:extLst>
              <a:ext uri="{FF2B5EF4-FFF2-40B4-BE49-F238E27FC236}">
                <a16:creationId xmlns:a16="http://schemas.microsoft.com/office/drawing/2014/main" id="{24306686-FE81-C784-8DAF-E20CAF34A10C}"/>
              </a:ext>
            </a:extLst>
          </p:cNvPr>
          <p:cNvSpPr/>
          <p:nvPr/>
        </p:nvSpPr>
        <p:spPr>
          <a:xfrm>
            <a:off x="1879600" y="5994400"/>
            <a:ext cx="635000" cy="635000"/>
          </a:xfrm>
          <a:custGeom>
            <a:avLst/>
            <a:gdLst>
              <a:gd name="connsiteX0" fmla="*/ 2009831 w 2210046"/>
              <a:gd name="connsiteY0" fmla="*/ 1117832 h 2208421"/>
              <a:gd name="connsiteX1" fmla="*/ 2210046 w 2210046"/>
              <a:gd name="connsiteY1" fmla="*/ 1117832 h 2208421"/>
              <a:gd name="connsiteX2" fmla="*/ 2205669 w 2210046"/>
              <a:gd name="connsiteY2" fmla="*/ 1210283 h 2208421"/>
              <a:gd name="connsiteX3" fmla="*/ 1218071 w 2210046"/>
              <a:gd name="connsiteY3" fmla="*/ 2204170 h 2208421"/>
              <a:gd name="connsiteX4" fmla="*/ 1133886 w 2210046"/>
              <a:gd name="connsiteY4" fmla="*/ 2208421 h 2208421"/>
              <a:gd name="connsiteX5" fmla="*/ 1133886 w 2210046"/>
              <a:gd name="connsiteY5" fmla="*/ 2008848 h 2208421"/>
              <a:gd name="connsiteX6" fmla="*/ 1197666 w 2210046"/>
              <a:gd name="connsiteY6" fmla="*/ 2005627 h 2208421"/>
              <a:gd name="connsiteX7" fmla="*/ 1994905 w 2210046"/>
              <a:gd name="connsiteY7" fmla="*/ 1275736 h 2208421"/>
              <a:gd name="connsiteX8" fmla="*/ 1729508 w 2210046"/>
              <a:gd name="connsiteY8" fmla="*/ 1117832 h 2208421"/>
              <a:gd name="connsiteX9" fmla="*/ 1923192 w 2210046"/>
              <a:gd name="connsiteY9" fmla="*/ 1117832 h 2208421"/>
              <a:gd name="connsiteX10" fmla="*/ 1911597 w 2210046"/>
              <a:gd name="connsiteY10" fmla="*/ 1249251 h 2208421"/>
              <a:gd name="connsiteX11" fmla="*/ 1270155 w 2210046"/>
              <a:gd name="connsiteY11" fmla="*/ 1906932 h 2208421"/>
              <a:gd name="connsiteX12" fmla="*/ 1133886 w 2210046"/>
              <a:gd name="connsiteY12" fmla="*/ 1920669 h 2208421"/>
              <a:gd name="connsiteX13" fmla="*/ 1133886 w 2210046"/>
              <a:gd name="connsiteY13" fmla="*/ 1726987 h 2208421"/>
              <a:gd name="connsiteX14" fmla="*/ 1231120 w 2210046"/>
              <a:gd name="connsiteY14" fmla="*/ 1717184 h 2208421"/>
              <a:gd name="connsiteX15" fmla="*/ 1720938 w 2210046"/>
              <a:gd name="connsiteY15" fmla="*/ 1214966 h 2208421"/>
              <a:gd name="connsiteX16" fmla="*/ 1451055 w 2210046"/>
              <a:gd name="connsiteY16" fmla="*/ 1117832 h 2208421"/>
              <a:gd name="connsiteX17" fmla="*/ 1654165 w 2210046"/>
              <a:gd name="connsiteY17" fmla="*/ 1117832 h 2208421"/>
              <a:gd name="connsiteX18" fmla="*/ 1646771 w 2210046"/>
              <a:gd name="connsiteY18" fmla="*/ 1201630 h 2208421"/>
              <a:gd name="connsiteX19" fmla="*/ 1215936 w 2210046"/>
              <a:gd name="connsiteY19" fmla="*/ 1643372 h 2208421"/>
              <a:gd name="connsiteX20" fmla="*/ 1133886 w 2210046"/>
              <a:gd name="connsiteY20" fmla="*/ 1651644 h 2208421"/>
              <a:gd name="connsiteX21" fmla="*/ 1133886 w 2210046"/>
              <a:gd name="connsiteY21" fmla="*/ 1448534 h 2208421"/>
              <a:gd name="connsiteX22" fmla="*/ 1175002 w 2210046"/>
              <a:gd name="connsiteY22" fmla="*/ 1444389 h 2208421"/>
              <a:gd name="connsiteX23" fmla="*/ 1446834 w 2210046"/>
              <a:gd name="connsiteY23" fmla="*/ 1165676 h 2208421"/>
              <a:gd name="connsiteX24" fmla="*/ 555879 w 2210046"/>
              <a:gd name="connsiteY24" fmla="*/ 1117832 h 2208421"/>
              <a:gd name="connsiteX25" fmla="*/ 758989 w 2210046"/>
              <a:gd name="connsiteY25" fmla="*/ 1117832 h 2208421"/>
              <a:gd name="connsiteX26" fmla="*/ 763211 w 2210046"/>
              <a:gd name="connsiteY26" fmla="*/ 1165676 h 2208421"/>
              <a:gd name="connsiteX27" fmla="*/ 1035042 w 2210046"/>
              <a:gd name="connsiteY27" fmla="*/ 1444389 h 2208421"/>
              <a:gd name="connsiteX28" fmla="*/ 1076160 w 2210046"/>
              <a:gd name="connsiteY28" fmla="*/ 1448534 h 2208421"/>
              <a:gd name="connsiteX29" fmla="*/ 1076160 w 2210046"/>
              <a:gd name="connsiteY29" fmla="*/ 1651644 h 2208421"/>
              <a:gd name="connsiteX30" fmla="*/ 994109 w 2210046"/>
              <a:gd name="connsiteY30" fmla="*/ 1643372 h 2208421"/>
              <a:gd name="connsiteX31" fmla="*/ 563273 w 2210046"/>
              <a:gd name="connsiteY31" fmla="*/ 1201630 h 2208421"/>
              <a:gd name="connsiteX32" fmla="*/ 286854 w 2210046"/>
              <a:gd name="connsiteY32" fmla="*/ 1117832 h 2208421"/>
              <a:gd name="connsiteX33" fmla="*/ 480536 w 2210046"/>
              <a:gd name="connsiteY33" fmla="*/ 1117832 h 2208421"/>
              <a:gd name="connsiteX34" fmla="*/ 489107 w 2210046"/>
              <a:gd name="connsiteY34" fmla="*/ 1214966 h 2208421"/>
              <a:gd name="connsiteX35" fmla="*/ 978924 w 2210046"/>
              <a:gd name="connsiteY35" fmla="*/ 1717184 h 2208421"/>
              <a:gd name="connsiteX36" fmla="*/ 1076160 w 2210046"/>
              <a:gd name="connsiteY36" fmla="*/ 1726987 h 2208421"/>
              <a:gd name="connsiteX37" fmla="*/ 1076160 w 2210046"/>
              <a:gd name="connsiteY37" fmla="*/ 1920669 h 2208421"/>
              <a:gd name="connsiteX38" fmla="*/ 939891 w 2210046"/>
              <a:gd name="connsiteY38" fmla="*/ 1906932 h 2208421"/>
              <a:gd name="connsiteX39" fmla="*/ 298450 w 2210046"/>
              <a:gd name="connsiteY39" fmla="*/ 1249251 h 2208421"/>
              <a:gd name="connsiteX40" fmla="*/ 0 w 2210046"/>
              <a:gd name="connsiteY40" fmla="*/ 1117832 h 2208421"/>
              <a:gd name="connsiteX41" fmla="*/ 200216 w 2210046"/>
              <a:gd name="connsiteY41" fmla="*/ 1117832 h 2208421"/>
              <a:gd name="connsiteX42" fmla="*/ 215141 w 2210046"/>
              <a:gd name="connsiteY42" fmla="*/ 1275736 h 2208421"/>
              <a:gd name="connsiteX43" fmla="*/ 1012380 w 2210046"/>
              <a:gd name="connsiteY43" fmla="*/ 2005627 h 2208421"/>
              <a:gd name="connsiteX44" fmla="*/ 1076160 w 2210046"/>
              <a:gd name="connsiteY44" fmla="*/ 2008848 h 2208421"/>
              <a:gd name="connsiteX45" fmla="*/ 1076160 w 2210046"/>
              <a:gd name="connsiteY45" fmla="*/ 2208421 h 2208421"/>
              <a:gd name="connsiteX46" fmla="*/ 991975 w 2210046"/>
              <a:gd name="connsiteY46" fmla="*/ 2204170 h 2208421"/>
              <a:gd name="connsiteX47" fmla="*/ 4377 w 2210046"/>
              <a:gd name="connsiteY47" fmla="*/ 1210283 h 2208421"/>
              <a:gd name="connsiteX48" fmla="*/ 1105023 w 2210046"/>
              <a:gd name="connsiteY48" fmla="*/ 887238 h 2208421"/>
              <a:gd name="connsiteX49" fmla="*/ 1324166 w 2210046"/>
              <a:gd name="connsiteY49" fmla="*/ 1104211 h 2208421"/>
              <a:gd name="connsiteX50" fmla="*/ 1105023 w 2210046"/>
              <a:gd name="connsiteY50" fmla="*/ 1321184 h 2208421"/>
              <a:gd name="connsiteX51" fmla="*/ 885880 w 2210046"/>
              <a:gd name="connsiteY51" fmla="*/ 1104211 h 2208421"/>
              <a:gd name="connsiteX52" fmla="*/ 1105023 w 2210046"/>
              <a:gd name="connsiteY52" fmla="*/ 887238 h 2208421"/>
              <a:gd name="connsiteX53" fmla="*/ 1133886 w 2210046"/>
              <a:gd name="connsiteY53" fmla="*/ 556775 h 2208421"/>
              <a:gd name="connsiteX54" fmla="*/ 1215936 w 2210046"/>
              <a:gd name="connsiteY54" fmla="*/ 565046 h 2208421"/>
              <a:gd name="connsiteX55" fmla="*/ 1646771 w 2210046"/>
              <a:gd name="connsiteY55" fmla="*/ 1006789 h 2208421"/>
              <a:gd name="connsiteX56" fmla="*/ 1651476 w 2210046"/>
              <a:gd name="connsiteY56" fmla="*/ 1060106 h 2208421"/>
              <a:gd name="connsiteX57" fmla="*/ 1448366 w 2210046"/>
              <a:gd name="connsiteY57" fmla="*/ 1060106 h 2208421"/>
              <a:gd name="connsiteX58" fmla="*/ 1446834 w 2210046"/>
              <a:gd name="connsiteY58" fmla="*/ 1042743 h 2208421"/>
              <a:gd name="connsiteX59" fmla="*/ 1175002 w 2210046"/>
              <a:gd name="connsiteY59" fmla="*/ 764030 h 2208421"/>
              <a:gd name="connsiteX60" fmla="*/ 1133886 w 2210046"/>
              <a:gd name="connsiteY60" fmla="*/ 759885 h 2208421"/>
              <a:gd name="connsiteX61" fmla="*/ 1076160 w 2210046"/>
              <a:gd name="connsiteY61" fmla="*/ 556775 h 2208421"/>
              <a:gd name="connsiteX62" fmla="*/ 1076160 w 2210046"/>
              <a:gd name="connsiteY62" fmla="*/ 759885 h 2208421"/>
              <a:gd name="connsiteX63" fmla="*/ 1035042 w 2210046"/>
              <a:gd name="connsiteY63" fmla="*/ 764030 h 2208421"/>
              <a:gd name="connsiteX64" fmla="*/ 763211 w 2210046"/>
              <a:gd name="connsiteY64" fmla="*/ 1042743 h 2208421"/>
              <a:gd name="connsiteX65" fmla="*/ 761679 w 2210046"/>
              <a:gd name="connsiteY65" fmla="*/ 1060106 h 2208421"/>
              <a:gd name="connsiteX66" fmla="*/ 558569 w 2210046"/>
              <a:gd name="connsiteY66" fmla="*/ 1060106 h 2208421"/>
              <a:gd name="connsiteX67" fmla="*/ 563273 w 2210046"/>
              <a:gd name="connsiteY67" fmla="*/ 1006789 h 2208421"/>
              <a:gd name="connsiteX68" fmla="*/ 994109 w 2210046"/>
              <a:gd name="connsiteY68" fmla="*/ 565046 h 2208421"/>
              <a:gd name="connsiteX69" fmla="*/ 1133886 w 2210046"/>
              <a:gd name="connsiteY69" fmla="*/ 287750 h 2208421"/>
              <a:gd name="connsiteX70" fmla="*/ 1270155 w 2210046"/>
              <a:gd name="connsiteY70" fmla="*/ 301487 h 2208421"/>
              <a:gd name="connsiteX71" fmla="*/ 1911597 w 2210046"/>
              <a:gd name="connsiteY71" fmla="*/ 959167 h 2208421"/>
              <a:gd name="connsiteX72" fmla="*/ 1920503 w 2210046"/>
              <a:gd name="connsiteY72" fmla="*/ 1060106 h 2208421"/>
              <a:gd name="connsiteX73" fmla="*/ 1726819 w 2210046"/>
              <a:gd name="connsiteY73" fmla="*/ 1060106 h 2208421"/>
              <a:gd name="connsiteX74" fmla="*/ 1720938 w 2210046"/>
              <a:gd name="connsiteY74" fmla="*/ 993452 h 2208421"/>
              <a:gd name="connsiteX75" fmla="*/ 1231120 w 2210046"/>
              <a:gd name="connsiteY75" fmla="*/ 491234 h 2208421"/>
              <a:gd name="connsiteX76" fmla="*/ 1133886 w 2210046"/>
              <a:gd name="connsiteY76" fmla="*/ 481432 h 2208421"/>
              <a:gd name="connsiteX77" fmla="*/ 1076160 w 2210046"/>
              <a:gd name="connsiteY77" fmla="*/ 287750 h 2208421"/>
              <a:gd name="connsiteX78" fmla="*/ 1076160 w 2210046"/>
              <a:gd name="connsiteY78" fmla="*/ 481432 h 2208421"/>
              <a:gd name="connsiteX79" fmla="*/ 978924 w 2210046"/>
              <a:gd name="connsiteY79" fmla="*/ 491234 h 2208421"/>
              <a:gd name="connsiteX80" fmla="*/ 489107 w 2210046"/>
              <a:gd name="connsiteY80" fmla="*/ 993452 h 2208421"/>
              <a:gd name="connsiteX81" fmla="*/ 483226 w 2210046"/>
              <a:gd name="connsiteY81" fmla="*/ 1060106 h 2208421"/>
              <a:gd name="connsiteX82" fmla="*/ 289544 w 2210046"/>
              <a:gd name="connsiteY82" fmla="*/ 1060106 h 2208421"/>
              <a:gd name="connsiteX83" fmla="*/ 298450 w 2210046"/>
              <a:gd name="connsiteY83" fmla="*/ 959167 h 2208421"/>
              <a:gd name="connsiteX84" fmla="*/ 939891 w 2210046"/>
              <a:gd name="connsiteY84" fmla="*/ 301487 h 2208421"/>
              <a:gd name="connsiteX85" fmla="*/ 1133886 w 2210046"/>
              <a:gd name="connsiteY85" fmla="*/ 0 h 2208421"/>
              <a:gd name="connsiteX86" fmla="*/ 1218071 w 2210046"/>
              <a:gd name="connsiteY86" fmla="*/ 4251 h 2208421"/>
              <a:gd name="connsiteX87" fmla="*/ 2205669 w 2210046"/>
              <a:gd name="connsiteY87" fmla="*/ 998138 h 2208421"/>
              <a:gd name="connsiteX88" fmla="*/ 2208603 w 2210046"/>
              <a:gd name="connsiteY88" fmla="*/ 1060106 h 2208421"/>
              <a:gd name="connsiteX89" fmla="*/ 2006949 w 2210046"/>
              <a:gd name="connsiteY89" fmla="*/ 1060106 h 2208421"/>
              <a:gd name="connsiteX90" fmla="*/ 1994905 w 2210046"/>
              <a:gd name="connsiteY90" fmla="*/ 932685 h 2208421"/>
              <a:gd name="connsiteX91" fmla="*/ 1197666 w 2210046"/>
              <a:gd name="connsiteY91" fmla="*/ 202793 h 2208421"/>
              <a:gd name="connsiteX92" fmla="*/ 1133886 w 2210046"/>
              <a:gd name="connsiteY92" fmla="*/ 199573 h 2208421"/>
              <a:gd name="connsiteX93" fmla="*/ 1076160 w 2210046"/>
              <a:gd name="connsiteY93" fmla="*/ 0 h 2208421"/>
              <a:gd name="connsiteX94" fmla="*/ 1076160 w 2210046"/>
              <a:gd name="connsiteY94" fmla="*/ 199573 h 2208421"/>
              <a:gd name="connsiteX95" fmla="*/ 1012380 w 2210046"/>
              <a:gd name="connsiteY95" fmla="*/ 202793 h 2208421"/>
              <a:gd name="connsiteX96" fmla="*/ 215141 w 2210046"/>
              <a:gd name="connsiteY96" fmla="*/ 932685 h 2208421"/>
              <a:gd name="connsiteX97" fmla="*/ 203097 w 2210046"/>
              <a:gd name="connsiteY97" fmla="*/ 1060106 h 2208421"/>
              <a:gd name="connsiteX98" fmla="*/ 1443 w 2210046"/>
              <a:gd name="connsiteY98" fmla="*/ 1060106 h 2208421"/>
              <a:gd name="connsiteX99" fmla="*/ 4377 w 2210046"/>
              <a:gd name="connsiteY99" fmla="*/ 998138 h 2208421"/>
              <a:gd name="connsiteX100" fmla="*/ 991975 w 2210046"/>
              <a:gd name="connsiteY100" fmla="*/ 4251 h 22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10046" h="2208421">
                <a:moveTo>
                  <a:pt x="2009831" y="1117832"/>
                </a:moveTo>
                <a:lnTo>
                  <a:pt x="2210046" y="1117832"/>
                </a:lnTo>
                <a:lnTo>
                  <a:pt x="2205669" y="1210283"/>
                </a:lnTo>
                <a:cubicBezTo>
                  <a:pt x="2155828" y="1733929"/>
                  <a:pt x="1740766" y="2151088"/>
                  <a:pt x="1218071" y="2204170"/>
                </a:cubicBezTo>
                <a:lnTo>
                  <a:pt x="1133886" y="2208421"/>
                </a:lnTo>
                <a:lnTo>
                  <a:pt x="1133886" y="2008848"/>
                </a:lnTo>
                <a:lnTo>
                  <a:pt x="1197666" y="2005627"/>
                </a:lnTo>
                <a:cubicBezTo>
                  <a:pt x="1597457" y="1965026"/>
                  <a:pt x="1920413" y="1664520"/>
                  <a:pt x="1994905" y="1275736"/>
                </a:cubicBezTo>
                <a:close/>
                <a:moveTo>
                  <a:pt x="1729508" y="1117832"/>
                </a:moveTo>
                <a:lnTo>
                  <a:pt x="1923192" y="1117832"/>
                </a:lnTo>
                <a:lnTo>
                  <a:pt x="1911597" y="1249251"/>
                </a:lnTo>
                <a:cubicBezTo>
                  <a:pt x="1852733" y="1578791"/>
                  <a:pt x="1596858" y="1840079"/>
                  <a:pt x="1270155" y="1906932"/>
                </a:cubicBezTo>
                <a:lnTo>
                  <a:pt x="1133886" y="1920669"/>
                </a:lnTo>
                <a:lnTo>
                  <a:pt x="1133886" y="1726987"/>
                </a:lnTo>
                <a:lnTo>
                  <a:pt x="1231120" y="1717184"/>
                </a:lnTo>
                <a:cubicBezTo>
                  <a:pt x="1480597" y="1666134"/>
                  <a:pt x="1675988" y="1466609"/>
                  <a:pt x="1720938" y="1214966"/>
                </a:cubicBezTo>
                <a:close/>
                <a:moveTo>
                  <a:pt x="1451055" y="1117832"/>
                </a:moveTo>
                <a:lnTo>
                  <a:pt x="1654165" y="1117832"/>
                </a:lnTo>
                <a:lnTo>
                  <a:pt x="1646771" y="1201630"/>
                </a:lnTo>
                <a:cubicBezTo>
                  <a:pt x="1607234" y="1422971"/>
                  <a:pt x="1435371" y="1598470"/>
                  <a:pt x="1215936" y="1643372"/>
                </a:cubicBezTo>
                <a:lnTo>
                  <a:pt x="1133886" y="1651644"/>
                </a:lnTo>
                <a:lnTo>
                  <a:pt x="1133886" y="1448534"/>
                </a:lnTo>
                <a:lnTo>
                  <a:pt x="1175002" y="1444389"/>
                </a:lnTo>
                <a:cubicBezTo>
                  <a:pt x="1313454" y="1416058"/>
                  <a:pt x="1421888" y="1305329"/>
                  <a:pt x="1446834" y="1165676"/>
                </a:cubicBezTo>
                <a:close/>
                <a:moveTo>
                  <a:pt x="555879" y="1117832"/>
                </a:moveTo>
                <a:lnTo>
                  <a:pt x="758989" y="1117832"/>
                </a:lnTo>
                <a:lnTo>
                  <a:pt x="763211" y="1165676"/>
                </a:lnTo>
                <a:cubicBezTo>
                  <a:pt x="788156" y="1305329"/>
                  <a:pt x="896592" y="1416058"/>
                  <a:pt x="1035042" y="1444389"/>
                </a:cubicBezTo>
                <a:lnTo>
                  <a:pt x="1076160" y="1448534"/>
                </a:lnTo>
                <a:lnTo>
                  <a:pt x="1076160" y="1651644"/>
                </a:lnTo>
                <a:lnTo>
                  <a:pt x="994109" y="1643372"/>
                </a:lnTo>
                <a:cubicBezTo>
                  <a:pt x="774674" y="1598470"/>
                  <a:pt x="602810" y="1422971"/>
                  <a:pt x="563273" y="1201630"/>
                </a:cubicBezTo>
                <a:close/>
                <a:moveTo>
                  <a:pt x="286854" y="1117832"/>
                </a:moveTo>
                <a:lnTo>
                  <a:pt x="480536" y="1117832"/>
                </a:lnTo>
                <a:lnTo>
                  <a:pt x="489107" y="1214966"/>
                </a:lnTo>
                <a:cubicBezTo>
                  <a:pt x="534057" y="1466609"/>
                  <a:pt x="729449" y="1666134"/>
                  <a:pt x="978924" y="1717184"/>
                </a:cubicBezTo>
                <a:lnTo>
                  <a:pt x="1076160" y="1726987"/>
                </a:lnTo>
                <a:lnTo>
                  <a:pt x="1076160" y="1920669"/>
                </a:lnTo>
                <a:lnTo>
                  <a:pt x="939891" y="1906932"/>
                </a:lnTo>
                <a:cubicBezTo>
                  <a:pt x="613190" y="1840079"/>
                  <a:pt x="357314" y="1578791"/>
                  <a:pt x="298450" y="1249251"/>
                </a:cubicBezTo>
                <a:close/>
                <a:moveTo>
                  <a:pt x="0" y="1117832"/>
                </a:moveTo>
                <a:lnTo>
                  <a:pt x="200216" y="1117832"/>
                </a:lnTo>
                <a:lnTo>
                  <a:pt x="215141" y="1275736"/>
                </a:lnTo>
                <a:cubicBezTo>
                  <a:pt x="289634" y="1664520"/>
                  <a:pt x="612590" y="1965026"/>
                  <a:pt x="1012380" y="2005627"/>
                </a:cubicBezTo>
                <a:lnTo>
                  <a:pt x="1076160" y="2008848"/>
                </a:lnTo>
                <a:lnTo>
                  <a:pt x="1076160" y="2208421"/>
                </a:lnTo>
                <a:lnTo>
                  <a:pt x="991975" y="2204170"/>
                </a:lnTo>
                <a:cubicBezTo>
                  <a:pt x="469282" y="2151088"/>
                  <a:pt x="54219" y="1733929"/>
                  <a:pt x="4377" y="1210283"/>
                </a:cubicBezTo>
                <a:close/>
                <a:moveTo>
                  <a:pt x="1105023" y="887238"/>
                </a:moveTo>
                <a:cubicBezTo>
                  <a:pt x="1226052" y="887238"/>
                  <a:pt x="1324166" y="984380"/>
                  <a:pt x="1324166" y="1104211"/>
                </a:cubicBezTo>
                <a:cubicBezTo>
                  <a:pt x="1324166" y="1224042"/>
                  <a:pt x="1226052" y="1321184"/>
                  <a:pt x="1105023" y="1321184"/>
                </a:cubicBezTo>
                <a:cubicBezTo>
                  <a:pt x="983994" y="1321184"/>
                  <a:pt x="885880" y="1224042"/>
                  <a:pt x="885880" y="1104211"/>
                </a:cubicBezTo>
                <a:cubicBezTo>
                  <a:pt x="885880" y="984380"/>
                  <a:pt x="983994" y="887238"/>
                  <a:pt x="1105023" y="887238"/>
                </a:cubicBezTo>
                <a:close/>
                <a:moveTo>
                  <a:pt x="1133886" y="556775"/>
                </a:moveTo>
                <a:lnTo>
                  <a:pt x="1215936" y="565046"/>
                </a:lnTo>
                <a:cubicBezTo>
                  <a:pt x="1435371" y="609949"/>
                  <a:pt x="1607234" y="785448"/>
                  <a:pt x="1646771" y="1006789"/>
                </a:cubicBezTo>
                <a:lnTo>
                  <a:pt x="1651476" y="1060106"/>
                </a:lnTo>
                <a:lnTo>
                  <a:pt x="1448366" y="1060106"/>
                </a:lnTo>
                <a:lnTo>
                  <a:pt x="1446834" y="1042743"/>
                </a:lnTo>
                <a:cubicBezTo>
                  <a:pt x="1421888" y="903091"/>
                  <a:pt x="1313454" y="792361"/>
                  <a:pt x="1175002" y="764030"/>
                </a:cubicBezTo>
                <a:lnTo>
                  <a:pt x="1133886" y="759885"/>
                </a:lnTo>
                <a:close/>
                <a:moveTo>
                  <a:pt x="1076160" y="556775"/>
                </a:moveTo>
                <a:lnTo>
                  <a:pt x="1076160" y="759885"/>
                </a:lnTo>
                <a:lnTo>
                  <a:pt x="1035042" y="764030"/>
                </a:lnTo>
                <a:cubicBezTo>
                  <a:pt x="896592" y="792361"/>
                  <a:pt x="788156" y="903091"/>
                  <a:pt x="763211" y="1042743"/>
                </a:cubicBezTo>
                <a:lnTo>
                  <a:pt x="761679" y="1060106"/>
                </a:lnTo>
                <a:lnTo>
                  <a:pt x="558569" y="1060106"/>
                </a:lnTo>
                <a:lnTo>
                  <a:pt x="563273" y="1006789"/>
                </a:lnTo>
                <a:cubicBezTo>
                  <a:pt x="602810" y="785448"/>
                  <a:pt x="774674" y="609949"/>
                  <a:pt x="994109" y="565046"/>
                </a:cubicBezTo>
                <a:close/>
                <a:moveTo>
                  <a:pt x="1133886" y="287750"/>
                </a:moveTo>
                <a:lnTo>
                  <a:pt x="1270155" y="301487"/>
                </a:lnTo>
                <a:cubicBezTo>
                  <a:pt x="1596858" y="368340"/>
                  <a:pt x="1852733" y="629628"/>
                  <a:pt x="1911597" y="959167"/>
                </a:cubicBezTo>
                <a:lnTo>
                  <a:pt x="1920503" y="1060106"/>
                </a:lnTo>
                <a:lnTo>
                  <a:pt x="1726819" y="1060106"/>
                </a:lnTo>
                <a:lnTo>
                  <a:pt x="1720938" y="993452"/>
                </a:lnTo>
                <a:cubicBezTo>
                  <a:pt x="1675988" y="741810"/>
                  <a:pt x="1480597" y="542284"/>
                  <a:pt x="1231120" y="491234"/>
                </a:cubicBezTo>
                <a:lnTo>
                  <a:pt x="1133886" y="481432"/>
                </a:lnTo>
                <a:close/>
                <a:moveTo>
                  <a:pt x="1076160" y="287750"/>
                </a:moveTo>
                <a:lnTo>
                  <a:pt x="1076160" y="481432"/>
                </a:lnTo>
                <a:lnTo>
                  <a:pt x="978924" y="491234"/>
                </a:lnTo>
                <a:cubicBezTo>
                  <a:pt x="729449" y="542284"/>
                  <a:pt x="534057" y="741810"/>
                  <a:pt x="489107" y="993452"/>
                </a:cubicBezTo>
                <a:lnTo>
                  <a:pt x="483226" y="1060106"/>
                </a:lnTo>
                <a:lnTo>
                  <a:pt x="289544" y="1060106"/>
                </a:lnTo>
                <a:lnTo>
                  <a:pt x="298450" y="959167"/>
                </a:lnTo>
                <a:cubicBezTo>
                  <a:pt x="357314" y="629628"/>
                  <a:pt x="613190" y="368340"/>
                  <a:pt x="939891" y="301487"/>
                </a:cubicBezTo>
                <a:close/>
                <a:moveTo>
                  <a:pt x="1133886" y="0"/>
                </a:moveTo>
                <a:lnTo>
                  <a:pt x="1218071" y="4251"/>
                </a:lnTo>
                <a:cubicBezTo>
                  <a:pt x="1740766" y="57333"/>
                  <a:pt x="2155828" y="474492"/>
                  <a:pt x="2205669" y="998138"/>
                </a:cubicBezTo>
                <a:lnTo>
                  <a:pt x="2208603" y="1060106"/>
                </a:lnTo>
                <a:lnTo>
                  <a:pt x="2006949" y="1060106"/>
                </a:lnTo>
                <a:lnTo>
                  <a:pt x="1994905" y="932685"/>
                </a:lnTo>
                <a:cubicBezTo>
                  <a:pt x="1920413" y="543902"/>
                  <a:pt x="1597457" y="243394"/>
                  <a:pt x="1197666" y="202793"/>
                </a:cubicBezTo>
                <a:lnTo>
                  <a:pt x="1133886" y="199573"/>
                </a:lnTo>
                <a:close/>
                <a:moveTo>
                  <a:pt x="1076160" y="0"/>
                </a:moveTo>
                <a:lnTo>
                  <a:pt x="1076160" y="199573"/>
                </a:lnTo>
                <a:lnTo>
                  <a:pt x="1012380" y="202793"/>
                </a:lnTo>
                <a:cubicBezTo>
                  <a:pt x="612590" y="243394"/>
                  <a:pt x="289634" y="543902"/>
                  <a:pt x="215141" y="932685"/>
                </a:cubicBezTo>
                <a:lnTo>
                  <a:pt x="203097" y="1060106"/>
                </a:lnTo>
                <a:lnTo>
                  <a:pt x="1443" y="1060106"/>
                </a:lnTo>
                <a:lnTo>
                  <a:pt x="4377" y="998138"/>
                </a:lnTo>
                <a:cubicBezTo>
                  <a:pt x="54219" y="474492"/>
                  <a:pt x="469282" y="57333"/>
                  <a:pt x="991975" y="4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 person sitting at a table with wine glasses">
            <a:extLst>
              <a:ext uri="{FF2B5EF4-FFF2-40B4-BE49-F238E27FC236}">
                <a16:creationId xmlns:a16="http://schemas.microsoft.com/office/drawing/2014/main" id="{D89EC296-74FB-9281-E56C-CC1A7C8116C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A241E6E-0842-4829-87B6-7851B44E7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6113" y="281136"/>
            <a:ext cx="6338887" cy="839788"/>
          </a:xfrm>
        </p:spPr>
        <p:txBody>
          <a:bodyPr/>
          <a:lstStyle/>
          <a:p>
            <a:pPr>
              <a:defRPr/>
            </a:pPr>
            <a:r>
              <a:rPr lang="en-US" dirty="0"/>
              <a:t>360° Strategy Planning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4E38A09-7D20-4EC5-83E4-1085E485905A}"/>
              </a:ext>
            </a:extLst>
          </p:cNvPr>
          <p:cNvSpPr txBox="1"/>
          <p:nvPr/>
        </p:nvSpPr>
        <p:spPr>
          <a:xfrm>
            <a:off x="4941888" y="1424136"/>
            <a:ext cx="2873375" cy="369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5" dirty="0">
                <a:solidFill>
                  <a:srgbClr val="37499C"/>
                </a:solidFill>
                <a:latin typeface="Calibri"/>
                <a:cs typeface="Calibri"/>
              </a:rPr>
              <a:t>Clauses 6.2.1 &amp; 6.2.2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DCC5FB8-6BB0-4D45-920C-65B7D525BDC9}"/>
              </a:ext>
            </a:extLst>
          </p:cNvPr>
          <p:cNvSpPr/>
          <p:nvPr/>
        </p:nvSpPr>
        <p:spPr>
          <a:xfrm>
            <a:off x="2285370" y="1899980"/>
            <a:ext cx="2592372" cy="1074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4DD84B-0E2F-4D03-BB99-B5B28DD653D0}"/>
              </a:ext>
            </a:extLst>
          </p:cNvPr>
          <p:cNvSpPr/>
          <p:nvPr/>
        </p:nvSpPr>
        <p:spPr>
          <a:xfrm>
            <a:off x="1929959" y="1899994"/>
            <a:ext cx="1091012" cy="1074642"/>
          </a:xfrm>
          <a:prstGeom prst="ellipse">
            <a:avLst/>
          </a:prstGeom>
          <a:solidFill>
            <a:srgbClr val="3D0099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3C11B5E-86BE-4ECD-8D5C-E35C0FFD5B0B}"/>
              </a:ext>
            </a:extLst>
          </p:cNvPr>
          <p:cNvSpPr/>
          <p:nvPr/>
        </p:nvSpPr>
        <p:spPr>
          <a:xfrm>
            <a:off x="2285369" y="3144856"/>
            <a:ext cx="8107051" cy="1074656"/>
          </a:xfrm>
          <a:prstGeom prst="roundRect">
            <a:avLst/>
          </a:prstGeom>
          <a:solidFill>
            <a:srgbClr val="CFCFCF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429CA061-FCAB-4E97-969B-CD5D8862DF92}"/>
              </a:ext>
            </a:extLst>
          </p:cNvPr>
          <p:cNvSpPr/>
          <p:nvPr/>
        </p:nvSpPr>
        <p:spPr>
          <a:xfrm>
            <a:off x="2285369" y="4389718"/>
            <a:ext cx="8107051" cy="1074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ACD5F6B6-5523-4FF2-999F-FDBA9E3E5DBC}"/>
              </a:ext>
            </a:extLst>
          </p:cNvPr>
          <p:cNvSpPr/>
          <p:nvPr/>
        </p:nvSpPr>
        <p:spPr>
          <a:xfrm>
            <a:off x="2285369" y="5634579"/>
            <a:ext cx="8107051" cy="1074656"/>
          </a:xfrm>
          <a:prstGeom prst="roundRect">
            <a:avLst/>
          </a:prstGeom>
          <a:solidFill>
            <a:srgbClr val="CFCFCF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0F809A-90F8-4255-97A9-BFF7AEE92409}"/>
              </a:ext>
            </a:extLst>
          </p:cNvPr>
          <p:cNvSpPr/>
          <p:nvPr/>
        </p:nvSpPr>
        <p:spPr>
          <a:xfrm>
            <a:off x="1929959" y="3144860"/>
            <a:ext cx="1091012" cy="1074642"/>
          </a:xfrm>
          <a:prstGeom prst="ellipse">
            <a:avLst/>
          </a:prstGeom>
          <a:solidFill>
            <a:srgbClr val="3D0099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DAD51-11C0-402A-A39C-9B199ECDBF54}"/>
              </a:ext>
            </a:extLst>
          </p:cNvPr>
          <p:cNvSpPr/>
          <p:nvPr/>
        </p:nvSpPr>
        <p:spPr>
          <a:xfrm>
            <a:off x="1929959" y="4389726"/>
            <a:ext cx="1091012" cy="1074642"/>
          </a:xfrm>
          <a:prstGeom prst="ellipse">
            <a:avLst/>
          </a:prstGeom>
          <a:solidFill>
            <a:srgbClr val="3D0099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0E3C46-083E-4F81-A04E-3B86FF853086}"/>
              </a:ext>
            </a:extLst>
          </p:cNvPr>
          <p:cNvSpPr/>
          <p:nvPr/>
        </p:nvSpPr>
        <p:spPr>
          <a:xfrm>
            <a:off x="1929959" y="5634593"/>
            <a:ext cx="1091012" cy="1074642"/>
          </a:xfrm>
          <a:prstGeom prst="ellipse">
            <a:avLst/>
          </a:prstGeom>
          <a:solidFill>
            <a:srgbClr val="3D0099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032E76A9-0FEE-4F11-9446-577E5D130D0B}"/>
              </a:ext>
            </a:extLst>
          </p:cNvPr>
          <p:cNvSpPr/>
          <p:nvPr/>
        </p:nvSpPr>
        <p:spPr>
          <a:xfrm>
            <a:off x="5943380" y="4219512"/>
            <a:ext cx="361080" cy="332079"/>
          </a:xfrm>
          <a:prstGeom prst="flowChartMerge">
            <a:avLst/>
          </a:prstGeom>
          <a:solidFill>
            <a:srgbClr val="3D0099"/>
          </a:solidFill>
          <a:ln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3" name="Flowchart: Merge 22">
            <a:extLst>
              <a:ext uri="{FF2B5EF4-FFF2-40B4-BE49-F238E27FC236}">
                <a16:creationId xmlns:a16="http://schemas.microsoft.com/office/drawing/2014/main" id="{1CA73FD4-1D7C-497C-A8E3-EDDD6B32B18F}"/>
              </a:ext>
            </a:extLst>
          </p:cNvPr>
          <p:cNvSpPr/>
          <p:nvPr/>
        </p:nvSpPr>
        <p:spPr>
          <a:xfrm>
            <a:off x="5911817" y="5446590"/>
            <a:ext cx="424206" cy="367646"/>
          </a:xfrm>
          <a:prstGeom prst="flowChartMerge">
            <a:avLst/>
          </a:prstGeom>
          <a:solidFill>
            <a:srgbClr val="3D0099"/>
          </a:solidFill>
          <a:ln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68912688-7359-451F-AAEC-135EFB58EC40}"/>
              </a:ext>
            </a:extLst>
          </p:cNvPr>
          <p:cNvSpPr/>
          <p:nvPr/>
        </p:nvSpPr>
        <p:spPr>
          <a:xfrm>
            <a:off x="7800048" y="1899980"/>
            <a:ext cx="2592372" cy="1074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0C2B8935-06C3-4EB4-B896-CA8313DB437A}"/>
              </a:ext>
            </a:extLst>
          </p:cNvPr>
          <p:cNvSpPr/>
          <p:nvPr/>
        </p:nvSpPr>
        <p:spPr>
          <a:xfrm>
            <a:off x="5042709" y="1899980"/>
            <a:ext cx="2592372" cy="1074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6" name="Flowchart: Merge 25">
            <a:extLst>
              <a:ext uri="{FF2B5EF4-FFF2-40B4-BE49-F238E27FC236}">
                <a16:creationId xmlns:a16="http://schemas.microsoft.com/office/drawing/2014/main" id="{35556C6D-77EF-447B-A798-A479AC9FE28D}"/>
              </a:ext>
            </a:extLst>
          </p:cNvPr>
          <p:cNvSpPr/>
          <p:nvPr/>
        </p:nvSpPr>
        <p:spPr>
          <a:xfrm>
            <a:off x="8884131" y="2961037"/>
            <a:ext cx="424206" cy="367646"/>
          </a:xfrm>
          <a:prstGeom prst="flowChartMerge">
            <a:avLst/>
          </a:prstGeom>
          <a:solidFill>
            <a:srgbClr val="3D0099"/>
          </a:solidFill>
          <a:ln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7" name="Flowchart: Merge 26">
            <a:extLst>
              <a:ext uri="{FF2B5EF4-FFF2-40B4-BE49-F238E27FC236}">
                <a16:creationId xmlns:a16="http://schemas.microsoft.com/office/drawing/2014/main" id="{09AED25E-1267-45CE-8713-6AC9FE01288D}"/>
              </a:ext>
            </a:extLst>
          </p:cNvPr>
          <p:cNvSpPr/>
          <p:nvPr/>
        </p:nvSpPr>
        <p:spPr>
          <a:xfrm>
            <a:off x="6115009" y="2961037"/>
            <a:ext cx="424206" cy="367646"/>
          </a:xfrm>
          <a:prstGeom prst="flowChartMerge">
            <a:avLst/>
          </a:prstGeom>
          <a:solidFill>
            <a:srgbClr val="3D0099"/>
          </a:solidFill>
          <a:ln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8" name="Flowchart: Merge 27">
            <a:extLst>
              <a:ext uri="{FF2B5EF4-FFF2-40B4-BE49-F238E27FC236}">
                <a16:creationId xmlns:a16="http://schemas.microsoft.com/office/drawing/2014/main" id="{0139376E-F5E9-4136-AA6A-345D368E63C5}"/>
              </a:ext>
            </a:extLst>
          </p:cNvPr>
          <p:cNvSpPr/>
          <p:nvPr/>
        </p:nvSpPr>
        <p:spPr>
          <a:xfrm>
            <a:off x="3369453" y="2961037"/>
            <a:ext cx="424206" cy="367646"/>
          </a:xfrm>
          <a:prstGeom prst="flowChartMerge">
            <a:avLst/>
          </a:prstGeom>
          <a:solidFill>
            <a:srgbClr val="3D0099"/>
          </a:solidFill>
          <a:ln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0870CF-54C5-43D9-863E-50097FE82DF5}"/>
              </a:ext>
            </a:extLst>
          </p:cNvPr>
          <p:cNvSpPr txBox="1"/>
          <p:nvPr/>
        </p:nvSpPr>
        <p:spPr>
          <a:xfrm>
            <a:off x="3132215" y="2046878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gency FB" panose="020B0503020202020204" pitchFamily="34" charset="0"/>
              </a:rPr>
              <a:t>MISSION </a:t>
            </a:r>
          </a:p>
          <a:p>
            <a:pPr algn="ctr"/>
            <a:r>
              <a:rPr lang="en-US" sz="2400" b="1" dirty="0">
                <a:latin typeface="Agency FB" panose="020B0503020202020204" pitchFamily="34" charset="0"/>
              </a:rPr>
              <a:t>&amp; VISION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3330BF-F4F3-4FFD-8AC0-7F6B2376DBDD}"/>
              </a:ext>
            </a:extLst>
          </p:cNvPr>
          <p:cNvSpPr txBox="1"/>
          <p:nvPr/>
        </p:nvSpPr>
        <p:spPr>
          <a:xfrm>
            <a:off x="5856666" y="2053942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gency FB" panose="020B0503020202020204" pitchFamily="34" charset="0"/>
              </a:rPr>
              <a:t>CORE </a:t>
            </a:r>
          </a:p>
          <a:p>
            <a:pPr algn="ctr"/>
            <a:r>
              <a:rPr lang="en-US" sz="2400" b="1" dirty="0">
                <a:latin typeface="Agency FB" panose="020B0503020202020204" pitchFamily="34" charset="0"/>
              </a:rPr>
              <a:t>VALUES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951414-C609-4720-A61F-7E81F8958A02}"/>
              </a:ext>
            </a:extLst>
          </p:cNvPr>
          <p:cNvSpPr txBox="1"/>
          <p:nvPr/>
        </p:nvSpPr>
        <p:spPr>
          <a:xfrm>
            <a:off x="8535823" y="2046879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gency FB" panose="020B0503020202020204" pitchFamily="34" charset="0"/>
              </a:rPr>
              <a:t>QUALITY </a:t>
            </a:r>
          </a:p>
          <a:p>
            <a:pPr algn="ctr"/>
            <a:r>
              <a:rPr lang="en-US" sz="2400" b="1" dirty="0">
                <a:latin typeface="Agency FB" panose="020B0503020202020204" pitchFamily="34" charset="0"/>
              </a:rPr>
              <a:t>POLICIES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B3FB2-6103-44CF-B715-43190D4485D1}"/>
              </a:ext>
            </a:extLst>
          </p:cNvPr>
          <p:cNvSpPr txBox="1"/>
          <p:nvPr/>
        </p:nvSpPr>
        <p:spPr>
          <a:xfrm>
            <a:off x="2039288" y="2525066"/>
            <a:ext cx="872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Stakeholders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6D78C1-0993-4CCB-B2F8-5778A4842D7F}"/>
              </a:ext>
            </a:extLst>
          </p:cNvPr>
          <p:cNvSpPr txBox="1"/>
          <p:nvPr/>
        </p:nvSpPr>
        <p:spPr>
          <a:xfrm>
            <a:off x="2162719" y="3753451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Internal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Factors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8EC37-0D64-4C5B-A2A6-4AF0DE673C57}"/>
              </a:ext>
            </a:extLst>
          </p:cNvPr>
          <p:cNvSpPr txBox="1"/>
          <p:nvPr/>
        </p:nvSpPr>
        <p:spPr>
          <a:xfrm>
            <a:off x="2150696" y="4969509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External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Factors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238BD3-A60D-4D76-84A8-AC82C6FE82F5}"/>
              </a:ext>
            </a:extLst>
          </p:cNvPr>
          <p:cNvSpPr txBox="1"/>
          <p:nvPr/>
        </p:nvSpPr>
        <p:spPr>
          <a:xfrm>
            <a:off x="2189970" y="6251556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Actions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3D7B77-13C3-43B5-BF5D-69D2C62C121F}"/>
              </a:ext>
            </a:extLst>
          </p:cNvPr>
          <p:cNvSpPr txBox="1"/>
          <p:nvPr/>
        </p:nvSpPr>
        <p:spPr>
          <a:xfrm>
            <a:off x="9379961" y="575750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Resources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940248-C2BA-4E2B-9219-1A6CD8BE734F}"/>
              </a:ext>
            </a:extLst>
          </p:cNvPr>
          <p:cNvSpPr txBox="1"/>
          <p:nvPr/>
        </p:nvSpPr>
        <p:spPr>
          <a:xfrm>
            <a:off x="9379961" y="602386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Monetization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09C9F5-CD10-4CEF-BD4D-6C9D6A673D70}"/>
              </a:ext>
            </a:extLst>
          </p:cNvPr>
          <p:cNvSpPr txBox="1"/>
          <p:nvPr/>
        </p:nvSpPr>
        <p:spPr>
          <a:xfrm>
            <a:off x="9379961" y="629965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Sustainability</a:t>
            </a:r>
          </a:p>
        </p:txBody>
      </p:sp>
      <p:pic>
        <p:nvPicPr>
          <p:cNvPr id="39" name="Picture 6" descr="d:\Data\Pictures\Clipart\5206289-customer-satisfaction-png-97-images-in-collection-page-2-customer-satisfaction-png-402_308_preview.png">
            <a:extLst>
              <a:ext uri="{FF2B5EF4-FFF2-40B4-BE49-F238E27FC236}">
                <a16:creationId xmlns:a16="http://schemas.microsoft.com/office/drawing/2014/main" id="{A7DE7515-3CCE-4926-9F19-A95BA5EE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981" y="3586828"/>
            <a:ext cx="689922" cy="528597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DE17E1-2DFB-471E-85FA-8AF004D99DB4}"/>
              </a:ext>
            </a:extLst>
          </p:cNvPr>
          <p:cNvSpPr txBox="1"/>
          <p:nvPr/>
        </p:nvSpPr>
        <p:spPr>
          <a:xfrm>
            <a:off x="3062231" y="3309829"/>
            <a:ext cx="1213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gency FB" panose="020B0503020202020204" pitchFamily="34" charset="0"/>
              </a:rPr>
              <a:t>Employees Opinions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BAFC75-ECED-41B0-A9AD-FE436821EE35}"/>
              </a:ext>
            </a:extLst>
          </p:cNvPr>
          <p:cNvSpPr txBox="1"/>
          <p:nvPr/>
        </p:nvSpPr>
        <p:spPr>
          <a:xfrm>
            <a:off x="5152835" y="3309829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gency FB" panose="020B0503020202020204" pitchFamily="34" charset="0"/>
              </a:rPr>
              <a:t>Previous Results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FEFC01-4ED4-46FC-8B70-77DACC44E65E}"/>
              </a:ext>
            </a:extLst>
          </p:cNvPr>
          <p:cNvSpPr txBox="1"/>
          <p:nvPr/>
        </p:nvSpPr>
        <p:spPr>
          <a:xfrm>
            <a:off x="6347051" y="3309829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Lessons Learnt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58FDF-AB52-45F3-95C6-B08BB4F7B553}"/>
              </a:ext>
            </a:extLst>
          </p:cNvPr>
          <p:cNvSpPr txBox="1"/>
          <p:nvPr/>
        </p:nvSpPr>
        <p:spPr>
          <a:xfrm>
            <a:off x="7688547" y="3309829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Risks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0D46FB-3724-4149-9D7E-0C89D83A1E2E}"/>
              </a:ext>
            </a:extLst>
          </p:cNvPr>
          <p:cNvSpPr txBox="1"/>
          <p:nvPr/>
        </p:nvSpPr>
        <p:spPr>
          <a:xfrm>
            <a:off x="8562245" y="3309829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Opportunities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9E8EC3-3B0D-45A3-B423-BCCA0354E833}"/>
              </a:ext>
            </a:extLst>
          </p:cNvPr>
          <p:cNvSpPr txBox="1"/>
          <p:nvPr/>
        </p:nvSpPr>
        <p:spPr>
          <a:xfrm>
            <a:off x="9652742" y="3297657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SWOT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0285D3-BC4E-458E-AB1A-FD6EF31E9908}"/>
              </a:ext>
            </a:extLst>
          </p:cNvPr>
          <p:cNvSpPr txBox="1"/>
          <p:nvPr/>
        </p:nvSpPr>
        <p:spPr>
          <a:xfrm>
            <a:off x="2926133" y="4513626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Customer Survey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B6CC57-0411-4F9A-B2B7-C767CD534F64}"/>
              </a:ext>
            </a:extLst>
          </p:cNvPr>
          <p:cNvSpPr txBox="1"/>
          <p:nvPr/>
        </p:nvSpPr>
        <p:spPr>
          <a:xfrm>
            <a:off x="5311515" y="4513626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Mystery Shopping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C42A17-6A30-47D4-B5B6-CABE21FF7E7A}"/>
              </a:ext>
            </a:extLst>
          </p:cNvPr>
          <p:cNvSpPr txBox="1"/>
          <p:nvPr/>
        </p:nvSpPr>
        <p:spPr>
          <a:xfrm>
            <a:off x="8990962" y="4513626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Interaction Feedback</a:t>
            </a:r>
          </a:p>
        </p:txBody>
      </p:sp>
      <p:pic>
        <p:nvPicPr>
          <p:cNvPr id="49" name="Picture 7" descr="d:\Data\Pictures\Clipart\Risk-Transparent-Background.png">
            <a:extLst>
              <a:ext uri="{FF2B5EF4-FFF2-40B4-BE49-F238E27FC236}">
                <a16:creationId xmlns:a16="http://schemas.microsoft.com/office/drawing/2014/main" id="{E6EF996B-5D3A-43FC-859C-FB812673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696" y="3429185"/>
            <a:ext cx="1027688" cy="686240"/>
          </a:xfrm>
          <a:prstGeom prst="rect">
            <a:avLst/>
          </a:prstGeom>
          <a:noFill/>
        </p:spPr>
      </p:pic>
      <p:pic>
        <p:nvPicPr>
          <p:cNvPr id="50" name="Picture 33" descr="d:\Edwin-Data\Pictures\Clipart\OFFICE\book_PNG2119.png">
            <a:extLst>
              <a:ext uri="{FF2B5EF4-FFF2-40B4-BE49-F238E27FC236}">
                <a16:creationId xmlns:a16="http://schemas.microsoft.com/office/drawing/2014/main" id="{B3EB4D0D-B297-43F9-9A67-226AE499E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15762">
            <a:off x="6505349" y="3506020"/>
            <a:ext cx="802812" cy="639376"/>
          </a:xfrm>
          <a:prstGeom prst="rect">
            <a:avLst/>
          </a:prstGeom>
          <a:noFill/>
        </p:spPr>
      </p:pic>
      <p:pic>
        <p:nvPicPr>
          <p:cNvPr id="51" name="Picture 22" descr="d:\Edwin-Data\Pictures\Clipart\SECURITY\upload__1de41db4_14db02bd3ff__8000_00000001.png">
            <a:extLst>
              <a:ext uri="{FF2B5EF4-FFF2-40B4-BE49-F238E27FC236}">
                <a16:creationId xmlns:a16="http://schemas.microsoft.com/office/drawing/2014/main" id="{F40D4B02-A812-4CAE-BF32-2393D7C0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1905" y="3567086"/>
            <a:ext cx="532175" cy="489451"/>
          </a:xfrm>
          <a:prstGeom prst="rect">
            <a:avLst/>
          </a:prstGeom>
          <a:noFill/>
        </p:spPr>
      </p:pic>
      <p:pic>
        <p:nvPicPr>
          <p:cNvPr id="52" name="Picture 25" descr="d:\Edwin-Data\Pictures\Clipart\SECURITY\key-icon.png">
            <a:extLst>
              <a:ext uri="{FF2B5EF4-FFF2-40B4-BE49-F238E27FC236}">
                <a16:creationId xmlns:a16="http://schemas.microsoft.com/office/drawing/2014/main" id="{B74FDF40-B5AB-418B-8732-9E3A3E54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1418" y="3838283"/>
            <a:ext cx="300370" cy="276255"/>
          </a:xfrm>
          <a:prstGeom prst="rect">
            <a:avLst/>
          </a:prstGeom>
          <a:noFill/>
        </p:spPr>
      </p:pic>
      <p:pic>
        <p:nvPicPr>
          <p:cNvPr id="53" name="Picture 31" descr="d:\Edwin-Data\Pictures\Clipart\SYMBOLS\PNGPIX-COM-Dartboard-PNG-Transparent-Image.png">
            <a:extLst>
              <a:ext uri="{FF2B5EF4-FFF2-40B4-BE49-F238E27FC236}">
                <a16:creationId xmlns:a16="http://schemas.microsoft.com/office/drawing/2014/main" id="{278D9C96-6502-477A-981B-319E146D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3573" y="3547494"/>
            <a:ext cx="581638" cy="586786"/>
          </a:xfrm>
          <a:prstGeom prst="rect">
            <a:avLst/>
          </a:prstGeom>
          <a:noFill/>
        </p:spPr>
      </p:pic>
      <p:pic>
        <p:nvPicPr>
          <p:cNvPr id="54" name="Picture 17" descr="d:\Data\Pictures\SWOT 1.png">
            <a:extLst>
              <a:ext uri="{FF2B5EF4-FFF2-40B4-BE49-F238E27FC236}">
                <a16:creationId xmlns:a16="http://schemas.microsoft.com/office/drawing/2014/main" id="{7E989072-2A6E-40A5-967B-B9F1FBCF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8654" y="3570492"/>
            <a:ext cx="511183" cy="502267"/>
          </a:xfrm>
          <a:prstGeom prst="rect">
            <a:avLst/>
          </a:prstGeom>
          <a:noFill/>
        </p:spPr>
      </p:pic>
      <p:pic>
        <p:nvPicPr>
          <p:cNvPr id="55" name="Picture 9" descr="d:\Edwin-Data\Pictures\Clipart\screening-red-clipboard.png">
            <a:extLst>
              <a:ext uri="{FF2B5EF4-FFF2-40B4-BE49-F238E27FC236}">
                <a16:creationId xmlns:a16="http://schemas.microsoft.com/office/drawing/2014/main" id="{476DD7CF-08A4-4974-9A96-21564198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7518" y="4738104"/>
            <a:ext cx="681722" cy="693070"/>
          </a:xfrm>
          <a:prstGeom prst="rect">
            <a:avLst/>
          </a:prstGeom>
          <a:noFill/>
        </p:spPr>
      </p:pic>
      <p:grpSp>
        <p:nvGrpSpPr>
          <p:cNvPr id="56" name="Group 92">
            <a:extLst>
              <a:ext uri="{FF2B5EF4-FFF2-40B4-BE49-F238E27FC236}">
                <a16:creationId xmlns:a16="http://schemas.microsoft.com/office/drawing/2014/main" id="{DC80148A-8A66-42CD-9232-8429EA1DA9F0}"/>
              </a:ext>
            </a:extLst>
          </p:cNvPr>
          <p:cNvGrpSpPr/>
          <p:nvPr/>
        </p:nvGrpSpPr>
        <p:grpSpPr>
          <a:xfrm>
            <a:off x="5561246" y="4703787"/>
            <a:ext cx="549798" cy="684837"/>
            <a:chOff x="9144000" y="1752600"/>
            <a:chExt cx="838200" cy="1066800"/>
          </a:xfrm>
        </p:grpSpPr>
        <p:grpSp>
          <p:nvGrpSpPr>
            <p:cNvPr id="57" name="Group 77">
              <a:extLst>
                <a:ext uri="{FF2B5EF4-FFF2-40B4-BE49-F238E27FC236}">
                  <a16:creationId xmlns:a16="http://schemas.microsoft.com/office/drawing/2014/main" id="{21CEB10D-3AB8-4C79-9980-2C84A824AA85}"/>
                </a:ext>
              </a:extLst>
            </p:cNvPr>
            <p:cNvGrpSpPr/>
            <p:nvPr/>
          </p:nvGrpSpPr>
          <p:grpSpPr>
            <a:xfrm>
              <a:off x="9144000" y="1752600"/>
              <a:ext cx="838200" cy="1066800"/>
              <a:chOff x="-3962400" y="1371600"/>
              <a:chExt cx="4800600" cy="4800600"/>
            </a:xfrm>
          </p:grpSpPr>
          <p:pic>
            <p:nvPicPr>
              <p:cNvPr id="59" name="Picture 18" descr="d:\Edwin-Data\Pictures\Clipart\shopping-bag-icon.png">
                <a:extLst>
                  <a:ext uri="{FF2B5EF4-FFF2-40B4-BE49-F238E27FC236}">
                    <a16:creationId xmlns:a16="http://schemas.microsoft.com/office/drawing/2014/main" id="{D5D66DB9-26FB-4615-940B-2C7233CBA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-3962400" y="1371600"/>
                <a:ext cx="4800600" cy="4800600"/>
              </a:xfrm>
              <a:prstGeom prst="rect">
                <a:avLst/>
              </a:prstGeom>
              <a:noFill/>
            </p:spPr>
          </p:pic>
          <p:pic>
            <p:nvPicPr>
              <p:cNvPr id="60" name="Picture 10" descr="d:\Edwin-Data\Pictures\Clipart\sunglasses-png-transparent-sun-glasses-png-by-10.png">
                <a:extLst>
                  <a:ext uri="{FF2B5EF4-FFF2-40B4-BE49-F238E27FC236}">
                    <a16:creationId xmlns:a16="http://schemas.microsoft.com/office/drawing/2014/main" id="{D394C707-F32F-4365-B36A-BB498493A1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444" t="10412" r="52000" b="58352"/>
              <a:stretch>
                <a:fillRect/>
              </a:stretch>
            </p:blipFill>
            <p:spPr bwMode="auto">
              <a:xfrm>
                <a:off x="-3059741" y="3311106"/>
                <a:ext cx="3111500" cy="1143000"/>
              </a:xfrm>
              <a:prstGeom prst="rect">
                <a:avLst/>
              </a:prstGeom>
              <a:noFill/>
              <a:scene3d>
                <a:camera prst="orthographicFront">
                  <a:rot lat="0" lon="21594000" rev="21594000"/>
                </a:camera>
                <a:lightRig rig="threePt" dir="t"/>
              </a:scene3d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AA73BB1-FFC9-47B9-894D-1930C4EDCBCB}"/>
                </a:ext>
              </a:extLst>
            </p:cNvPr>
            <p:cNvSpPr txBox="1"/>
            <p:nvPr/>
          </p:nvSpPr>
          <p:spPr>
            <a:xfrm>
              <a:off x="9372600" y="2438400"/>
              <a:ext cx="381000" cy="293132"/>
            </a:xfrm>
            <a:prstGeom prst="rect">
              <a:avLst/>
            </a:prstGeom>
            <a:noFill/>
          </p:spPr>
          <p:txBody>
            <a:bodyPr wrap="none" rtlCol="0">
              <a:prstTxWarp prst="textTriangleInverted">
                <a:avLst/>
              </a:prstTxWarp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MS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04B0A46-222D-4F44-B659-2A6A640EA072}"/>
              </a:ext>
            </a:extLst>
          </p:cNvPr>
          <p:cNvSpPr txBox="1"/>
          <p:nvPr/>
        </p:nvSpPr>
        <p:spPr>
          <a:xfrm>
            <a:off x="3786333" y="5977730"/>
            <a:ext cx="140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Business Objectives</a:t>
            </a:r>
          </a:p>
          <a:p>
            <a:pPr algn="ctr"/>
            <a:r>
              <a:rPr lang="en-US" sz="1400" b="1" dirty="0">
                <a:latin typeface="Agency FB" panose="020B0503020202020204" pitchFamily="34" charset="0"/>
              </a:rPr>
              <a:t>SMSA Wheel</a:t>
            </a:r>
          </a:p>
        </p:txBody>
      </p:sp>
      <p:pic>
        <p:nvPicPr>
          <p:cNvPr id="62" name="Picture 22" descr="d:\Data\Pictures\Camera Roll\KSA1.png">
            <a:extLst>
              <a:ext uri="{FF2B5EF4-FFF2-40B4-BE49-F238E27FC236}">
                <a16:creationId xmlns:a16="http://schemas.microsoft.com/office/drawing/2014/main" id="{83A6E726-CAEC-4B84-BCC3-CDC9B4BA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08440" y="5851167"/>
            <a:ext cx="743001" cy="734386"/>
          </a:xfrm>
          <a:prstGeom prst="rect">
            <a:avLst/>
          </a:prstGeom>
          <a:noFill/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F95F1E4-EEDC-4EAD-914B-663F53A6B8FA}"/>
              </a:ext>
            </a:extLst>
          </p:cNvPr>
          <p:cNvGrpSpPr/>
          <p:nvPr/>
        </p:nvGrpSpPr>
        <p:grpSpPr>
          <a:xfrm>
            <a:off x="9620370" y="4844430"/>
            <a:ext cx="678798" cy="316446"/>
            <a:chOff x="7326687" y="4056417"/>
            <a:chExt cx="894249" cy="411480"/>
          </a:xfrm>
        </p:grpSpPr>
        <p:sp>
          <p:nvSpPr>
            <p:cNvPr id="64" name="Oval Callout 60">
              <a:extLst>
                <a:ext uri="{FF2B5EF4-FFF2-40B4-BE49-F238E27FC236}">
                  <a16:creationId xmlns:a16="http://schemas.microsoft.com/office/drawing/2014/main" id="{129C6971-4C16-45E7-8344-D43F1FA52665}"/>
                </a:ext>
              </a:extLst>
            </p:cNvPr>
            <p:cNvSpPr/>
            <p:nvPr/>
          </p:nvSpPr>
          <p:spPr>
            <a:xfrm>
              <a:off x="7610405" y="4128132"/>
              <a:ext cx="610531" cy="339765"/>
            </a:xfrm>
            <a:prstGeom prst="wedgeEllipseCallout">
              <a:avLst>
                <a:gd name="adj1" fmla="val 37990"/>
                <a:gd name="adj2" fmla="val 53965"/>
              </a:avLst>
            </a:prstGeom>
            <a:solidFill>
              <a:srgbClr val="FF671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ency FB" panose="020B0503020202020204" pitchFamily="34" charset="0"/>
              </a:endParaRPr>
            </a:p>
          </p:txBody>
        </p:sp>
        <p:sp>
          <p:nvSpPr>
            <p:cNvPr id="65" name="Oval Callout 61">
              <a:extLst>
                <a:ext uri="{FF2B5EF4-FFF2-40B4-BE49-F238E27FC236}">
                  <a16:creationId xmlns:a16="http://schemas.microsoft.com/office/drawing/2014/main" id="{31EC1654-7946-407D-A689-4B9265DEDD4F}"/>
                </a:ext>
              </a:extLst>
            </p:cNvPr>
            <p:cNvSpPr/>
            <p:nvPr/>
          </p:nvSpPr>
          <p:spPr>
            <a:xfrm>
              <a:off x="7326687" y="4056417"/>
              <a:ext cx="588983" cy="341159"/>
            </a:xfrm>
            <a:prstGeom prst="wedgeEllipseCallout">
              <a:avLst>
                <a:gd name="adj1" fmla="val -51930"/>
                <a:gd name="adj2" fmla="val 47578"/>
              </a:avLst>
            </a:prstGeom>
            <a:solidFill>
              <a:srgbClr val="3D009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ency FB" panose="020B0503020202020204" pitchFamily="34" charset="0"/>
              </a:endParaRPr>
            </a:p>
          </p:txBody>
        </p:sp>
      </p:grpSp>
      <p:pic>
        <p:nvPicPr>
          <p:cNvPr id="66" name="Picture 25" descr="d:\Data\Pictures\Clipart\Logo &amp; Icon\gmail.png">
            <a:extLst>
              <a:ext uri="{FF2B5EF4-FFF2-40B4-BE49-F238E27FC236}">
                <a16:creationId xmlns:a16="http://schemas.microsoft.com/office/drawing/2014/main" id="{FA0B73B0-0ED5-4028-BD62-940281B5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38097" y="4855158"/>
            <a:ext cx="404486" cy="305718"/>
          </a:xfrm>
          <a:prstGeom prst="rect">
            <a:avLst/>
          </a:prstGeom>
          <a:noFill/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7D56F14-7B76-4E2C-BA44-8F2168835E83}"/>
              </a:ext>
            </a:extLst>
          </p:cNvPr>
          <p:cNvSpPr txBox="1"/>
          <p:nvPr/>
        </p:nvSpPr>
        <p:spPr>
          <a:xfrm>
            <a:off x="9055617" y="5171258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gency FB" panose="020B0503020202020204" pitchFamily="34" charset="0"/>
              </a:rPr>
              <a:t>Emails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4EAF37-AFF6-4EAF-A410-0492829CFAC4}"/>
              </a:ext>
            </a:extLst>
          </p:cNvPr>
          <p:cNvSpPr txBox="1"/>
          <p:nvPr/>
        </p:nvSpPr>
        <p:spPr>
          <a:xfrm>
            <a:off x="9764210" y="5171258"/>
            <a:ext cx="391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gency FB" panose="020B0503020202020204" pitchFamily="34" charset="0"/>
              </a:rPr>
              <a:t>Chats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CB44CA-1417-40C3-903F-21AB0CA0A646}"/>
              </a:ext>
            </a:extLst>
          </p:cNvPr>
          <p:cNvSpPr txBox="1"/>
          <p:nvPr/>
        </p:nvSpPr>
        <p:spPr>
          <a:xfrm>
            <a:off x="6412399" y="4513626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Social Media Feedback</a:t>
            </a:r>
          </a:p>
        </p:txBody>
      </p:sp>
      <p:pic>
        <p:nvPicPr>
          <p:cNvPr id="70" name="Picture 18" descr="d:\Data\Pictures\Clipart\Logo &amp; Icon\twitter_logo1-Copy (2).png">
            <a:extLst>
              <a:ext uri="{FF2B5EF4-FFF2-40B4-BE49-F238E27FC236}">
                <a16:creationId xmlns:a16="http://schemas.microsoft.com/office/drawing/2014/main" id="{E57B51B6-A2A9-402A-BB60-0357E1D3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45541" y="4830538"/>
            <a:ext cx="381805" cy="381805"/>
          </a:xfrm>
          <a:prstGeom prst="rect">
            <a:avLst/>
          </a:prstGeom>
          <a:noFill/>
        </p:spPr>
      </p:pic>
      <p:pic>
        <p:nvPicPr>
          <p:cNvPr id="71" name="Picture 20" descr="d:\Data\Pictures\Clipart\Logo &amp; Icon\Facebook.png">
            <a:extLst>
              <a:ext uri="{FF2B5EF4-FFF2-40B4-BE49-F238E27FC236}">
                <a16:creationId xmlns:a16="http://schemas.microsoft.com/office/drawing/2014/main" id="{90D5EB73-DA35-46D4-B6AC-208C2ACD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54911" y="4817068"/>
            <a:ext cx="381805" cy="381805"/>
          </a:xfrm>
          <a:prstGeom prst="rect">
            <a:avLst/>
          </a:prstGeom>
          <a:noFill/>
        </p:spPr>
      </p:pic>
      <p:pic>
        <p:nvPicPr>
          <p:cNvPr id="72" name="Picture 21" descr="d:\Data\Pictures\Clipart\Logo &amp; Icon\IG.png">
            <a:extLst>
              <a:ext uri="{FF2B5EF4-FFF2-40B4-BE49-F238E27FC236}">
                <a16:creationId xmlns:a16="http://schemas.microsoft.com/office/drawing/2014/main" id="{82829645-1092-4D07-A218-B6705B8D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76463" y="4807641"/>
            <a:ext cx="432983" cy="432983"/>
          </a:xfrm>
          <a:prstGeom prst="rect">
            <a:avLst/>
          </a:prstGeom>
          <a:noFill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53BB50A-99AF-4096-BEF8-C6AA54FE02BC}"/>
              </a:ext>
            </a:extLst>
          </p:cNvPr>
          <p:cNvSpPr txBox="1"/>
          <p:nvPr/>
        </p:nvSpPr>
        <p:spPr>
          <a:xfrm>
            <a:off x="6375240" y="5189730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gency FB" panose="020B0503020202020204" pitchFamily="34" charset="0"/>
              </a:rPr>
              <a:t>Facebook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C31A90-31F0-468D-A6F4-E9A09228D3CB}"/>
              </a:ext>
            </a:extLst>
          </p:cNvPr>
          <p:cNvSpPr txBox="1"/>
          <p:nvPr/>
        </p:nvSpPr>
        <p:spPr>
          <a:xfrm>
            <a:off x="6821197" y="5189730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gency FB" panose="020B0503020202020204" pitchFamily="34" charset="0"/>
              </a:rPr>
              <a:t>Instagram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79AF9E-F3E4-4B27-92C0-AD52C487ADDE}"/>
              </a:ext>
            </a:extLst>
          </p:cNvPr>
          <p:cNvSpPr txBox="1"/>
          <p:nvPr/>
        </p:nvSpPr>
        <p:spPr>
          <a:xfrm>
            <a:off x="7274192" y="5189730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gency FB" panose="020B0503020202020204" pitchFamily="34" charset="0"/>
              </a:rPr>
              <a:t>Twitter</a:t>
            </a:r>
          </a:p>
        </p:txBody>
      </p:sp>
      <p:pic>
        <p:nvPicPr>
          <p:cNvPr id="76" name="Picture 2" descr="d:\Data\Pictures\Clipart\Vectors\men1 white .png">
            <a:extLst>
              <a:ext uri="{FF2B5EF4-FFF2-40B4-BE49-F238E27FC236}">
                <a16:creationId xmlns:a16="http://schemas.microsoft.com/office/drawing/2014/main" id="{5E8D3B92-AE12-4E01-9DA2-309D48F3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28806" y="2070580"/>
            <a:ext cx="520475" cy="520475"/>
          </a:xfrm>
          <a:prstGeom prst="rect">
            <a:avLst/>
          </a:prstGeom>
          <a:noFill/>
        </p:spPr>
      </p:pic>
      <p:pic>
        <p:nvPicPr>
          <p:cNvPr id="77" name="Picture 5" descr="d:\Data\Pictures\External.png">
            <a:extLst>
              <a:ext uri="{FF2B5EF4-FFF2-40B4-BE49-F238E27FC236}">
                <a16:creationId xmlns:a16="http://schemas.microsoft.com/office/drawing/2014/main" id="{A4F80BEB-A4FA-4BF8-9736-E8C58E87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5370" y="4587158"/>
            <a:ext cx="441506" cy="406687"/>
          </a:xfrm>
          <a:prstGeom prst="rect">
            <a:avLst/>
          </a:prstGeom>
          <a:noFill/>
        </p:spPr>
      </p:pic>
      <p:pic>
        <p:nvPicPr>
          <p:cNvPr id="78" name="Picture 6" descr="d:\Data\Pictures\Clipart\Arrows\arrowhead-right-white.png">
            <a:extLst>
              <a:ext uri="{FF2B5EF4-FFF2-40B4-BE49-F238E27FC236}">
                <a16:creationId xmlns:a16="http://schemas.microsoft.com/office/drawing/2014/main" id="{F515E514-56C5-4BAF-A404-5CFE1CA7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50357" y="5814238"/>
            <a:ext cx="522960" cy="522960"/>
          </a:xfrm>
          <a:prstGeom prst="rect">
            <a:avLst/>
          </a:prstGeom>
          <a:noFill/>
        </p:spPr>
      </p:pic>
      <p:pic>
        <p:nvPicPr>
          <p:cNvPr id="79" name="Picture 10" descr="d:\Data\Pictures\Clipart\Arrows\New Project (1).png">
            <a:extLst>
              <a:ext uri="{FF2B5EF4-FFF2-40B4-BE49-F238E27FC236}">
                <a16:creationId xmlns:a16="http://schemas.microsoft.com/office/drawing/2014/main" id="{CFE31C9B-CFEC-48DB-8EE1-6885E505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57088" y="3317544"/>
            <a:ext cx="463911" cy="448665"/>
          </a:xfrm>
          <a:prstGeom prst="rect">
            <a:avLst/>
          </a:prstGeom>
          <a:noFill/>
        </p:spPr>
      </p:pic>
      <p:pic>
        <p:nvPicPr>
          <p:cNvPr id="80" name="Picture 2" descr="Kaizen icon on white background. Japanese symbol for ...">
            <a:extLst>
              <a:ext uri="{FF2B5EF4-FFF2-40B4-BE49-F238E27FC236}">
                <a16:creationId xmlns:a16="http://schemas.microsoft.com/office/drawing/2014/main" id="{7F8A1C28-8A62-460E-BD66-9B29F851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03" y="3600926"/>
            <a:ext cx="496777" cy="4967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EFCDDDC-9403-47A0-BAD3-E05BCED4ACFC}"/>
              </a:ext>
            </a:extLst>
          </p:cNvPr>
          <p:cNvSpPr txBox="1"/>
          <p:nvPr/>
        </p:nvSpPr>
        <p:spPr>
          <a:xfrm>
            <a:off x="4452270" y="3285284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gency FB" panose="020B0503020202020204" pitchFamily="34" charset="0"/>
              </a:rPr>
              <a:t>Kaizen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750775-5E26-4DE7-97F8-8BDB6C40D391}"/>
              </a:ext>
            </a:extLst>
          </p:cNvPr>
          <p:cNvSpPr txBox="1"/>
          <p:nvPr/>
        </p:nvSpPr>
        <p:spPr>
          <a:xfrm>
            <a:off x="3980956" y="4513626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Brand &amp; Market Survey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C6C6520-4FE7-4AA8-9F7E-2B0ABD3EB4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60141" y="5896191"/>
            <a:ext cx="865261" cy="86194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3054E80-0ACA-4160-ADE5-6BBDB9362029}"/>
              </a:ext>
            </a:extLst>
          </p:cNvPr>
          <p:cNvSpPr txBox="1"/>
          <p:nvPr/>
        </p:nvSpPr>
        <p:spPr>
          <a:xfrm>
            <a:off x="5311515" y="5796796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Strategy Committee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F672C6-C6F9-4FF4-B9F0-B2DFAB87A2DD}"/>
              </a:ext>
            </a:extLst>
          </p:cNvPr>
          <p:cNvSpPr txBox="1"/>
          <p:nvPr/>
        </p:nvSpPr>
        <p:spPr>
          <a:xfrm>
            <a:off x="8028310" y="4513626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Vision 2030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BDFF0EA-8FFE-4B9B-B881-2261B95B37B3}"/>
              </a:ext>
            </a:extLst>
          </p:cNvPr>
          <p:cNvSpPr txBox="1"/>
          <p:nvPr/>
        </p:nvSpPr>
        <p:spPr>
          <a:xfrm>
            <a:off x="7055098" y="579637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Consultant</a:t>
            </a:r>
          </a:p>
        </p:txBody>
      </p:sp>
      <p:pic>
        <p:nvPicPr>
          <p:cNvPr id="87" name="Picture 4" descr="Legal Consultant For Product Selection Svg Png Icon Free Download (#346397)  - OnlineWebFonts.COM">
            <a:extLst>
              <a:ext uri="{FF2B5EF4-FFF2-40B4-BE49-F238E27FC236}">
                <a16:creationId xmlns:a16="http://schemas.microsoft.com/office/drawing/2014/main" id="{31884CA2-8AB1-4D1C-B1BD-323B8AB5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1" y="6104149"/>
            <a:ext cx="494890" cy="4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56B09D8-C724-4555-8187-629BC6FC88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59566" y="4743383"/>
            <a:ext cx="987638" cy="646232"/>
          </a:xfrm>
          <a:prstGeom prst="rect">
            <a:avLst/>
          </a:prstGeom>
        </p:spPr>
      </p:pic>
      <p:pic>
        <p:nvPicPr>
          <p:cNvPr id="89" name="Picture 4" descr="Individual Perception Black Icon Concept Individual Stock Vector (Royalty  Free) 1100075897 | Shutterstock">
            <a:extLst>
              <a:ext uri="{FF2B5EF4-FFF2-40B4-BE49-F238E27FC236}">
                <a16:creationId xmlns:a16="http://schemas.microsoft.com/office/drawing/2014/main" id="{AAE54F0B-31C1-465A-8BEA-3E092860A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2776" r="19458" b="29485"/>
          <a:stretch/>
        </p:blipFill>
        <p:spPr bwMode="auto">
          <a:xfrm>
            <a:off x="4356297" y="4747610"/>
            <a:ext cx="672952" cy="6729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object 2">
            <a:extLst>
              <a:ext uri="{FF2B5EF4-FFF2-40B4-BE49-F238E27FC236}">
                <a16:creationId xmlns:a16="http://schemas.microsoft.com/office/drawing/2014/main" id="{31A1B4DC-60BE-495D-BCDF-EC37DA501528}"/>
              </a:ext>
            </a:extLst>
          </p:cNvPr>
          <p:cNvPicPr/>
          <p:nvPr/>
        </p:nvPicPr>
        <p:blipFill rotWithShape="1">
          <a:blip r:embed="rId28" cstate="print"/>
          <a:srcRect t="16544" b="15266"/>
          <a:stretch/>
        </p:blipFill>
        <p:spPr>
          <a:xfrm>
            <a:off x="8344851" y="5950410"/>
            <a:ext cx="1075383" cy="4948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ata\Pictures\Clipart\kisspng-world-map-vector-map-of-the-world-5ae2aee8060157.0736258215248053520246.png">
            <a:extLst>
              <a:ext uri="{FF2B5EF4-FFF2-40B4-BE49-F238E27FC236}">
                <a16:creationId xmlns:a16="http://schemas.microsoft.com/office/drawing/2014/main" id="{63B0F33A-7F83-7693-C99B-1F93639B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2173" r="4012" b="9566"/>
          <a:stretch>
            <a:fillRect/>
          </a:stretch>
        </p:blipFill>
        <p:spPr bwMode="auto">
          <a:xfrm>
            <a:off x="19050" y="457200"/>
            <a:ext cx="121999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Placeholder 42">
            <a:extLst>
              <a:ext uri="{FF2B5EF4-FFF2-40B4-BE49-F238E27FC236}">
                <a16:creationId xmlns:a16="http://schemas.microsoft.com/office/drawing/2014/main" id="{38FE0F3A-E667-172F-4DD2-FA020A340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Strategy 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8A5DD3-52B8-46D3-B0FE-E53AB9577C7C}"/>
              </a:ext>
            </a:extLst>
          </p:cNvPr>
          <p:cNvSpPr txBox="1"/>
          <p:nvPr/>
        </p:nvSpPr>
        <p:spPr>
          <a:xfrm>
            <a:off x="1624596" y="4286430"/>
            <a:ext cx="4141918" cy="3466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31508">
              <a:defRPr/>
            </a:pPr>
            <a:r>
              <a:rPr lang="en-US" sz="165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Country &amp; Business Unit Wheel</a:t>
            </a: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53864DE7-013D-4807-9183-81ADC815208B}"/>
              </a:ext>
            </a:extLst>
          </p:cNvPr>
          <p:cNvSpPr/>
          <p:nvPr/>
        </p:nvSpPr>
        <p:spPr bwMode="auto">
          <a:xfrm>
            <a:off x="272265" y="4675471"/>
            <a:ext cx="11498226" cy="154520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3D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US" sz="1653"/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2394E50B-D60C-4FE6-83A3-AEA46CF8B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686" y="4655589"/>
            <a:ext cx="8516627" cy="4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572" b="1" dirty="0">
                <a:latin typeface="+mn-lt"/>
              </a:rPr>
              <a:t>EACH  COUNTRY HAS ITS OWN INDIVIDUAL STEERING WHEEL</a:t>
            </a:r>
          </a:p>
        </p:txBody>
      </p:sp>
      <p:pic>
        <p:nvPicPr>
          <p:cNvPr id="38" name="Picture 22" descr="d:\Data\Pictures\Camera Roll\KSA1.png">
            <a:extLst>
              <a:ext uri="{FF2B5EF4-FFF2-40B4-BE49-F238E27FC236}">
                <a16:creationId xmlns:a16="http://schemas.microsoft.com/office/drawing/2014/main" id="{17E79AD2-5A96-47C8-AB8A-37186846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82" y="1777874"/>
            <a:ext cx="2616945" cy="24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eft Arrow 11">
            <a:extLst>
              <a:ext uri="{FF2B5EF4-FFF2-40B4-BE49-F238E27FC236}">
                <a16:creationId xmlns:a16="http://schemas.microsoft.com/office/drawing/2014/main" id="{EFA133DD-1FC4-4DC3-B82D-F949ADBD3845}"/>
              </a:ext>
            </a:extLst>
          </p:cNvPr>
          <p:cNvSpPr/>
          <p:nvPr/>
        </p:nvSpPr>
        <p:spPr>
          <a:xfrm>
            <a:off x="5136697" y="2737177"/>
            <a:ext cx="1783021" cy="65314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US" sz="1653"/>
          </a:p>
        </p:txBody>
      </p:sp>
      <p:pic>
        <p:nvPicPr>
          <p:cNvPr id="40" name="Picture 11" descr="d:\Data\Pictures\Camera Roll\Radar 2021.png">
            <a:extLst>
              <a:ext uri="{FF2B5EF4-FFF2-40B4-BE49-F238E27FC236}">
                <a16:creationId xmlns:a16="http://schemas.microsoft.com/office/drawing/2014/main" id="{B12201D8-F23F-4953-ACA6-9C7A8B8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68" y="1777874"/>
            <a:ext cx="2612571" cy="249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39E6B76-1CE9-4BB0-9997-943BF7D74364}"/>
              </a:ext>
            </a:extLst>
          </p:cNvPr>
          <p:cNvSpPr txBox="1"/>
          <p:nvPr/>
        </p:nvSpPr>
        <p:spPr>
          <a:xfrm>
            <a:off x="6419657" y="4236861"/>
            <a:ext cx="4143375" cy="3466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31508">
              <a:defRPr/>
            </a:pPr>
            <a:r>
              <a:rPr lang="en-US" sz="165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Approved Strategy Radar</a:t>
            </a: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379D4E93-B2CC-43A4-B945-621D1A9B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49" y="2013009"/>
            <a:ext cx="2501903" cy="7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204" b="1" dirty="0">
                <a:latin typeface="+mn-lt"/>
              </a:rPr>
              <a:t>Actions transferred </a:t>
            </a:r>
          </a:p>
          <a:p>
            <a:pPr algn="ctr" eaLnBrk="1" hangingPunct="1"/>
            <a:r>
              <a:rPr lang="en-GB" altLang="en-US" sz="2204" b="1" dirty="0">
                <a:latin typeface="+mn-lt"/>
              </a:rPr>
              <a:t>&amp; monitored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224E4A-B524-4BD7-807C-B0085DE1C3E1}"/>
              </a:ext>
            </a:extLst>
          </p:cNvPr>
          <p:cNvGrpSpPr/>
          <p:nvPr/>
        </p:nvGrpSpPr>
        <p:grpSpPr>
          <a:xfrm>
            <a:off x="10862558" y="5120250"/>
            <a:ext cx="727496" cy="1132510"/>
            <a:chOff x="10695019" y="4330807"/>
            <a:chExt cx="727496" cy="11325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8B95AF-7FF5-4818-B984-DC345A836046}"/>
                </a:ext>
              </a:extLst>
            </p:cNvPr>
            <p:cNvSpPr txBox="1"/>
            <p:nvPr/>
          </p:nvSpPr>
          <p:spPr bwMode="auto">
            <a:xfrm>
              <a:off x="10779012" y="5116619"/>
              <a:ext cx="559513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defTabSz="1031508">
                <a:defRPr/>
              </a:pPr>
              <a:r>
                <a:rPr lang="en-US" sz="1653" dirty="0">
                  <a:latin typeface="+mn-lt"/>
                </a:rPr>
                <a:t>HKG</a:t>
              </a:r>
            </a:p>
          </p:txBody>
        </p:sp>
        <p:pic>
          <p:nvPicPr>
            <p:cNvPr id="45" name="Picture 43">
              <a:extLst>
                <a:ext uri="{FF2B5EF4-FFF2-40B4-BE49-F238E27FC236}">
                  <a16:creationId xmlns:a16="http://schemas.microsoft.com/office/drawing/2014/main" id="{A281BD56-2E3F-48AA-84F3-0A982FC38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019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9B3112-06B4-44F3-9C61-DDF9F170C7D9}"/>
              </a:ext>
            </a:extLst>
          </p:cNvPr>
          <p:cNvGrpSpPr/>
          <p:nvPr/>
        </p:nvGrpSpPr>
        <p:grpSpPr>
          <a:xfrm>
            <a:off x="8812520" y="5122392"/>
            <a:ext cx="727497" cy="1132510"/>
            <a:chOff x="9608877" y="4330807"/>
            <a:chExt cx="727497" cy="1132510"/>
          </a:xfrm>
        </p:grpSpPr>
        <p:pic>
          <p:nvPicPr>
            <p:cNvPr id="47" name="Picture 44">
              <a:extLst>
                <a:ext uri="{FF2B5EF4-FFF2-40B4-BE49-F238E27FC236}">
                  <a16:creationId xmlns:a16="http://schemas.microsoft.com/office/drawing/2014/main" id="{8F16DAE3-5A66-43F9-B829-266AE2179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8877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00DEE1-2F27-42AC-BA11-9ABA80F4D0F6}"/>
                </a:ext>
              </a:extLst>
            </p:cNvPr>
            <p:cNvSpPr txBox="1"/>
            <p:nvPr/>
          </p:nvSpPr>
          <p:spPr>
            <a:xfrm>
              <a:off x="9692092" y="5116619"/>
              <a:ext cx="562526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BAH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B2978F-BFC5-4506-884E-DE448710E118}"/>
              </a:ext>
            </a:extLst>
          </p:cNvPr>
          <p:cNvGrpSpPr/>
          <p:nvPr/>
        </p:nvGrpSpPr>
        <p:grpSpPr>
          <a:xfrm>
            <a:off x="7783752" y="5120250"/>
            <a:ext cx="727497" cy="1132510"/>
            <a:chOff x="8524194" y="4330807"/>
            <a:chExt cx="727497" cy="1132510"/>
          </a:xfrm>
        </p:grpSpPr>
        <p:pic>
          <p:nvPicPr>
            <p:cNvPr id="50" name="Picture 45">
              <a:extLst>
                <a:ext uri="{FF2B5EF4-FFF2-40B4-BE49-F238E27FC236}">
                  <a16:creationId xmlns:a16="http://schemas.microsoft.com/office/drawing/2014/main" id="{38696C8D-8A60-406D-91D4-DA98434BC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94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ED3BB6-50A3-4AB4-AA05-F8A98BCD4FE1}"/>
                </a:ext>
              </a:extLst>
            </p:cNvPr>
            <p:cNvSpPr txBox="1"/>
            <p:nvPr/>
          </p:nvSpPr>
          <p:spPr>
            <a:xfrm>
              <a:off x="8622501" y="5116619"/>
              <a:ext cx="527966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EGY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F22826-5D55-4A09-ADC8-54BCE1D81D8B}"/>
              </a:ext>
            </a:extLst>
          </p:cNvPr>
          <p:cNvGrpSpPr/>
          <p:nvPr/>
        </p:nvGrpSpPr>
        <p:grpSpPr>
          <a:xfrm>
            <a:off x="6754985" y="5127261"/>
            <a:ext cx="727496" cy="1132510"/>
            <a:chOff x="7438052" y="4330807"/>
            <a:chExt cx="727496" cy="1132510"/>
          </a:xfrm>
        </p:grpSpPr>
        <p:pic>
          <p:nvPicPr>
            <p:cNvPr id="53" name="Picture 47">
              <a:extLst>
                <a:ext uri="{FF2B5EF4-FFF2-40B4-BE49-F238E27FC236}">
                  <a16:creationId xmlns:a16="http://schemas.microsoft.com/office/drawing/2014/main" id="{0460752E-CA4E-4847-B43F-A961A96AF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052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6923841-6ABD-464A-9F33-EE223589885F}"/>
                </a:ext>
              </a:extLst>
            </p:cNvPr>
            <p:cNvSpPr txBox="1"/>
            <p:nvPr/>
          </p:nvSpPr>
          <p:spPr>
            <a:xfrm>
              <a:off x="7509042" y="5116619"/>
              <a:ext cx="594265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KWT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5461878-54E6-407E-A5E4-CB37CB0D8D55}"/>
              </a:ext>
            </a:extLst>
          </p:cNvPr>
          <p:cNvGrpSpPr/>
          <p:nvPr/>
        </p:nvGrpSpPr>
        <p:grpSpPr>
          <a:xfrm>
            <a:off x="5726218" y="5120250"/>
            <a:ext cx="727496" cy="1132510"/>
            <a:chOff x="6353369" y="4330807"/>
            <a:chExt cx="727496" cy="1132510"/>
          </a:xfrm>
        </p:grpSpPr>
        <p:pic>
          <p:nvPicPr>
            <p:cNvPr id="66" name="Picture 51">
              <a:extLst>
                <a:ext uri="{FF2B5EF4-FFF2-40B4-BE49-F238E27FC236}">
                  <a16:creationId xmlns:a16="http://schemas.microsoft.com/office/drawing/2014/main" id="{28185589-7F44-4398-8289-A595C7576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369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D993C2-4B52-446B-B604-F62C8E5BC63E}"/>
                </a:ext>
              </a:extLst>
            </p:cNvPr>
            <p:cNvSpPr txBox="1"/>
            <p:nvPr/>
          </p:nvSpPr>
          <p:spPr>
            <a:xfrm>
              <a:off x="6421193" y="5116619"/>
              <a:ext cx="510204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ZAF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811898F-7BF1-4C6A-8775-9846752BBC10}"/>
              </a:ext>
            </a:extLst>
          </p:cNvPr>
          <p:cNvGrpSpPr/>
          <p:nvPr/>
        </p:nvGrpSpPr>
        <p:grpSpPr>
          <a:xfrm>
            <a:off x="4697450" y="5120250"/>
            <a:ext cx="727497" cy="1132510"/>
            <a:chOff x="5267227" y="4330807"/>
            <a:chExt cx="727497" cy="1132510"/>
          </a:xfrm>
        </p:grpSpPr>
        <p:pic>
          <p:nvPicPr>
            <p:cNvPr id="69" name="Picture 46">
              <a:extLst>
                <a:ext uri="{FF2B5EF4-FFF2-40B4-BE49-F238E27FC236}">
                  <a16:creationId xmlns:a16="http://schemas.microsoft.com/office/drawing/2014/main" id="{6AA4C3D4-A92F-44CF-9DD2-8B86328F2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227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D88791C-7898-4ADB-BF28-5DF699AB6E1F}"/>
                </a:ext>
              </a:extLst>
            </p:cNvPr>
            <p:cNvSpPr txBox="1"/>
            <p:nvPr/>
          </p:nvSpPr>
          <p:spPr>
            <a:xfrm>
              <a:off x="5373460" y="5116619"/>
              <a:ext cx="51648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JOR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4AB7E5-8271-4315-9CBD-2E646EBA3FA0}"/>
              </a:ext>
            </a:extLst>
          </p:cNvPr>
          <p:cNvGrpSpPr/>
          <p:nvPr/>
        </p:nvGrpSpPr>
        <p:grpSpPr>
          <a:xfrm>
            <a:off x="3668682" y="5120250"/>
            <a:ext cx="727497" cy="1132510"/>
            <a:chOff x="4182543" y="4330807"/>
            <a:chExt cx="727497" cy="1132510"/>
          </a:xfrm>
        </p:grpSpPr>
        <p:pic>
          <p:nvPicPr>
            <p:cNvPr id="72" name="Picture 49">
              <a:extLst>
                <a:ext uri="{FF2B5EF4-FFF2-40B4-BE49-F238E27FC236}">
                  <a16:creationId xmlns:a16="http://schemas.microsoft.com/office/drawing/2014/main" id="{3D97C9CB-08B8-4058-AD7F-32C9AC84E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543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7AE7C5-4B3E-4472-A122-46C5696B6D84}"/>
                </a:ext>
              </a:extLst>
            </p:cNvPr>
            <p:cNvSpPr txBox="1"/>
            <p:nvPr/>
          </p:nvSpPr>
          <p:spPr>
            <a:xfrm>
              <a:off x="4270937" y="5116619"/>
              <a:ext cx="549253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UAE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F1CAB6-2389-4472-A089-FDB508592BB6}"/>
              </a:ext>
            </a:extLst>
          </p:cNvPr>
          <p:cNvGrpSpPr/>
          <p:nvPr/>
        </p:nvGrpSpPr>
        <p:grpSpPr>
          <a:xfrm>
            <a:off x="2639915" y="5120250"/>
            <a:ext cx="727496" cy="1132510"/>
            <a:chOff x="3096402" y="4330807"/>
            <a:chExt cx="727496" cy="1132510"/>
          </a:xfrm>
        </p:grpSpPr>
        <p:pic>
          <p:nvPicPr>
            <p:cNvPr id="75" name="Picture 48">
              <a:extLst>
                <a:ext uri="{FF2B5EF4-FFF2-40B4-BE49-F238E27FC236}">
                  <a16:creationId xmlns:a16="http://schemas.microsoft.com/office/drawing/2014/main" id="{6B6D5156-A6A0-4B79-AA7F-197D38AC6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02" y="4330807"/>
              <a:ext cx="727496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481CAF-554D-4EAD-8829-1A918F5569D2}"/>
                </a:ext>
              </a:extLst>
            </p:cNvPr>
            <p:cNvSpPr txBox="1"/>
            <p:nvPr/>
          </p:nvSpPr>
          <p:spPr>
            <a:xfrm>
              <a:off x="3133049" y="5116619"/>
              <a:ext cx="652744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OMN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17C16E9-77CB-4644-8084-E55AB116B628}"/>
              </a:ext>
            </a:extLst>
          </p:cNvPr>
          <p:cNvGrpSpPr/>
          <p:nvPr/>
        </p:nvGrpSpPr>
        <p:grpSpPr>
          <a:xfrm>
            <a:off x="1612606" y="5120250"/>
            <a:ext cx="726038" cy="1132510"/>
            <a:chOff x="2011719" y="4330807"/>
            <a:chExt cx="726038" cy="1132510"/>
          </a:xfrm>
        </p:grpSpPr>
        <p:pic>
          <p:nvPicPr>
            <p:cNvPr id="78" name="Picture 50">
              <a:extLst>
                <a:ext uri="{FF2B5EF4-FFF2-40B4-BE49-F238E27FC236}">
                  <a16:creationId xmlns:a16="http://schemas.microsoft.com/office/drawing/2014/main" id="{447A0023-A7A2-4E73-9D88-4190DE094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19" y="4330807"/>
              <a:ext cx="726038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ACE232-F1AA-4163-9ECB-F8A872DC4FF3}"/>
                </a:ext>
              </a:extLst>
            </p:cNvPr>
            <p:cNvSpPr txBox="1"/>
            <p:nvPr/>
          </p:nvSpPr>
          <p:spPr>
            <a:xfrm>
              <a:off x="2100144" y="5116619"/>
              <a:ext cx="549189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USA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7CF9703-3C7D-4089-BBF7-021939210A40}"/>
              </a:ext>
            </a:extLst>
          </p:cNvPr>
          <p:cNvGrpSpPr/>
          <p:nvPr/>
        </p:nvGrpSpPr>
        <p:grpSpPr>
          <a:xfrm>
            <a:off x="583838" y="5120250"/>
            <a:ext cx="727497" cy="1132510"/>
            <a:chOff x="583838" y="4330807"/>
            <a:chExt cx="727497" cy="1132510"/>
          </a:xfrm>
        </p:grpSpPr>
        <p:pic>
          <p:nvPicPr>
            <p:cNvPr id="81" name="Picture 52">
              <a:extLst>
                <a:ext uri="{FF2B5EF4-FFF2-40B4-BE49-F238E27FC236}">
                  <a16:creationId xmlns:a16="http://schemas.microsoft.com/office/drawing/2014/main" id="{BA4F3F09-9746-409F-9E52-513FE0272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38" y="4330807"/>
              <a:ext cx="727497" cy="7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81298FF-D532-46DA-8BD8-483404347ACA}"/>
                </a:ext>
              </a:extLst>
            </p:cNvPr>
            <p:cNvSpPr txBox="1"/>
            <p:nvPr/>
          </p:nvSpPr>
          <p:spPr>
            <a:xfrm>
              <a:off x="666030" y="5116619"/>
              <a:ext cx="52520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031508">
                <a:defRPr/>
              </a:pPr>
              <a:r>
                <a:rPr lang="en-US" sz="165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KSA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127793E4-F050-4743-B495-7F6D31D81636}"/>
              </a:ext>
            </a:extLst>
          </p:cNvPr>
          <p:cNvSpPr/>
          <p:nvPr/>
        </p:nvSpPr>
        <p:spPr>
          <a:xfrm>
            <a:off x="8335348" y="3057918"/>
            <a:ext cx="419878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508">
              <a:defRPr/>
            </a:pPr>
            <a:endParaRPr lang="en-GB" sz="1653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6F32D42-2650-4B73-8BA9-CDCDCB6F9F98}"/>
              </a:ext>
            </a:extLst>
          </p:cNvPr>
          <p:cNvGrpSpPr/>
          <p:nvPr/>
        </p:nvGrpSpPr>
        <p:grpSpPr>
          <a:xfrm>
            <a:off x="9841288" y="5141969"/>
            <a:ext cx="720000" cy="1120725"/>
            <a:chOff x="9780650" y="4352526"/>
            <a:chExt cx="720000" cy="1120725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23BBEC8-3A08-4ACE-9AAF-CFD76362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650" y="4352526"/>
              <a:ext cx="720000" cy="7200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5F5E44-6B66-4CEC-9C04-36FF526B28B2}"/>
                </a:ext>
              </a:extLst>
            </p:cNvPr>
            <p:cNvSpPr txBox="1"/>
            <p:nvPr/>
          </p:nvSpPr>
          <p:spPr bwMode="auto">
            <a:xfrm>
              <a:off x="9867434" y="5126553"/>
              <a:ext cx="546433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defTabSz="1031508">
                <a:defRPr/>
              </a:pPr>
              <a:r>
                <a:rPr lang="en-US" sz="1653" dirty="0">
                  <a:latin typeface="+mn-lt"/>
                </a:rPr>
                <a:t>QAT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ight Triangle 142">
            <a:extLst>
              <a:ext uri="{FF2B5EF4-FFF2-40B4-BE49-F238E27FC236}">
                <a16:creationId xmlns:a16="http://schemas.microsoft.com/office/drawing/2014/main" id="{29586135-7173-6836-83FC-53F7344FBB2C}"/>
              </a:ext>
            </a:extLst>
          </p:cNvPr>
          <p:cNvSpPr/>
          <p:nvPr/>
        </p:nvSpPr>
        <p:spPr>
          <a:xfrm rot="10800000" flipH="1">
            <a:off x="-4763" y="-19050"/>
            <a:ext cx="6172201" cy="6858000"/>
          </a:xfrm>
          <a:prstGeom prst="rtTriangle">
            <a:avLst/>
          </a:prstGeom>
          <a:solidFill>
            <a:schemeClr val="bg1">
              <a:lumMod val="50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507" name="Picture 148" descr="A person sitting at a table with wine glasses">
            <a:extLst>
              <a:ext uri="{FF2B5EF4-FFF2-40B4-BE49-F238E27FC236}">
                <a16:creationId xmlns:a16="http://schemas.microsoft.com/office/drawing/2014/main" id="{8EE3B1E0-807C-4B1D-9593-FD5AE246B22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3" name="Text Placeholder 1">
            <a:extLst>
              <a:ext uri="{FF2B5EF4-FFF2-40B4-BE49-F238E27FC236}">
                <a16:creationId xmlns:a16="http://schemas.microsoft.com/office/drawing/2014/main" id="{EE8A54F4-0D7B-211A-DEE5-D2970F32B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-149225"/>
            <a:ext cx="6902450" cy="91122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Previous Strategy Logos</a:t>
            </a:r>
          </a:p>
        </p:txBody>
      </p:sp>
      <p:sp>
        <p:nvSpPr>
          <p:cNvPr id="66" name="Arrow: Notched Right 65">
            <a:extLst>
              <a:ext uri="{FF2B5EF4-FFF2-40B4-BE49-F238E27FC236}">
                <a16:creationId xmlns:a16="http://schemas.microsoft.com/office/drawing/2014/main" id="{BC370C21-3BEC-4BE8-92E7-CB8CD2AACB62}"/>
              </a:ext>
            </a:extLst>
          </p:cNvPr>
          <p:cNvSpPr/>
          <p:nvPr/>
        </p:nvSpPr>
        <p:spPr>
          <a:xfrm>
            <a:off x="3198845" y="2841993"/>
            <a:ext cx="4519320" cy="766104"/>
          </a:xfrm>
          <a:prstGeom prst="notchedRightArrow">
            <a:avLst>
              <a:gd name="adj1" fmla="val 64822"/>
              <a:gd name="adj2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3D125C0-7B1B-4791-944D-A8910A1C7464}"/>
              </a:ext>
            </a:extLst>
          </p:cNvPr>
          <p:cNvSpPr txBox="1"/>
          <p:nvPr/>
        </p:nvSpPr>
        <p:spPr>
          <a:xfrm>
            <a:off x="4661499" y="2994212"/>
            <a:ext cx="20437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dobe Myungjo Std M" panose="02020600000000000000" pitchFamily="18" charset="-128"/>
                <a:cs typeface="Arial" panose="020B0604020202020204" pitchFamily="34" charset="0"/>
              </a:rPr>
              <a:t>2020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32D89B5-C2BF-4E3E-807D-FB61D637BB22}"/>
              </a:ext>
            </a:extLst>
          </p:cNvPr>
          <p:cNvGrpSpPr/>
          <p:nvPr/>
        </p:nvGrpSpPr>
        <p:grpSpPr>
          <a:xfrm>
            <a:off x="2139365" y="5202077"/>
            <a:ext cx="3835161" cy="766104"/>
            <a:chOff x="2692601" y="4858024"/>
            <a:chExt cx="6794222" cy="1233817"/>
          </a:xfrm>
          <a:solidFill>
            <a:srgbClr val="440099"/>
          </a:solidFill>
        </p:grpSpPr>
        <p:sp>
          <p:nvSpPr>
            <p:cNvPr id="92" name="Arrow: Notched Right 91">
              <a:extLst>
                <a:ext uri="{FF2B5EF4-FFF2-40B4-BE49-F238E27FC236}">
                  <a16:creationId xmlns:a16="http://schemas.microsoft.com/office/drawing/2014/main" id="{332D08BC-4CC1-4548-B2A1-F0E4F68A09A4}"/>
                </a:ext>
              </a:extLst>
            </p:cNvPr>
            <p:cNvSpPr/>
            <p:nvPr/>
          </p:nvSpPr>
          <p:spPr>
            <a:xfrm>
              <a:off x="2692601" y="4858024"/>
              <a:ext cx="6794222" cy="1233817"/>
            </a:xfrm>
            <a:prstGeom prst="notchedRightArrow">
              <a:avLst>
                <a:gd name="adj1" fmla="val 64822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45A3D2-5257-40AD-AB59-CBFE81802729}"/>
                </a:ext>
              </a:extLst>
            </p:cNvPr>
            <p:cNvSpPr txBox="1"/>
            <p:nvPr/>
          </p:nvSpPr>
          <p:spPr>
            <a:xfrm>
              <a:off x="5283780" y="5103174"/>
              <a:ext cx="2916884" cy="74351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dobe Myungjo Std M" panose="02020600000000000000" pitchFamily="18" charset="-128"/>
                  <a:cs typeface="Arial" panose="020B0604020202020204" pitchFamily="34" charset="0"/>
                </a:rPr>
                <a:t>2010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DA80C4B-072D-499C-8FE8-C095B9C89F06}"/>
                </a:ext>
              </a:extLst>
            </p:cNvPr>
            <p:cNvGrpSpPr/>
            <p:nvPr/>
          </p:nvGrpSpPr>
          <p:grpSpPr>
            <a:xfrm>
              <a:off x="8316279" y="5118602"/>
              <a:ext cx="661860" cy="661860"/>
              <a:chOff x="135461" y="255690"/>
              <a:chExt cx="1260880" cy="1260880"/>
            </a:xfrm>
            <a:grpFill/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3FAF243-61A6-4B5C-8503-022E368A01C5}"/>
                  </a:ext>
                </a:extLst>
              </p:cNvPr>
              <p:cNvSpPr/>
              <p:nvPr/>
            </p:nvSpPr>
            <p:spPr>
              <a:xfrm>
                <a:off x="135461" y="722684"/>
                <a:ext cx="1260877" cy="793886"/>
              </a:xfrm>
              <a:custGeom>
                <a:avLst/>
                <a:gdLst>
                  <a:gd name="connsiteX0" fmla="*/ 4788694 w 4886325"/>
                  <a:gd name="connsiteY0" fmla="*/ 2883694 h 3076575"/>
                  <a:gd name="connsiteX1" fmla="*/ 4712494 w 4886325"/>
                  <a:gd name="connsiteY1" fmla="*/ 2883694 h 3076575"/>
                  <a:gd name="connsiteX2" fmla="*/ 4712494 w 4886325"/>
                  <a:gd name="connsiteY2" fmla="*/ 102394 h 3076575"/>
                  <a:gd name="connsiteX3" fmla="*/ 4617244 w 4886325"/>
                  <a:gd name="connsiteY3" fmla="*/ 7144 h 3076575"/>
                  <a:gd name="connsiteX4" fmla="*/ 3855244 w 4886325"/>
                  <a:gd name="connsiteY4" fmla="*/ 7144 h 3076575"/>
                  <a:gd name="connsiteX5" fmla="*/ 3759994 w 4886325"/>
                  <a:gd name="connsiteY5" fmla="*/ 102394 h 3076575"/>
                  <a:gd name="connsiteX6" fmla="*/ 3759994 w 4886325"/>
                  <a:gd name="connsiteY6" fmla="*/ 1121569 h 3076575"/>
                  <a:gd name="connsiteX7" fmla="*/ 3855244 w 4886325"/>
                  <a:gd name="connsiteY7" fmla="*/ 1216819 h 3076575"/>
                  <a:gd name="connsiteX8" fmla="*/ 3950494 w 4886325"/>
                  <a:gd name="connsiteY8" fmla="*/ 1121569 h 3076575"/>
                  <a:gd name="connsiteX9" fmla="*/ 3950494 w 4886325"/>
                  <a:gd name="connsiteY9" fmla="*/ 197644 h 3076575"/>
                  <a:gd name="connsiteX10" fmla="*/ 4521994 w 4886325"/>
                  <a:gd name="connsiteY10" fmla="*/ 197644 h 3076575"/>
                  <a:gd name="connsiteX11" fmla="*/ 4521994 w 4886325"/>
                  <a:gd name="connsiteY11" fmla="*/ 2883694 h 3076575"/>
                  <a:gd name="connsiteX12" fmla="*/ 3950494 w 4886325"/>
                  <a:gd name="connsiteY12" fmla="*/ 2883694 h 3076575"/>
                  <a:gd name="connsiteX13" fmla="*/ 3950494 w 4886325"/>
                  <a:gd name="connsiteY13" fmla="*/ 2054876 h 3076575"/>
                  <a:gd name="connsiteX14" fmla="*/ 3855244 w 4886325"/>
                  <a:gd name="connsiteY14" fmla="*/ 1959626 h 3076575"/>
                  <a:gd name="connsiteX15" fmla="*/ 3759994 w 4886325"/>
                  <a:gd name="connsiteY15" fmla="*/ 2054876 h 3076575"/>
                  <a:gd name="connsiteX16" fmla="*/ 3759994 w 4886325"/>
                  <a:gd name="connsiteY16" fmla="*/ 2883694 h 3076575"/>
                  <a:gd name="connsiteX17" fmla="*/ 3531394 w 4886325"/>
                  <a:gd name="connsiteY17" fmla="*/ 2883694 h 3076575"/>
                  <a:gd name="connsiteX18" fmla="*/ 3531394 w 4886325"/>
                  <a:gd name="connsiteY18" fmla="*/ 731044 h 3076575"/>
                  <a:gd name="connsiteX19" fmla="*/ 3436144 w 4886325"/>
                  <a:gd name="connsiteY19" fmla="*/ 635794 h 3076575"/>
                  <a:gd name="connsiteX20" fmla="*/ 2674144 w 4886325"/>
                  <a:gd name="connsiteY20" fmla="*/ 635794 h 3076575"/>
                  <a:gd name="connsiteX21" fmla="*/ 2578894 w 4886325"/>
                  <a:gd name="connsiteY21" fmla="*/ 731044 h 3076575"/>
                  <a:gd name="connsiteX22" fmla="*/ 2578894 w 4886325"/>
                  <a:gd name="connsiteY22" fmla="*/ 2883694 h 3076575"/>
                  <a:gd name="connsiteX23" fmla="*/ 2312194 w 4886325"/>
                  <a:gd name="connsiteY23" fmla="*/ 2883694 h 3076575"/>
                  <a:gd name="connsiteX24" fmla="*/ 2312194 w 4886325"/>
                  <a:gd name="connsiteY24" fmla="*/ 1321594 h 3076575"/>
                  <a:gd name="connsiteX25" fmla="*/ 2216944 w 4886325"/>
                  <a:gd name="connsiteY25" fmla="*/ 1226344 h 3076575"/>
                  <a:gd name="connsiteX26" fmla="*/ 1454944 w 4886325"/>
                  <a:gd name="connsiteY26" fmla="*/ 1226344 h 3076575"/>
                  <a:gd name="connsiteX27" fmla="*/ 1359694 w 4886325"/>
                  <a:gd name="connsiteY27" fmla="*/ 1321594 h 3076575"/>
                  <a:gd name="connsiteX28" fmla="*/ 1359694 w 4886325"/>
                  <a:gd name="connsiteY28" fmla="*/ 2883694 h 3076575"/>
                  <a:gd name="connsiteX29" fmla="*/ 1131094 w 4886325"/>
                  <a:gd name="connsiteY29" fmla="*/ 2883694 h 3076575"/>
                  <a:gd name="connsiteX30" fmla="*/ 1131094 w 4886325"/>
                  <a:gd name="connsiteY30" fmla="*/ 1931194 h 3076575"/>
                  <a:gd name="connsiteX31" fmla="*/ 1035844 w 4886325"/>
                  <a:gd name="connsiteY31" fmla="*/ 1835944 h 3076575"/>
                  <a:gd name="connsiteX32" fmla="*/ 273844 w 4886325"/>
                  <a:gd name="connsiteY32" fmla="*/ 1835944 h 3076575"/>
                  <a:gd name="connsiteX33" fmla="*/ 178594 w 4886325"/>
                  <a:gd name="connsiteY33" fmla="*/ 1931194 h 3076575"/>
                  <a:gd name="connsiteX34" fmla="*/ 178594 w 4886325"/>
                  <a:gd name="connsiteY34" fmla="*/ 2883694 h 3076575"/>
                  <a:gd name="connsiteX35" fmla="*/ 102394 w 4886325"/>
                  <a:gd name="connsiteY35" fmla="*/ 2883694 h 3076575"/>
                  <a:gd name="connsiteX36" fmla="*/ 7144 w 4886325"/>
                  <a:gd name="connsiteY36" fmla="*/ 2978944 h 3076575"/>
                  <a:gd name="connsiteX37" fmla="*/ 102394 w 4886325"/>
                  <a:gd name="connsiteY37" fmla="*/ 3074194 h 3076575"/>
                  <a:gd name="connsiteX38" fmla="*/ 4788694 w 4886325"/>
                  <a:gd name="connsiteY38" fmla="*/ 3074194 h 3076575"/>
                  <a:gd name="connsiteX39" fmla="*/ 4883944 w 4886325"/>
                  <a:gd name="connsiteY39" fmla="*/ 2978944 h 3076575"/>
                  <a:gd name="connsiteX40" fmla="*/ 4788694 w 4886325"/>
                  <a:gd name="connsiteY40" fmla="*/ 2883694 h 3076575"/>
                  <a:gd name="connsiteX41" fmla="*/ 369094 w 4886325"/>
                  <a:gd name="connsiteY41" fmla="*/ 2883694 h 3076575"/>
                  <a:gd name="connsiteX42" fmla="*/ 369094 w 4886325"/>
                  <a:gd name="connsiteY42" fmla="*/ 2026444 h 3076575"/>
                  <a:gd name="connsiteX43" fmla="*/ 940594 w 4886325"/>
                  <a:gd name="connsiteY43" fmla="*/ 2026444 h 3076575"/>
                  <a:gd name="connsiteX44" fmla="*/ 940594 w 4886325"/>
                  <a:gd name="connsiteY44" fmla="*/ 2883694 h 3076575"/>
                  <a:gd name="connsiteX45" fmla="*/ 369094 w 4886325"/>
                  <a:gd name="connsiteY45" fmla="*/ 2883694 h 3076575"/>
                  <a:gd name="connsiteX46" fmla="*/ 1550194 w 4886325"/>
                  <a:gd name="connsiteY46" fmla="*/ 2883694 h 3076575"/>
                  <a:gd name="connsiteX47" fmla="*/ 1550194 w 4886325"/>
                  <a:gd name="connsiteY47" fmla="*/ 1416844 h 3076575"/>
                  <a:gd name="connsiteX48" fmla="*/ 2121694 w 4886325"/>
                  <a:gd name="connsiteY48" fmla="*/ 1416844 h 3076575"/>
                  <a:gd name="connsiteX49" fmla="*/ 2121694 w 4886325"/>
                  <a:gd name="connsiteY49" fmla="*/ 2883694 h 3076575"/>
                  <a:gd name="connsiteX50" fmla="*/ 1550194 w 4886325"/>
                  <a:gd name="connsiteY50" fmla="*/ 2883694 h 3076575"/>
                  <a:gd name="connsiteX51" fmla="*/ 2769394 w 4886325"/>
                  <a:gd name="connsiteY51" fmla="*/ 2883694 h 3076575"/>
                  <a:gd name="connsiteX52" fmla="*/ 2769394 w 4886325"/>
                  <a:gd name="connsiteY52" fmla="*/ 826294 h 3076575"/>
                  <a:gd name="connsiteX53" fmla="*/ 3340894 w 4886325"/>
                  <a:gd name="connsiteY53" fmla="*/ 826294 h 3076575"/>
                  <a:gd name="connsiteX54" fmla="*/ 3340894 w 4886325"/>
                  <a:gd name="connsiteY54" fmla="*/ 2883694 h 3076575"/>
                  <a:gd name="connsiteX55" fmla="*/ 2769394 w 4886325"/>
                  <a:gd name="connsiteY55" fmla="*/ 2883694 h 307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886325" h="3076575">
                    <a:moveTo>
                      <a:pt x="4788694" y="2883694"/>
                    </a:moveTo>
                    <a:lnTo>
                      <a:pt x="4712494" y="2883694"/>
                    </a:lnTo>
                    <a:lnTo>
                      <a:pt x="4712494" y="102394"/>
                    </a:lnTo>
                    <a:cubicBezTo>
                      <a:pt x="4712494" y="49787"/>
                      <a:pt x="4669851" y="7144"/>
                      <a:pt x="4617244" y="7144"/>
                    </a:cubicBezTo>
                    <a:lnTo>
                      <a:pt x="3855244" y="7144"/>
                    </a:lnTo>
                    <a:cubicBezTo>
                      <a:pt x="3802637" y="7144"/>
                      <a:pt x="3759994" y="49787"/>
                      <a:pt x="3759994" y="102394"/>
                    </a:cubicBezTo>
                    <a:lnTo>
                      <a:pt x="3759994" y="1121569"/>
                    </a:lnTo>
                    <a:cubicBezTo>
                      <a:pt x="3759994" y="1174175"/>
                      <a:pt x="3802637" y="1216819"/>
                      <a:pt x="3855244" y="1216819"/>
                    </a:cubicBezTo>
                    <a:cubicBezTo>
                      <a:pt x="3907851" y="1216819"/>
                      <a:pt x="3950494" y="1174175"/>
                      <a:pt x="3950494" y="1121569"/>
                    </a:cubicBezTo>
                    <a:lnTo>
                      <a:pt x="3950494" y="197644"/>
                    </a:lnTo>
                    <a:lnTo>
                      <a:pt x="4521994" y="197644"/>
                    </a:lnTo>
                    <a:lnTo>
                      <a:pt x="4521994" y="2883694"/>
                    </a:lnTo>
                    <a:lnTo>
                      <a:pt x="3950494" y="2883694"/>
                    </a:lnTo>
                    <a:lnTo>
                      <a:pt x="3950494" y="2054876"/>
                    </a:lnTo>
                    <a:cubicBezTo>
                      <a:pt x="3950494" y="2002269"/>
                      <a:pt x="3907851" y="1959626"/>
                      <a:pt x="3855244" y="1959626"/>
                    </a:cubicBezTo>
                    <a:cubicBezTo>
                      <a:pt x="3802637" y="1959626"/>
                      <a:pt x="3759994" y="2002269"/>
                      <a:pt x="3759994" y="2054876"/>
                    </a:cubicBezTo>
                    <a:lnTo>
                      <a:pt x="3759994" y="2883694"/>
                    </a:lnTo>
                    <a:lnTo>
                      <a:pt x="3531394" y="2883694"/>
                    </a:lnTo>
                    <a:lnTo>
                      <a:pt x="3531394" y="731044"/>
                    </a:lnTo>
                    <a:cubicBezTo>
                      <a:pt x="3531394" y="678437"/>
                      <a:pt x="3488751" y="635794"/>
                      <a:pt x="3436144" y="635794"/>
                    </a:cubicBezTo>
                    <a:lnTo>
                      <a:pt x="2674144" y="635794"/>
                    </a:lnTo>
                    <a:cubicBezTo>
                      <a:pt x="2621537" y="635794"/>
                      <a:pt x="2578894" y="678437"/>
                      <a:pt x="2578894" y="731044"/>
                    </a:cubicBezTo>
                    <a:lnTo>
                      <a:pt x="2578894" y="2883694"/>
                    </a:lnTo>
                    <a:lnTo>
                      <a:pt x="2312194" y="2883694"/>
                    </a:lnTo>
                    <a:lnTo>
                      <a:pt x="2312194" y="1321594"/>
                    </a:lnTo>
                    <a:cubicBezTo>
                      <a:pt x="2312194" y="1268987"/>
                      <a:pt x="2269550" y="1226344"/>
                      <a:pt x="2216944" y="1226344"/>
                    </a:cubicBezTo>
                    <a:lnTo>
                      <a:pt x="1454944" y="1226344"/>
                    </a:lnTo>
                    <a:cubicBezTo>
                      <a:pt x="1402337" y="1226344"/>
                      <a:pt x="1359694" y="1268987"/>
                      <a:pt x="1359694" y="1321594"/>
                    </a:cubicBezTo>
                    <a:lnTo>
                      <a:pt x="1359694" y="2883694"/>
                    </a:lnTo>
                    <a:lnTo>
                      <a:pt x="1131094" y="2883694"/>
                    </a:lnTo>
                    <a:lnTo>
                      <a:pt x="1131094" y="1931194"/>
                    </a:lnTo>
                    <a:cubicBezTo>
                      <a:pt x="1131094" y="1878587"/>
                      <a:pt x="1088450" y="1835944"/>
                      <a:pt x="1035844" y="1835944"/>
                    </a:cubicBezTo>
                    <a:lnTo>
                      <a:pt x="273844" y="1835944"/>
                    </a:lnTo>
                    <a:cubicBezTo>
                      <a:pt x="221237" y="1835944"/>
                      <a:pt x="178594" y="1878587"/>
                      <a:pt x="178594" y="1931194"/>
                    </a:cubicBezTo>
                    <a:lnTo>
                      <a:pt x="178594" y="2883694"/>
                    </a:lnTo>
                    <a:lnTo>
                      <a:pt x="102394" y="2883694"/>
                    </a:lnTo>
                    <a:cubicBezTo>
                      <a:pt x="49787" y="2883694"/>
                      <a:pt x="7144" y="2926337"/>
                      <a:pt x="7144" y="2978944"/>
                    </a:cubicBezTo>
                    <a:cubicBezTo>
                      <a:pt x="7144" y="3031550"/>
                      <a:pt x="49787" y="3074194"/>
                      <a:pt x="102394" y="3074194"/>
                    </a:cubicBezTo>
                    <a:lnTo>
                      <a:pt x="4788694" y="3074194"/>
                    </a:lnTo>
                    <a:cubicBezTo>
                      <a:pt x="4841301" y="3074194"/>
                      <a:pt x="4883944" y="3031550"/>
                      <a:pt x="4883944" y="2978944"/>
                    </a:cubicBezTo>
                    <a:cubicBezTo>
                      <a:pt x="4883944" y="2926337"/>
                      <a:pt x="4841301" y="2883694"/>
                      <a:pt x="4788694" y="2883694"/>
                    </a:cubicBezTo>
                    <a:close/>
                    <a:moveTo>
                      <a:pt x="369094" y="2883694"/>
                    </a:moveTo>
                    <a:lnTo>
                      <a:pt x="369094" y="2026444"/>
                    </a:lnTo>
                    <a:lnTo>
                      <a:pt x="940594" y="2026444"/>
                    </a:lnTo>
                    <a:lnTo>
                      <a:pt x="940594" y="2883694"/>
                    </a:lnTo>
                    <a:lnTo>
                      <a:pt x="369094" y="2883694"/>
                    </a:lnTo>
                    <a:close/>
                    <a:moveTo>
                      <a:pt x="1550194" y="2883694"/>
                    </a:moveTo>
                    <a:lnTo>
                      <a:pt x="1550194" y="1416844"/>
                    </a:lnTo>
                    <a:lnTo>
                      <a:pt x="2121694" y="1416844"/>
                    </a:lnTo>
                    <a:lnTo>
                      <a:pt x="2121694" y="2883694"/>
                    </a:lnTo>
                    <a:lnTo>
                      <a:pt x="1550194" y="2883694"/>
                    </a:lnTo>
                    <a:close/>
                    <a:moveTo>
                      <a:pt x="2769394" y="2883694"/>
                    </a:moveTo>
                    <a:lnTo>
                      <a:pt x="2769394" y="826294"/>
                    </a:lnTo>
                    <a:lnTo>
                      <a:pt x="3340894" y="826294"/>
                    </a:lnTo>
                    <a:lnTo>
                      <a:pt x="3340894" y="2883694"/>
                    </a:lnTo>
                    <a:lnTo>
                      <a:pt x="2769394" y="2883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DB1DC08-300C-445E-9736-EF76C893CF29}"/>
                  </a:ext>
                </a:extLst>
              </p:cNvPr>
              <p:cNvSpPr/>
              <p:nvPr/>
            </p:nvSpPr>
            <p:spPr>
              <a:xfrm>
                <a:off x="1103854" y="1100947"/>
                <a:ext cx="51615" cy="51615"/>
              </a:xfrm>
              <a:custGeom>
                <a:avLst/>
                <a:gdLst>
                  <a:gd name="connsiteX0" fmla="*/ 102394 w 200025"/>
                  <a:gd name="connsiteY0" fmla="*/ 197644 h 200025"/>
                  <a:gd name="connsiteX1" fmla="*/ 169736 w 200025"/>
                  <a:gd name="connsiteY1" fmla="*/ 169736 h 200025"/>
                  <a:gd name="connsiteX2" fmla="*/ 197644 w 200025"/>
                  <a:gd name="connsiteY2" fmla="*/ 102394 h 200025"/>
                  <a:gd name="connsiteX3" fmla="*/ 169736 w 200025"/>
                  <a:gd name="connsiteY3" fmla="*/ 34957 h 200025"/>
                  <a:gd name="connsiteX4" fmla="*/ 102394 w 200025"/>
                  <a:gd name="connsiteY4" fmla="*/ 7144 h 200025"/>
                  <a:gd name="connsiteX5" fmla="*/ 35052 w 200025"/>
                  <a:gd name="connsiteY5" fmla="*/ 34957 h 200025"/>
                  <a:gd name="connsiteX6" fmla="*/ 7144 w 200025"/>
                  <a:gd name="connsiteY6" fmla="*/ 102394 h 200025"/>
                  <a:gd name="connsiteX7" fmla="*/ 35052 w 200025"/>
                  <a:gd name="connsiteY7" fmla="*/ 169736 h 200025"/>
                  <a:gd name="connsiteX8" fmla="*/ 102394 w 200025"/>
                  <a:gd name="connsiteY8" fmla="*/ 19764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5" h="200025">
                    <a:moveTo>
                      <a:pt x="102394" y="197644"/>
                    </a:moveTo>
                    <a:cubicBezTo>
                      <a:pt x="127445" y="197644"/>
                      <a:pt x="152019" y="187452"/>
                      <a:pt x="169736" y="169736"/>
                    </a:cubicBezTo>
                    <a:cubicBezTo>
                      <a:pt x="187452" y="151924"/>
                      <a:pt x="197644" y="127445"/>
                      <a:pt x="197644" y="102394"/>
                    </a:cubicBezTo>
                    <a:cubicBezTo>
                      <a:pt x="197644" y="77248"/>
                      <a:pt x="187452" y="52673"/>
                      <a:pt x="169736" y="34957"/>
                    </a:cubicBezTo>
                    <a:cubicBezTo>
                      <a:pt x="152019" y="17240"/>
                      <a:pt x="127445" y="7144"/>
                      <a:pt x="102394" y="7144"/>
                    </a:cubicBezTo>
                    <a:cubicBezTo>
                      <a:pt x="77343" y="7144"/>
                      <a:pt x="52769" y="17240"/>
                      <a:pt x="35052" y="34957"/>
                    </a:cubicBezTo>
                    <a:cubicBezTo>
                      <a:pt x="17336" y="52673"/>
                      <a:pt x="7144" y="77248"/>
                      <a:pt x="7144" y="102394"/>
                    </a:cubicBezTo>
                    <a:cubicBezTo>
                      <a:pt x="7144" y="127445"/>
                      <a:pt x="17336" y="151924"/>
                      <a:pt x="35052" y="169736"/>
                    </a:cubicBezTo>
                    <a:cubicBezTo>
                      <a:pt x="52769" y="187462"/>
                      <a:pt x="77343" y="197644"/>
                      <a:pt x="102394" y="1976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87E6AA4-8931-4D69-8A8C-3BA91E996E7A}"/>
                  </a:ext>
                </a:extLst>
              </p:cNvPr>
              <p:cNvSpPr/>
              <p:nvPr/>
            </p:nvSpPr>
            <p:spPr>
              <a:xfrm>
                <a:off x="1020290" y="255690"/>
                <a:ext cx="376051" cy="376051"/>
              </a:xfrm>
              <a:custGeom>
                <a:avLst/>
                <a:gdLst>
                  <a:gd name="connsiteX0" fmla="*/ 731044 w 1457325"/>
                  <a:gd name="connsiteY0" fmla="*/ 1454944 h 1457325"/>
                  <a:gd name="connsiteX1" fmla="*/ 1454944 w 1457325"/>
                  <a:gd name="connsiteY1" fmla="*/ 731044 h 1457325"/>
                  <a:gd name="connsiteX2" fmla="*/ 731044 w 1457325"/>
                  <a:gd name="connsiteY2" fmla="*/ 7144 h 1457325"/>
                  <a:gd name="connsiteX3" fmla="*/ 7144 w 1457325"/>
                  <a:gd name="connsiteY3" fmla="*/ 731044 h 1457325"/>
                  <a:gd name="connsiteX4" fmla="*/ 731044 w 1457325"/>
                  <a:gd name="connsiteY4" fmla="*/ 1454944 h 1457325"/>
                  <a:gd name="connsiteX5" fmla="*/ 1264444 w 1457325"/>
                  <a:gd name="connsiteY5" fmla="*/ 731044 h 1457325"/>
                  <a:gd name="connsiteX6" fmla="*/ 826294 w 1457325"/>
                  <a:gd name="connsiteY6" fmla="*/ 1255757 h 1457325"/>
                  <a:gd name="connsiteX7" fmla="*/ 826294 w 1457325"/>
                  <a:gd name="connsiteY7" fmla="*/ 1183967 h 1457325"/>
                  <a:gd name="connsiteX8" fmla="*/ 1029567 w 1457325"/>
                  <a:gd name="connsiteY8" fmla="*/ 918924 h 1457325"/>
                  <a:gd name="connsiteX9" fmla="*/ 731044 w 1457325"/>
                  <a:gd name="connsiteY9" fmla="*/ 639194 h 1457325"/>
                  <a:gd name="connsiteX10" fmla="*/ 623021 w 1457325"/>
                  <a:gd name="connsiteY10" fmla="*/ 549964 h 1457325"/>
                  <a:gd name="connsiteX11" fmla="*/ 731044 w 1457325"/>
                  <a:gd name="connsiteY11" fmla="*/ 460734 h 1457325"/>
                  <a:gd name="connsiteX12" fmla="*/ 839067 w 1457325"/>
                  <a:gd name="connsiteY12" fmla="*/ 549964 h 1457325"/>
                  <a:gd name="connsiteX13" fmla="*/ 934317 w 1457325"/>
                  <a:gd name="connsiteY13" fmla="*/ 645214 h 1457325"/>
                  <a:gd name="connsiteX14" fmla="*/ 1029567 w 1457325"/>
                  <a:gd name="connsiteY14" fmla="*/ 549964 h 1457325"/>
                  <a:gd name="connsiteX15" fmla="*/ 826294 w 1457325"/>
                  <a:gd name="connsiteY15" fmla="*/ 284921 h 1457325"/>
                  <a:gd name="connsiteX16" fmla="*/ 826294 w 1457325"/>
                  <a:gd name="connsiteY16" fmla="*/ 206331 h 1457325"/>
                  <a:gd name="connsiteX17" fmla="*/ 1264444 w 1457325"/>
                  <a:gd name="connsiteY17" fmla="*/ 731044 h 1457325"/>
                  <a:gd name="connsiteX18" fmla="*/ 635794 w 1457325"/>
                  <a:gd name="connsiteY18" fmla="*/ 206331 h 1457325"/>
                  <a:gd name="connsiteX19" fmla="*/ 635794 w 1457325"/>
                  <a:gd name="connsiteY19" fmla="*/ 284921 h 1457325"/>
                  <a:gd name="connsiteX20" fmla="*/ 432521 w 1457325"/>
                  <a:gd name="connsiteY20" fmla="*/ 549964 h 1457325"/>
                  <a:gd name="connsiteX21" fmla="*/ 731044 w 1457325"/>
                  <a:gd name="connsiteY21" fmla="*/ 829694 h 1457325"/>
                  <a:gd name="connsiteX22" fmla="*/ 839067 w 1457325"/>
                  <a:gd name="connsiteY22" fmla="*/ 918924 h 1457325"/>
                  <a:gd name="connsiteX23" fmla="*/ 731044 w 1457325"/>
                  <a:gd name="connsiteY23" fmla="*/ 1008155 h 1457325"/>
                  <a:gd name="connsiteX24" fmla="*/ 623021 w 1457325"/>
                  <a:gd name="connsiteY24" fmla="*/ 918924 h 1457325"/>
                  <a:gd name="connsiteX25" fmla="*/ 527771 w 1457325"/>
                  <a:gd name="connsiteY25" fmla="*/ 823674 h 1457325"/>
                  <a:gd name="connsiteX26" fmla="*/ 432521 w 1457325"/>
                  <a:gd name="connsiteY26" fmla="*/ 918924 h 1457325"/>
                  <a:gd name="connsiteX27" fmla="*/ 635794 w 1457325"/>
                  <a:gd name="connsiteY27" fmla="*/ 1183967 h 1457325"/>
                  <a:gd name="connsiteX28" fmla="*/ 635794 w 1457325"/>
                  <a:gd name="connsiteY28" fmla="*/ 1255757 h 1457325"/>
                  <a:gd name="connsiteX29" fmla="*/ 197644 w 1457325"/>
                  <a:gd name="connsiteY29" fmla="*/ 731044 h 1457325"/>
                  <a:gd name="connsiteX30" fmla="*/ 635794 w 1457325"/>
                  <a:gd name="connsiteY30" fmla="*/ 206331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57325" h="1457325">
                    <a:moveTo>
                      <a:pt x="731044" y="1454944"/>
                    </a:moveTo>
                    <a:cubicBezTo>
                      <a:pt x="1130208" y="1454944"/>
                      <a:pt x="1454944" y="1130208"/>
                      <a:pt x="1454944" y="731044"/>
                    </a:cubicBezTo>
                    <a:cubicBezTo>
                      <a:pt x="1454944" y="331880"/>
                      <a:pt x="1130208" y="7144"/>
                      <a:pt x="731044" y="7144"/>
                    </a:cubicBezTo>
                    <a:cubicBezTo>
                      <a:pt x="331879" y="7144"/>
                      <a:pt x="7144" y="331880"/>
                      <a:pt x="7144" y="731044"/>
                    </a:cubicBezTo>
                    <a:cubicBezTo>
                      <a:pt x="7144" y="1130208"/>
                      <a:pt x="331889" y="1454944"/>
                      <a:pt x="731044" y="1454944"/>
                    </a:cubicBezTo>
                    <a:close/>
                    <a:moveTo>
                      <a:pt x="1264444" y="731044"/>
                    </a:moveTo>
                    <a:cubicBezTo>
                      <a:pt x="1264444" y="992638"/>
                      <a:pt x="1075096" y="1210694"/>
                      <a:pt x="826294" y="1255757"/>
                    </a:cubicBezTo>
                    <a:lnTo>
                      <a:pt x="826294" y="1183967"/>
                    </a:lnTo>
                    <a:cubicBezTo>
                      <a:pt x="944318" y="1146620"/>
                      <a:pt x="1029567" y="1041959"/>
                      <a:pt x="1029567" y="918924"/>
                    </a:cubicBezTo>
                    <a:cubicBezTo>
                      <a:pt x="1029567" y="764686"/>
                      <a:pt x="895645" y="639194"/>
                      <a:pt x="731044" y="639194"/>
                    </a:cubicBezTo>
                    <a:cubicBezTo>
                      <a:pt x="671484" y="639194"/>
                      <a:pt x="623021" y="599161"/>
                      <a:pt x="623021" y="549964"/>
                    </a:cubicBezTo>
                    <a:cubicBezTo>
                      <a:pt x="623021" y="500767"/>
                      <a:pt x="671474" y="460734"/>
                      <a:pt x="731044" y="460734"/>
                    </a:cubicBezTo>
                    <a:cubicBezTo>
                      <a:pt x="790613" y="460734"/>
                      <a:pt x="839067" y="500767"/>
                      <a:pt x="839067" y="549964"/>
                    </a:cubicBezTo>
                    <a:cubicBezTo>
                      <a:pt x="839067" y="602571"/>
                      <a:pt x="881710" y="645214"/>
                      <a:pt x="934317" y="645214"/>
                    </a:cubicBezTo>
                    <a:cubicBezTo>
                      <a:pt x="986923" y="645214"/>
                      <a:pt x="1029567" y="602571"/>
                      <a:pt x="1029567" y="549964"/>
                    </a:cubicBezTo>
                    <a:cubicBezTo>
                      <a:pt x="1029567" y="426930"/>
                      <a:pt x="944318" y="322269"/>
                      <a:pt x="826294" y="284921"/>
                    </a:cubicBezTo>
                    <a:lnTo>
                      <a:pt x="826294" y="206331"/>
                    </a:lnTo>
                    <a:cubicBezTo>
                      <a:pt x="1075106" y="251393"/>
                      <a:pt x="1264444" y="469449"/>
                      <a:pt x="1264444" y="731044"/>
                    </a:cubicBezTo>
                    <a:close/>
                    <a:moveTo>
                      <a:pt x="635794" y="206331"/>
                    </a:moveTo>
                    <a:lnTo>
                      <a:pt x="635794" y="284921"/>
                    </a:lnTo>
                    <a:cubicBezTo>
                      <a:pt x="517769" y="322269"/>
                      <a:pt x="432521" y="426930"/>
                      <a:pt x="432521" y="549964"/>
                    </a:cubicBezTo>
                    <a:cubicBezTo>
                      <a:pt x="432521" y="704212"/>
                      <a:pt x="566442" y="829694"/>
                      <a:pt x="731044" y="829694"/>
                    </a:cubicBezTo>
                    <a:cubicBezTo>
                      <a:pt x="790604" y="829694"/>
                      <a:pt x="839067" y="869718"/>
                      <a:pt x="839067" y="918924"/>
                    </a:cubicBezTo>
                    <a:cubicBezTo>
                      <a:pt x="839067" y="968131"/>
                      <a:pt x="790613" y="1008155"/>
                      <a:pt x="731044" y="1008155"/>
                    </a:cubicBezTo>
                    <a:cubicBezTo>
                      <a:pt x="671474" y="1008155"/>
                      <a:pt x="623021" y="968121"/>
                      <a:pt x="623021" y="918924"/>
                    </a:cubicBezTo>
                    <a:cubicBezTo>
                      <a:pt x="623021" y="866318"/>
                      <a:pt x="580377" y="823674"/>
                      <a:pt x="527771" y="823674"/>
                    </a:cubicBezTo>
                    <a:cubicBezTo>
                      <a:pt x="475164" y="823674"/>
                      <a:pt x="432521" y="866318"/>
                      <a:pt x="432521" y="918924"/>
                    </a:cubicBezTo>
                    <a:cubicBezTo>
                      <a:pt x="432521" y="1041959"/>
                      <a:pt x="517769" y="1146620"/>
                      <a:pt x="635794" y="1183967"/>
                    </a:cubicBezTo>
                    <a:lnTo>
                      <a:pt x="635794" y="1255757"/>
                    </a:lnTo>
                    <a:cubicBezTo>
                      <a:pt x="386991" y="1210694"/>
                      <a:pt x="197644" y="992638"/>
                      <a:pt x="197644" y="731044"/>
                    </a:cubicBezTo>
                    <a:cubicBezTo>
                      <a:pt x="197644" y="469449"/>
                      <a:pt x="386991" y="251393"/>
                      <a:pt x="635794" y="2063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7E8D770-0DE5-42C7-825B-18F513CB4E4B}"/>
                  </a:ext>
                </a:extLst>
              </p:cNvPr>
              <p:cNvSpPr/>
              <p:nvPr/>
            </p:nvSpPr>
            <p:spPr>
              <a:xfrm>
                <a:off x="245546" y="573655"/>
                <a:ext cx="791428" cy="489112"/>
              </a:xfrm>
              <a:custGeom>
                <a:avLst/>
                <a:gdLst>
                  <a:gd name="connsiteX0" fmla="*/ 102391 w 3067050"/>
                  <a:gd name="connsiteY0" fmla="*/ 1897132 h 1895475"/>
                  <a:gd name="connsiteX1" fmla="*/ 169743 w 3067050"/>
                  <a:gd name="connsiteY1" fmla="*/ 1869234 h 1895475"/>
                  <a:gd name="connsiteX2" fmla="*/ 1138273 w 3067050"/>
                  <a:gd name="connsiteY2" fmla="*/ 900703 h 1895475"/>
                  <a:gd name="connsiteX3" fmla="*/ 1655681 w 3067050"/>
                  <a:gd name="connsiteY3" fmla="*/ 1418111 h 1895475"/>
                  <a:gd name="connsiteX4" fmla="*/ 1790393 w 3067050"/>
                  <a:gd name="connsiteY4" fmla="*/ 1418111 h 1895475"/>
                  <a:gd name="connsiteX5" fmla="*/ 2876157 w 3067050"/>
                  <a:gd name="connsiteY5" fmla="*/ 332346 h 1895475"/>
                  <a:gd name="connsiteX6" fmla="*/ 2876157 w 3067050"/>
                  <a:gd name="connsiteY6" fmla="*/ 475297 h 1895475"/>
                  <a:gd name="connsiteX7" fmla="*/ 2971407 w 3067050"/>
                  <a:gd name="connsiteY7" fmla="*/ 570547 h 1895475"/>
                  <a:gd name="connsiteX8" fmla="*/ 3066657 w 3067050"/>
                  <a:gd name="connsiteY8" fmla="*/ 475297 h 1895475"/>
                  <a:gd name="connsiteX9" fmla="*/ 3066657 w 3067050"/>
                  <a:gd name="connsiteY9" fmla="*/ 102394 h 1895475"/>
                  <a:gd name="connsiteX10" fmla="*/ 2971407 w 3067050"/>
                  <a:gd name="connsiteY10" fmla="*/ 7144 h 1895475"/>
                  <a:gd name="connsiteX11" fmla="*/ 2598503 w 3067050"/>
                  <a:gd name="connsiteY11" fmla="*/ 7144 h 1895475"/>
                  <a:gd name="connsiteX12" fmla="*/ 2503253 w 3067050"/>
                  <a:gd name="connsiteY12" fmla="*/ 102394 h 1895475"/>
                  <a:gd name="connsiteX13" fmla="*/ 2598503 w 3067050"/>
                  <a:gd name="connsiteY13" fmla="*/ 197644 h 1895475"/>
                  <a:gd name="connsiteX14" fmla="*/ 2741445 w 3067050"/>
                  <a:gd name="connsiteY14" fmla="*/ 197644 h 1895475"/>
                  <a:gd name="connsiteX15" fmla="*/ 1723042 w 3067050"/>
                  <a:gd name="connsiteY15" fmla="*/ 1216057 h 1895475"/>
                  <a:gd name="connsiteX16" fmla="*/ 1205634 w 3067050"/>
                  <a:gd name="connsiteY16" fmla="*/ 698649 h 1895475"/>
                  <a:gd name="connsiteX17" fmla="*/ 1070922 w 3067050"/>
                  <a:gd name="connsiteY17" fmla="*/ 698649 h 1895475"/>
                  <a:gd name="connsiteX18" fmla="*/ 35040 w 3067050"/>
                  <a:gd name="connsiteY18" fmla="*/ 1734522 h 1895475"/>
                  <a:gd name="connsiteX19" fmla="*/ 35040 w 3067050"/>
                  <a:gd name="connsiteY19" fmla="*/ 1869224 h 1895475"/>
                  <a:gd name="connsiteX20" fmla="*/ 102391 w 3067050"/>
                  <a:gd name="connsiteY20" fmla="*/ 1897132 h 189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67050" h="1895475">
                    <a:moveTo>
                      <a:pt x="102391" y="1897132"/>
                    </a:moveTo>
                    <a:cubicBezTo>
                      <a:pt x="126766" y="1897132"/>
                      <a:pt x="151150" y="1887826"/>
                      <a:pt x="169743" y="1869234"/>
                    </a:cubicBezTo>
                    <a:lnTo>
                      <a:pt x="1138273" y="900703"/>
                    </a:lnTo>
                    <a:lnTo>
                      <a:pt x="1655681" y="1418111"/>
                    </a:lnTo>
                    <a:cubicBezTo>
                      <a:pt x="1692876" y="1455306"/>
                      <a:pt x="1753188" y="1455306"/>
                      <a:pt x="1790393" y="1418111"/>
                    </a:cubicBezTo>
                    <a:lnTo>
                      <a:pt x="2876157" y="332346"/>
                    </a:lnTo>
                    <a:lnTo>
                      <a:pt x="2876157" y="475297"/>
                    </a:lnTo>
                    <a:cubicBezTo>
                      <a:pt x="2876157" y="527904"/>
                      <a:pt x="2918801" y="570547"/>
                      <a:pt x="2971407" y="570547"/>
                    </a:cubicBezTo>
                    <a:cubicBezTo>
                      <a:pt x="3024014" y="570547"/>
                      <a:pt x="3066657" y="527904"/>
                      <a:pt x="3066657" y="475297"/>
                    </a:cubicBezTo>
                    <a:lnTo>
                      <a:pt x="3066657" y="102394"/>
                    </a:lnTo>
                    <a:cubicBezTo>
                      <a:pt x="3066657" y="49787"/>
                      <a:pt x="3024014" y="7144"/>
                      <a:pt x="2971407" y="7144"/>
                    </a:cubicBezTo>
                    <a:lnTo>
                      <a:pt x="2598503" y="7144"/>
                    </a:lnTo>
                    <a:cubicBezTo>
                      <a:pt x="2545897" y="7144"/>
                      <a:pt x="2503253" y="49787"/>
                      <a:pt x="2503253" y="102394"/>
                    </a:cubicBezTo>
                    <a:cubicBezTo>
                      <a:pt x="2503253" y="155000"/>
                      <a:pt x="2545897" y="197644"/>
                      <a:pt x="2598503" y="197644"/>
                    </a:cubicBezTo>
                    <a:lnTo>
                      <a:pt x="2741445" y="197644"/>
                    </a:lnTo>
                    <a:lnTo>
                      <a:pt x="1723042" y="1216057"/>
                    </a:lnTo>
                    <a:lnTo>
                      <a:pt x="1205634" y="698649"/>
                    </a:lnTo>
                    <a:cubicBezTo>
                      <a:pt x="1168439" y="661464"/>
                      <a:pt x="1108127" y="661464"/>
                      <a:pt x="1070922" y="698649"/>
                    </a:cubicBezTo>
                    <a:lnTo>
                      <a:pt x="35040" y="1734522"/>
                    </a:lnTo>
                    <a:cubicBezTo>
                      <a:pt x="-2155" y="1771717"/>
                      <a:pt x="-2155" y="1832029"/>
                      <a:pt x="35040" y="1869224"/>
                    </a:cubicBezTo>
                    <a:cubicBezTo>
                      <a:pt x="53633" y="1887826"/>
                      <a:pt x="78017" y="1897132"/>
                      <a:pt x="102391" y="1897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3E34F9-9650-4F10-B733-86C2877846CB}"/>
                  </a:ext>
                </a:extLst>
              </p:cNvPr>
              <p:cNvSpPr/>
              <p:nvPr/>
            </p:nvSpPr>
            <p:spPr>
              <a:xfrm>
                <a:off x="181644" y="1076101"/>
                <a:ext cx="51615" cy="51615"/>
              </a:xfrm>
              <a:custGeom>
                <a:avLst/>
                <a:gdLst>
                  <a:gd name="connsiteX0" fmla="*/ 102394 w 200025"/>
                  <a:gd name="connsiteY0" fmla="*/ 197644 h 200025"/>
                  <a:gd name="connsiteX1" fmla="*/ 169736 w 200025"/>
                  <a:gd name="connsiteY1" fmla="*/ 169736 h 200025"/>
                  <a:gd name="connsiteX2" fmla="*/ 197644 w 200025"/>
                  <a:gd name="connsiteY2" fmla="*/ 102394 h 200025"/>
                  <a:gd name="connsiteX3" fmla="*/ 169736 w 200025"/>
                  <a:gd name="connsiteY3" fmla="*/ 35052 h 200025"/>
                  <a:gd name="connsiteX4" fmla="*/ 102394 w 200025"/>
                  <a:gd name="connsiteY4" fmla="*/ 7144 h 200025"/>
                  <a:gd name="connsiteX5" fmla="*/ 35052 w 200025"/>
                  <a:gd name="connsiteY5" fmla="*/ 35052 h 200025"/>
                  <a:gd name="connsiteX6" fmla="*/ 7144 w 200025"/>
                  <a:gd name="connsiteY6" fmla="*/ 102394 h 200025"/>
                  <a:gd name="connsiteX7" fmla="*/ 35052 w 200025"/>
                  <a:gd name="connsiteY7" fmla="*/ 169736 h 200025"/>
                  <a:gd name="connsiteX8" fmla="*/ 102394 w 200025"/>
                  <a:gd name="connsiteY8" fmla="*/ 19764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5" h="200025">
                    <a:moveTo>
                      <a:pt x="102394" y="197644"/>
                    </a:moveTo>
                    <a:cubicBezTo>
                      <a:pt x="127444" y="197644"/>
                      <a:pt x="152019" y="187452"/>
                      <a:pt x="169736" y="169736"/>
                    </a:cubicBezTo>
                    <a:cubicBezTo>
                      <a:pt x="187452" y="152019"/>
                      <a:pt x="197644" y="127445"/>
                      <a:pt x="197644" y="102394"/>
                    </a:cubicBezTo>
                    <a:cubicBezTo>
                      <a:pt x="197644" y="77343"/>
                      <a:pt x="187452" y="52769"/>
                      <a:pt x="169736" y="35052"/>
                    </a:cubicBezTo>
                    <a:cubicBezTo>
                      <a:pt x="152019" y="17336"/>
                      <a:pt x="127444" y="7144"/>
                      <a:pt x="102394" y="7144"/>
                    </a:cubicBezTo>
                    <a:cubicBezTo>
                      <a:pt x="77343" y="7144"/>
                      <a:pt x="52768" y="17336"/>
                      <a:pt x="35052" y="35052"/>
                    </a:cubicBezTo>
                    <a:cubicBezTo>
                      <a:pt x="17335" y="52769"/>
                      <a:pt x="7144" y="77343"/>
                      <a:pt x="7144" y="102394"/>
                    </a:cubicBezTo>
                    <a:cubicBezTo>
                      <a:pt x="7144" y="127445"/>
                      <a:pt x="17335" y="152019"/>
                      <a:pt x="35052" y="169736"/>
                    </a:cubicBezTo>
                    <a:cubicBezTo>
                      <a:pt x="52768" y="187443"/>
                      <a:pt x="77343" y="197644"/>
                      <a:pt x="102394" y="1976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358CBB6-9B36-4173-8324-3BD0A939BFA6}"/>
              </a:ext>
            </a:extLst>
          </p:cNvPr>
          <p:cNvGrpSpPr/>
          <p:nvPr/>
        </p:nvGrpSpPr>
        <p:grpSpPr>
          <a:xfrm>
            <a:off x="3342882" y="2055299"/>
            <a:ext cx="4991177" cy="766104"/>
            <a:chOff x="2854830" y="1223554"/>
            <a:chExt cx="8842173" cy="1233817"/>
          </a:xfrm>
          <a:solidFill>
            <a:srgbClr val="440099"/>
          </a:solidFill>
        </p:grpSpPr>
        <p:sp>
          <p:nvSpPr>
            <p:cNvPr id="116" name="Arrow: Notched Right 115">
              <a:extLst>
                <a:ext uri="{FF2B5EF4-FFF2-40B4-BE49-F238E27FC236}">
                  <a16:creationId xmlns:a16="http://schemas.microsoft.com/office/drawing/2014/main" id="{CF37871C-AA29-4DD1-9D3D-5DEA16EEEDFF}"/>
                </a:ext>
              </a:extLst>
            </p:cNvPr>
            <p:cNvSpPr/>
            <p:nvPr/>
          </p:nvSpPr>
          <p:spPr>
            <a:xfrm>
              <a:off x="2854830" y="1223554"/>
              <a:ext cx="8842173" cy="1233817"/>
            </a:xfrm>
            <a:prstGeom prst="notchedRightArrow">
              <a:avLst>
                <a:gd name="adj1" fmla="val 64822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4600F0F-2C9B-4A6B-A3B9-FF95AF61E16E}"/>
                </a:ext>
              </a:extLst>
            </p:cNvPr>
            <p:cNvSpPr txBox="1"/>
            <p:nvPr/>
          </p:nvSpPr>
          <p:spPr>
            <a:xfrm>
              <a:off x="5905830" y="1470571"/>
              <a:ext cx="3558933" cy="74351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dobe Myungjo Std M" panose="02020600000000000000" pitchFamily="18" charset="-128"/>
                  <a:cs typeface="Arial" panose="020B0604020202020204" pitchFamily="34" charset="0"/>
                </a:rPr>
                <a:t>2023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Arrow: Notched Right 117">
            <a:extLst>
              <a:ext uri="{FF2B5EF4-FFF2-40B4-BE49-F238E27FC236}">
                <a16:creationId xmlns:a16="http://schemas.microsoft.com/office/drawing/2014/main" id="{BB3AF3C6-D797-44C2-9506-3C90D6EAADF6}"/>
              </a:ext>
            </a:extLst>
          </p:cNvPr>
          <p:cNvSpPr/>
          <p:nvPr/>
        </p:nvSpPr>
        <p:spPr>
          <a:xfrm>
            <a:off x="3099957" y="3628687"/>
            <a:ext cx="4235586" cy="766104"/>
          </a:xfrm>
          <a:prstGeom prst="notchedRightArrow">
            <a:avLst>
              <a:gd name="adj1" fmla="val 64822"/>
              <a:gd name="adj2" fmla="val 50000"/>
            </a:avLst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96FDC9-ED3D-45C7-A7D2-00278FAC28C4}"/>
              </a:ext>
            </a:extLst>
          </p:cNvPr>
          <p:cNvSpPr txBox="1"/>
          <p:nvPr/>
        </p:nvSpPr>
        <p:spPr>
          <a:xfrm>
            <a:off x="4396580" y="3780817"/>
            <a:ext cx="1850788" cy="461665"/>
          </a:xfrm>
          <a:prstGeom prst="rect">
            <a:avLst/>
          </a:prstGeom>
          <a:solidFill>
            <a:srgbClr val="44009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dobe Myungjo Std M" panose="02020600000000000000" pitchFamily="18" charset="-128"/>
                <a:cs typeface="Arial" panose="020B0604020202020204" pitchFamily="34" charset="0"/>
              </a:rPr>
              <a:t>2016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D21C9E3-01C3-4CD8-8AB6-4CA15F26FF6E}"/>
              </a:ext>
            </a:extLst>
          </p:cNvPr>
          <p:cNvGrpSpPr/>
          <p:nvPr/>
        </p:nvGrpSpPr>
        <p:grpSpPr>
          <a:xfrm>
            <a:off x="2484869" y="4415381"/>
            <a:ext cx="4235586" cy="766104"/>
            <a:chOff x="2692601" y="3707494"/>
            <a:chExt cx="7503598" cy="1233817"/>
          </a:xfrm>
          <a:solidFill>
            <a:srgbClr val="7F7F7F"/>
          </a:solidFill>
        </p:grpSpPr>
        <p:sp>
          <p:nvSpPr>
            <p:cNvPr id="121" name="Arrow: Notched Right 120">
              <a:extLst>
                <a:ext uri="{FF2B5EF4-FFF2-40B4-BE49-F238E27FC236}">
                  <a16:creationId xmlns:a16="http://schemas.microsoft.com/office/drawing/2014/main" id="{7F81E389-6BEB-4CEC-845E-BB09968D59FA}"/>
                </a:ext>
              </a:extLst>
            </p:cNvPr>
            <p:cNvSpPr/>
            <p:nvPr/>
          </p:nvSpPr>
          <p:spPr>
            <a:xfrm>
              <a:off x="2692601" y="3707494"/>
              <a:ext cx="7503598" cy="1233817"/>
            </a:xfrm>
            <a:prstGeom prst="notchedRightArrow">
              <a:avLst>
                <a:gd name="adj1" fmla="val 64822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0611F35-9DC3-43D4-BB81-76D85C90D45C}"/>
                </a:ext>
              </a:extLst>
            </p:cNvPr>
            <p:cNvSpPr txBox="1"/>
            <p:nvPr/>
          </p:nvSpPr>
          <p:spPr>
            <a:xfrm>
              <a:off x="5283781" y="3952646"/>
              <a:ext cx="3278783" cy="74351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Adobe Myungjo Std M" panose="02020600000000000000" pitchFamily="18" charset="-128"/>
                  <a:cs typeface="Arial" panose="020B0604020202020204" pitchFamily="34" charset="0"/>
                </a:rPr>
                <a:t>2013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7EDC4F0-11A8-4DD8-ACFC-255D6E631552}"/>
                </a:ext>
              </a:extLst>
            </p:cNvPr>
            <p:cNvSpPr/>
            <p:nvPr/>
          </p:nvSpPr>
          <p:spPr>
            <a:xfrm>
              <a:off x="9500286" y="4097382"/>
              <a:ext cx="142875" cy="142875"/>
            </a:xfrm>
            <a:custGeom>
              <a:avLst/>
              <a:gdLst>
                <a:gd name="connsiteX0" fmla="*/ 73819 w 142875"/>
                <a:gd name="connsiteY0" fmla="*/ 140494 h 142875"/>
                <a:gd name="connsiteX1" fmla="*/ 140494 w 142875"/>
                <a:gd name="connsiteY1" fmla="*/ 73819 h 142875"/>
                <a:gd name="connsiteX2" fmla="*/ 73819 w 142875"/>
                <a:gd name="connsiteY2" fmla="*/ 7144 h 142875"/>
                <a:gd name="connsiteX3" fmla="*/ 7144 w 142875"/>
                <a:gd name="connsiteY3" fmla="*/ 73819 h 142875"/>
                <a:gd name="connsiteX4" fmla="*/ 73819 w 142875"/>
                <a:gd name="connsiteY4" fmla="*/ 140494 h 142875"/>
                <a:gd name="connsiteX5" fmla="*/ 73819 w 142875"/>
                <a:gd name="connsiteY5" fmla="*/ 26194 h 142875"/>
                <a:gd name="connsiteX6" fmla="*/ 121444 w 142875"/>
                <a:gd name="connsiteY6" fmla="*/ 73819 h 142875"/>
                <a:gd name="connsiteX7" fmla="*/ 73819 w 142875"/>
                <a:gd name="connsiteY7" fmla="*/ 121444 h 142875"/>
                <a:gd name="connsiteX8" fmla="*/ 26194 w 142875"/>
                <a:gd name="connsiteY8" fmla="*/ 73819 h 142875"/>
                <a:gd name="connsiteX9" fmla="*/ 73819 w 142875"/>
                <a:gd name="connsiteY9" fmla="*/ 261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819" y="140494"/>
                  </a:moveTo>
                  <a:cubicBezTo>
                    <a:pt x="110576" y="140494"/>
                    <a:pt x="140494" y="110576"/>
                    <a:pt x="140494" y="73819"/>
                  </a:cubicBezTo>
                  <a:cubicBezTo>
                    <a:pt x="140494" y="37062"/>
                    <a:pt x="110576" y="7144"/>
                    <a:pt x="73819" y="7144"/>
                  </a:cubicBezTo>
                  <a:cubicBezTo>
                    <a:pt x="37062" y="7144"/>
                    <a:pt x="7144" y="37062"/>
                    <a:pt x="7144" y="73819"/>
                  </a:cubicBezTo>
                  <a:cubicBezTo>
                    <a:pt x="7144" y="110576"/>
                    <a:pt x="37052" y="140494"/>
                    <a:pt x="73819" y="140494"/>
                  </a:cubicBezTo>
                  <a:close/>
                  <a:moveTo>
                    <a:pt x="73819" y="26194"/>
                  </a:moveTo>
                  <a:cubicBezTo>
                    <a:pt x="100079" y="26194"/>
                    <a:pt x="121444" y="47558"/>
                    <a:pt x="121444" y="73819"/>
                  </a:cubicBezTo>
                  <a:cubicBezTo>
                    <a:pt x="121444" y="100079"/>
                    <a:pt x="100079" y="121444"/>
                    <a:pt x="73819" y="121444"/>
                  </a:cubicBezTo>
                  <a:cubicBezTo>
                    <a:pt x="47558" y="121444"/>
                    <a:pt x="26194" y="100079"/>
                    <a:pt x="26194" y="73819"/>
                  </a:cubicBezTo>
                  <a:cubicBezTo>
                    <a:pt x="26194" y="47558"/>
                    <a:pt x="47558" y="26194"/>
                    <a:pt x="7381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60E4FF7-6CFE-40F5-83FA-F4E9ED1E66C3}"/>
              </a:ext>
            </a:extLst>
          </p:cNvPr>
          <p:cNvGrpSpPr/>
          <p:nvPr/>
        </p:nvGrpSpPr>
        <p:grpSpPr>
          <a:xfrm>
            <a:off x="381000" y="1968765"/>
            <a:ext cx="3916739" cy="3916734"/>
            <a:chOff x="592117" y="1371408"/>
            <a:chExt cx="4308412" cy="4308406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81B6198-5751-468D-855E-437841D917D6}"/>
                </a:ext>
              </a:extLst>
            </p:cNvPr>
            <p:cNvGrpSpPr/>
            <p:nvPr/>
          </p:nvGrpSpPr>
          <p:grpSpPr>
            <a:xfrm>
              <a:off x="592117" y="1371408"/>
              <a:ext cx="4308412" cy="4308406"/>
              <a:chOff x="576164" y="1865004"/>
              <a:chExt cx="3001691" cy="3001688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C0230CCA-2191-45DE-9F63-EEA17BFA95A1}"/>
                  </a:ext>
                </a:extLst>
              </p:cNvPr>
              <p:cNvGrpSpPr/>
              <p:nvPr/>
            </p:nvGrpSpPr>
            <p:grpSpPr>
              <a:xfrm>
                <a:off x="576164" y="1865004"/>
                <a:ext cx="3001691" cy="3001688"/>
                <a:chOff x="1647017" y="1687848"/>
                <a:chExt cx="3890898" cy="3890894"/>
              </a:xfrm>
            </p:grpSpPr>
            <p:sp>
              <p:nvSpPr>
                <p:cNvPr id="161" name="Donut 16">
                  <a:extLst>
                    <a:ext uri="{FF2B5EF4-FFF2-40B4-BE49-F238E27FC236}">
                      <a16:creationId xmlns:a16="http://schemas.microsoft.com/office/drawing/2014/main" id="{BE35C2DF-F357-4A86-A16D-48599C24C35F}"/>
                    </a:ext>
                  </a:extLst>
                </p:cNvPr>
                <p:cNvSpPr/>
                <p:nvPr/>
              </p:nvSpPr>
              <p:spPr>
                <a:xfrm>
                  <a:off x="1647017" y="1687848"/>
                  <a:ext cx="3890898" cy="3890894"/>
                </a:xfrm>
                <a:prstGeom prst="donut">
                  <a:avLst>
                    <a:gd name="adj" fmla="val 2978"/>
                  </a:avLst>
                </a:prstGeom>
                <a:solidFill>
                  <a:srgbClr val="FF671F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12EA5944-3FC1-4D88-803F-8A0580474FCD}"/>
                    </a:ext>
                  </a:extLst>
                </p:cNvPr>
                <p:cNvSpPr/>
                <p:nvPr/>
              </p:nvSpPr>
              <p:spPr>
                <a:xfrm>
                  <a:off x="1713614" y="1754446"/>
                  <a:ext cx="3757708" cy="375770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CBB3136F-55F1-4327-B9DF-6E8B7E947680}"/>
                  </a:ext>
                </a:extLst>
              </p:cNvPr>
              <p:cNvGrpSpPr/>
              <p:nvPr/>
            </p:nvGrpSpPr>
            <p:grpSpPr>
              <a:xfrm>
                <a:off x="692744" y="1983621"/>
                <a:ext cx="2768531" cy="2764455"/>
                <a:chOff x="2910930" y="2291047"/>
                <a:chExt cx="2734376" cy="2730348"/>
              </a:xfrm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A2B170F-A46D-4874-B994-63498E034159}"/>
                    </a:ext>
                  </a:extLst>
                </p:cNvPr>
                <p:cNvSpPr/>
                <p:nvPr/>
              </p:nvSpPr>
              <p:spPr>
                <a:xfrm>
                  <a:off x="3060311" y="2422648"/>
                  <a:ext cx="2435614" cy="2435614"/>
                </a:xfrm>
                <a:prstGeom prst="ellipse">
                  <a:avLst/>
                </a:prstGeom>
                <a:solidFill>
                  <a:srgbClr val="FF671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0C7A3AD-7821-4AEE-9066-54091325777D}"/>
                    </a:ext>
                  </a:extLst>
                </p:cNvPr>
                <p:cNvSpPr/>
                <p:nvPr/>
              </p:nvSpPr>
              <p:spPr>
                <a:xfrm>
                  <a:off x="3333238" y="2695575"/>
                  <a:ext cx="1889760" cy="18897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606BF28C-0DCF-4F8B-825E-462EE7009EFF}"/>
                    </a:ext>
                  </a:extLst>
                </p:cNvPr>
                <p:cNvSpPr/>
                <p:nvPr/>
              </p:nvSpPr>
              <p:spPr>
                <a:xfrm>
                  <a:off x="3659505" y="3021842"/>
                  <a:ext cx="1237226" cy="1237226"/>
                </a:xfrm>
                <a:prstGeom prst="ellipse">
                  <a:avLst/>
                </a:prstGeom>
                <a:solidFill>
                  <a:srgbClr val="FF671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6710347D-302B-40E1-A2CA-D498C0FE790B}"/>
                    </a:ext>
                  </a:extLst>
                </p:cNvPr>
                <p:cNvSpPr/>
                <p:nvPr/>
              </p:nvSpPr>
              <p:spPr>
                <a:xfrm>
                  <a:off x="4079173" y="3441510"/>
                  <a:ext cx="397889" cy="3978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ounded Rectangle 10">
                  <a:extLst>
                    <a:ext uri="{FF2B5EF4-FFF2-40B4-BE49-F238E27FC236}">
                      <a16:creationId xmlns:a16="http://schemas.microsoft.com/office/drawing/2014/main" id="{C54DF323-E9C0-47D9-AC6C-4E508F574ADD}"/>
                    </a:ext>
                  </a:extLst>
                </p:cNvPr>
                <p:cNvSpPr/>
                <p:nvPr/>
              </p:nvSpPr>
              <p:spPr>
                <a:xfrm>
                  <a:off x="2910930" y="3603256"/>
                  <a:ext cx="944313" cy="785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ed Rectangle 11">
                  <a:extLst>
                    <a:ext uri="{FF2B5EF4-FFF2-40B4-BE49-F238E27FC236}">
                      <a16:creationId xmlns:a16="http://schemas.microsoft.com/office/drawing/2014/main" id="{0AE48FDE-5216-4A66-85BD-039FE3937A1F}"/>
                    </a:ext>
                  </a:extLst>
                </p:cNvPr>
                <p:cNvSpPr/>
                <p:nvPr/>
              </p:nvSpPr>
              <p:spPr>
                <a:xfrm>
                  <a:off x="4700993" y="3603256"/>
                  <a:ext cx="944313" cy="785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ounded Rectangle 12">
                  <a:extLst>
                    <a:ext uri="{FF2B5EF4-FFF2-40B4-BE49-F238E27FC236}">
                      <a16:creationId xmlns:a16="http://schemas.microsoft.com/office/drawing/2014/main" id="{C30E5A1D-5320-416D-AC00-543A044ED464}"/>
                    </a:ext>
                  </a:extLst>
                </p:cNvPr>
                <p:cNvSpPr/>
                <p:nvPr/>
              </p:nvSpPr>
              <p:spPr>
                <a:xfrm rot="16200000">
                  <a:off x="3810873" y="2723913"/>
                  <a:ext cx="944313" cy="785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ounded Rectangle 13">
                  <a:extLst>
                    <a:ext uri="{FF2B5EF4-FFF2-40B4-BE49-F238E27FC236}">
                      <a16:creationId xmlns:a16="http://schemas.microsoft.com/office/drawing/2014/main" id="{AAACD81E-AFF2-4A8A-BA7C-4CFF57F8F531}"/>
                    </a:ext>
                  </a:extLst>
                </p:cNvPr>
                <p:cNvSpPr/>
                <p:nvPr/>
              </p:nvSpPr>
              <p:spPr>
                <a:xfrm rot="16200000">
                  <a:off x="3815135" y="4509948"/>
                  <a:ext cx="944313" cy="785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ounded Rectangle 14">
                  <a:extLst>
                    <a:ext uri="{FF2B5EF4-FFF2-40B4-BE49-F238E27FC236}">
                      <a16:creationId xmlns:a16="http://schemas.microsoft.com/office/drawing/2014/main" id="{BE2ABCEF-23CC-4EBD-A414-7C50BB9B2A15}"/>
                    </a:ext>
                  </a:extLst>
                </p:cNvPr>
                <p:cNvSpPr/>
                <p:nvPr/>
              </p:nvSpPr>
              <p:spPr>
                <a:xfrm rot="16200000">
                  <a:off x="3952286" y="3608920"/>
                  <a:ext cx="644978" cy="714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ounded Rectangle 15">
                  <a:extLst>
                    <a:ext uri="{FF2B5EF4-FFF2-40B4-BE49-F238E27FC236}">
                      <a16:creationId xmlns:a16="http://schemas.microsoft.com/office/drawing/2014/main" id="{C222DF77-0244-40C7-9727-2E31A0983BD4}"/>
                    </a:ext>
                  </a:extLst>
                </p:cNvPr>
                <p:cNvSpPr/>
                <p:nvPr/>
              </p:nvSpPr>
              <p:spPr>
                <a:xfrm>
                  <a:off x="3952287" y="3605348"/>
                  <a:ext cx="644978" cy="785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6" name="Group 6">
              <a:extLst>
                <a:ext uri="{FF2B5EF4-FFF2-40B4-BE49-F238E27FC236}">
                  <a16:creationId xmlns:a16="http://schemas.microsoft.com/office/drawing/2014/main" id="{A6D4210C-99B4-4103-B1F3-36A2D30E9BA9}"/>
                </a:ext>
              </a:extLst>
            </p:cNvPr>
            <p:cNvGrpSpPr/>
            <p:nvPr/>
          </p:nvGrpSpPr>
          <p:grpSpPr>
            <a:xfrm rot="687739">
              <a:off x="2933191" y="1544800"/>
              <a:ext cx="1588550" cy="2188392"/>
              <a:chOff x="4415424" y="554738"/>
              <a:chExt cx="2318509" cy="3193998"/>
            </a:xfrm>
          </p:grpSpPr>
          <p:grpSp>
            <p:nvGrpSpPr>
              <p:cNvPr id="127" name="Group 7">
                <a:extLst>
                  <a:ext uri="{FF2B5EF4-FFF2-40B4-BE49-F238E27FC236}">
                    <a16:creationId xmlns:a16="http://schemas.microsoft.com/office/drawing/2014/main" id="{527A00BE-C1DD-4BA9-908E-EA66122DE128}"/>
                  </a:ext>
                </a:extLst>
              </p:cNvPr>
              <p:cNvGrpSpPr/>
              <p:nvPr/>
            </p:nvGrpSpPr>
            <p:grpSpPr>
              <a:xfrm>
                <a:off x="5627809" y="554738"/>
                <a:ext cx="1106124" cy="1095258"/>
                <a:chOff x="5627814" y="554737"/>
                <a:chExt cx="1106125" cy="1095257"/>
              </a:xfrm>
            </p:grpSpPr>
            <p:sp>
              <p:nvSpPr>
                <p:cNvPr id="141" name="Freeform 712">
                  <a:extLst>
                    <a:ext uri="{FF2B5EF4-FFF2-40B4-BE49-F238E27FC236}">
                      <a16:creationId xmlns:a16="http://schemas.microsoft.com/office/drawing/2014/main" id="{3BA1B2FD-45C9-4086-9EA3-633043435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6494" y="554737"/>
                  <a:ext cx="601365" cy="1027634"/>
                </a:xfrm>
                <a:custGeom>
                  <a:avLst/>
                  <a:gdLst>
                    <a:gd name="T0" fmla="*/ 411 w 498"/>
                    <a:gd name="T1" fmla="*/ 0 h 851"/>
                    <a:gd name="T2" fmla="*/ 433 w 498"/>
                    <a:gd name="T3" fmla="*/ 4 h 851"/>
                    <a:gd name="T4" fmla="*/ 452 w 498"/>
                    <a:gd name="T5" fmla="*/ 13 h 851"/>
                    <a:gd name="T6" fmla="*/ 469 w 498"/>
                    <a:gd name="T7" fmla="*/ 28 h 851"/>
                    <a:gd name="T8" fmla="*/ 483 w 498"/>
                    <a:gd name="T9" fmla="*/ 47 h 851"/>
                    <a:gd name="T10" fmla="*/ 492 w 498"/>
                    <a:gd name="T11" fmla="*/ 69 h 851"/>
                    <a:gd name="T12" fmla="*/ 496 w 498"/>
                    <a:gd name="T13" fmla="*/ 94 h 851"/>
                    <a:gd name="T14" fmla="*/ 498 w 498"/>
                    <a:gd name="T15" fmla="*/ 118 h 851"/>
                    <a:gd name="T16" fmla="*/ 493 w 498"/>
                    <a:gd name="T17" fmla="*/ 144 h 851"/>
                    <a:gd name="T18" fmla="*/ 484 w 498"/>
                    <a:gd name="T19" fmla="*/ 168 h 851"/>
                    <a:gd name="T20" fmla="*/ 481 w 498"/>
                    <a:gd name="T21" fmla="*/ 171 h 851"/>
                    <a:gd name="T22" fmla="*/ 475 w 498"/>
                    <a:gd name="T23" fmla="*/ 182 h 851"/>
                    <a:gd name="T24" fmla="*/ 466 w 498"/>
                    <a:gd name="T25" fmla="*/ 197 h 851"/>
                    <a:gd name="T26" fmla="*/ 452 w 498"/>
                    <a:gd name="T27" fmla="*/ 220 h 851"/>
                    <a:gd name="T28" fmla="*/ 434 w 498"/>
                    <a:gd name="T29" fmla="*/ 247 h 851"/>
                    <a:gd name="T30" fmla="*/ 414 w 498"/>
                    <a:gd name="T31" fmla="*/ 279 h 851"/>
                    <a:gd name="T32" fmla="*/ 392 w 498"/>
                    <a:gd name="T33" fmla="*/ 315 h 851"/>
                    <a:gd name="T34" fmla="*/ 364 w 498"/>
                    <a:gd name="T35" fmla="*/ 356 h 851"/>
                    <a:gd name="T36" fmla="*/ 335 w 498"/>
                    <a:gd name="T37" fmla="*/ 402 h 851"/>
                    <a:gd name="T38" fmla="*/ 305 w 498"/>
                    <a:gd name="T39" fmla="*/ 449 h 851"/>
                    <a:gd name="T40" fmla="*/ 272 w 498"/>
                    <a:gd name="T41" fmla="*/ 501 h 851"/>
                    <a:gd name="T42" fmla="*/ 235 w 498"/>
                    <a:gd name="T43" fmla="*/ 555 h 851"/>
                    <a:gd name="T44" fmla="*/ 199 w 498"/>
                    <a:gd name="T45" fmla="*/ 611 h 851"/>
                    <a:gd name="T46" fmla="*/ 159 w 498"/>
                    <a:gd name="T47" fmla="*/ 669 h 851"/>
                    <a:gd name="T48" fmla="*/ 120 w 498"/>
                    <a:gd name="T49" fmla="*/ 728 h 851"/>
                    <a:gd name="T50" fmla="*/ 79 w 498"/>
                    <a:gd name="T51" fmla="*/ 789 h 851"/>
                    <a:gd name="T52" fmla="*/ 36 w 498"/>
                    <a:gd name="T53" fmla="*/ 851 h 851"/>
                    <a:gd name="T54" fmla="*/ 30 w 498"/>
                    <a:gd name="T55" fmla="*/ 851 h 851"/>
                    <a:gd name="T56" fmla="*/ 23 w 498"/>
                    <a:gd name="T57" fmla="*/ 847 h 851"/>
                    <a:gd name="T58" fmla="*/ 15 w 498"/>
                    <a:gd name="T59" fmla="*/ 842 h 851"/>
                    <a:gd name="T60" fmla="*/ 7 w 498"/>
                    <a:gd name="T61" fmla="*/ 834 h 851"/>
                    <a:gd name="T62" fmla="*/ 3 w 498"/>
                    <a:gd name="T63" fmla="*/ 830 h 851"/>
                    <a:gd name="T64" fmla="*/ 0 w 498"/>
                    <a:gd name="T65" fmla="*/ 827 h 851"/>
                    <a:gd name="T66" fmla="*/ 0 w 498"/>
                    <a:gd name="T67" fmla="*/ 777 h 851"/>
                    <a:gd name="T68" fmla="*/ 4 w 498"/>
                    <a:gd name="T69" fmla="*/ 722 h 851"/>
                    <a:gd name="T70" fmla="*/ 15 w 498"/>
                    <a:gd name="T71" fmla="*/ 664 h 851"/>
                    <a:gd name="T72" fmla="*/ 32 w 498"/>
                    <a:gd name="T73" fmla="*/ 605 h 851"/>
                    <a:gd name="T74" fmla="*/ 51 w 498"/>
                    <a:gd name="T75" fmla="*/ 545 h 851"/>
                    <a:gd name="T76" fmla="*/ 74 w 498"/>
                    <a:gd name="T77" fmla="*/ 484 h 851"/>
                    <a:gd name="T78" fmla="*/ 101 w 498"/>
                    <a:gd name="T79" fmla="*/ 423 h 851"/>
                    <a:gd name="T80" fmla="*/ 129 w 498"/>
                    <a:gd name="T81" fmla="*/ 364 h 851"/>
                    <a:gd name="T82" fmla="*/ 159 w 498"/>
                    <a:gd name="T83" fmla="*/ 305 h 851"/>
                    <a:gd name="T84" fmla="*/ 190 w 498"/>
                    <a:gd name="T85" fmla="*/ 250 h 851"/>
                    <a:gd name="T86" fmla="*/ 220 w 498"/>
                    <a:gd name="T87" fmla="*/ 197 h 851"/>
                    <a:gd name="T88" fmla="*/ 249 w 498"/>
                    <a:gd name="T89" fmla="*/ 147 h 851"/>
                    <a:gd name="T90" fmla="*/ 276 w 498"/>
                    <a:gd name="T91" fmla="*/ 103 h 851"/>
                    <a:gd name="T92" fmla="*/ 305 w 498"/>
                    <a:gd name="T93" fmla="*/ 62 h 851"/>
                    <a:gd name="T94" fmla="*/ 334 w 498"/>
                    <a:gd name="T95" fmla="*/ 33 h 851"/>
                    <a:gd name="T96" fmla="*/ 361 w 498"/>
                    <a:gd name="T97" fmla="*/ 13 h 851"/>
                    <a:gd name="T98" fmla="*/ 387 w 498"/>
                    <a:gd name="T99" fmla="*/ 3 h 851"/>
                    <a:gd name="T100" fmla="*/ 411 w 498"/>
                    <a:gd name="T101" fmla="*/ 0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98" h="851">
                      <a:moveTo>
                        <a:pt x="411" y="0"/>
                      </a:moveTo>
                      <a:lnTo>
                        <a:pt x="433" y="4"/>
                      </a:lnTo>
                      <a:lnTo>
                        <a:pt x="452" y="13"/>
                      </a:lnTo>
                      <a:lnTo>
                        <a:pt x="469" y="28"/>
                      </a:lnTo>
                      <a:lnTo>
                        <a:pt x="483" y="47"/>
                      </a:lnTo>
                      <a:lnTo>
                        <a:pt x="492" y="69"/>
                      </a:lnTo>
                      <a:lnTo>
                        <a:pt x="496" y="94"/>
                      </a:lnTo>
                      <a:lnTo>
                        <a:pt x="498" y="118"/>
                      </a:lnTo>
                      <a:lnTo>
                        <a:pt x="493" y="144"/>
                      </a:lnTo>
                      <a:lnTo>
                        <a:pt x="484" y="168"/>
                      </a:lnTo>
                      <a:lnTo>
                        <a:pt x="481" y="171"/>
                      </a:lnTo>
                      <a:lnTo>
                        <a:pt x="475" y="182"/>
                      </a:lnTo>
                      <a:lnTo>
                        <a:pt x="466" y="197"/>
                      </a:lnTo>
                      <a:lnTo>
                        <a:pt x="452" y="220"/>
                      </a:lnTo>
                      <a:lnTo>
                        <a:pt x="434" y="247"/>
                      </a:lnTo>
                      <a:lnTo>
                        <a:pt x="414" y="279"/>
                      </a:lnTo>
                      <a:lnTo>
                        <a:pt x="392" y="315"/>
                      </a:lnTo>
                      <a:lnTo>
                        <a:pt x="364" y="356"/>
                      </a:lnTo>
                      <a:lnTo>
                        <a:pt x="335" y="402"/>
                      </a:lnTo>
                      <a:lnTo>
                        <a:pt x="305" y="449"/>
                      </a:lnTo>
                      <a:lnTo>
                        <a:pt x="272" y="501"/>
                      </a:lnTo>
                      <a:lnTo>
                        <a:pt x="235" y="555"/>
                      </a:lnTo>
                      <a:lnTo>
                        <a:pt x="199" y="611"/>
                      </a:lnTo>
                      <a:lnTo>
                        <a:pt x="159" y="669"/>
                      </a:lnTo>
                      <a:lnTo>
                        <a:pt x="120" y="728"/>
                      </a:lnTo>
                      <a:lnTo>
                        <a:pt x="79" y="789"/>
                      </a:lnTo>
                      <a:lnTo>
                        <a:pt x="36" y="851"/>
                      </a:lnTo>
                      <a:lnTo>
                        <a:pt x="30" y="851"/>
                      </a:lnTo>
                      <a:lnTo>
                        <a:pt x="23" y="847"/>
                      </a:lnTo>
                      <a:lnTo>
                        <a:pt x="15" y="842"/>
                      </a:lnTo>
                      <a:lnTo>
                        <a:pt x="7" y="834"/>
                      </a:lnTo>
                      <a:lnTo>
                        <a:pt x="3" y="830"/>
                      </a:lnTo>
                      <a:lnTo>
                        <a:pt x="0" y="827"/>
                      </a:lnTo>
                      <a:lnTo>
                        <a:pt x="0" y="777"/>
                      </a:lnTo>
                      <a:lnTo>
                        <a:pt x="4" y="722"/>
                      </a:lnTo>
                      <a:lnTo>
                        <a:pt x="15" y="664"/>
                      </a:lnTo>
                      <a:lnTo>
                        <a:pt x="32" y="605"/>
                      </a:lnTo>
                      <a:lnTo>
                        <a:pt x="51" y="545"/>
                      </a:lnTo>
                      <a:lnTo>
                        <a:pt x="74" y="484"/>
                      </a:lnTo>
                      <a:lnTo>
                        <a:pt x="101" y="423"/>
                      </a:lnTo>
                      <a:lnTo>
                        <a:pt x="129" y="364"/>
                      </a:lnTo>
                      <a:lnTo>
                        <a:pt x="159" y="305"/>
                      </a:lnTo>
                      <a:lnTo>
                        <a:pt x="190" y="250"/>
                      </a:lnTo>
                      <a:lnTo>
                        <a:pt x="220" y="197"/>
                      </a:lnTo>
                      <a:lnTo>
                        <a:pt x="249" y="147"/>
                      </a:lnTo>
                      <a:lnTo>
                        <a:pt x="276" y="103"/>
                      </a:lnTo>
                      <a:lnTo>
                        <a:pt x="305" y="62"/>
                      </a:lnTo>
                      <a:lnTo>
                        <a:pt x="334" y="33"/>
                      </a:lnTo>
                      <a:lnTo>
                        <a:pt x="361" y="13"/>
                      </a:lnTo>
                      <a:lnTo>
                        <a:pt x="387" y="3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chemeClr val="accent3">
                    <a:lumMod val="90000"/>
                    <a:lumOff val="1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763">
                  <a:extLst>
                    <a:ext uri="{FF2B5EF4-FFF2-40B4-BE49-F238E27FC236}">
                      <a16:creationId xmlns:a16="http://schemas.microsoft.com/office/drawing/2014/main" id="{4E230211-F16E-429E-B6CF-61F1009669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9437" y="658587"/>
                  <a:ext cx="701592" cy="938274"/>
                </a:xfrm>
                <a:custGeom>
                  <a:avLst/>
                  <a:gdLst>
                    <a:gd name="T0" fmla="*/ 517 w 581"/>
                    <a:gd name="T1" fmla="*/ 0 h 777"/>
                    <a:gd name="T2" fmla="*/ 534 w 581"/>
                    <a:gd name="T3" fmla="*/ 2 h 777"/>
                    <a:gd name="T4" fmla="*/ 550 w 581"/>
                    <a:gd name="T5" fmla="*/ 8 h 777"/>
                    <a:gd name="T6" fmla="*/ 562 w 581"/>
                    <a:gd name="T7" fmla="*/ 18 h 777"/>
                    <a:gd name="T8" fmla="*/ 573 w 581"/>
                    <a:gd name="T9" fmla="*/ 34 h 777"/>
                    <a:gd name="T10" fmla="*/ 579 w 581"/>
                    <a:gd name="T11" fmla="*/ 53 h 777"/>
                    <a:gd name="T12" fmla="*/ 581 w 581"/>
                    <a:gd name="T13" fmla="*/ 78 h 777"/>
                    <a:gd name="T14" fmla="*/ 578 w 581"/>
                    <a:gd name="T15" fmla="*/ 106 h 777"/>
                    <a:gd name="T16" fmla="*/ 567 w 581"/>
                    <a:gd name="T17" fmla="*/ 140 h 777"/>
                    <a:gd name="T18" fmla="*/ 552 w 581"/>
                    <a:gd name="T19" fmla="*/ 176 h 777"/>
                    <a:gd name="T20" fmla="*/ 527 w 581"/>
                    <a:gd name="T21" fmla="*/ 217 h 777"/>
                    <a:gd name="T22" fmla="*/ 497 w 581"/>
                    <a:gd name="T23" fmla="*/ 264 h 777"/>
                    <a:gd name="T24" fmla="*/ 461 w 581"/>
                    <a:gd name="T25" fmla="*/ 316 h 777"/>
                    <a:gd name="T26" fmla="*/ 421 w 581"/>
                    <a:gd name="T27" fmla="*/ 367 h 777"/>
                    <a:gd name="T28" fmla="*/ 380 w 581"/>
                    <a:gd name="T29" fmla="*/ 421 h 777"/>
                    <a:gd name="T30" fmla="*/ 336 w 581"/>
                    <a:gd name="T31" fmla="*/ 475 h 777"/>
                    <a:gd name="T32" fmla="*/ 291 w 581"/>
                    <a:gd name="T33" fmla="*/ 528 h 777"/>
                    <a:gd name="T34" fmla="*/ 243 w 581"/>
                    <a:gd name="T35" fmla="*/ 578 h 777"/>
                    <a:gd name="T36" fmla="*/ 196 w 581"/>
                    <a:gd name="T37" fmla="*/ 627 h 777"/>
                    <a:gd name="T38" fmla="*/ 151 w 581"/>
                    <a:gd name="T39" fmla="*/ 673 h 777"/>
                    <a:gd name="T40" fmla="*/ 105 w 581"/>
                    <a:gd name="T41" fmla="*/ 714 h 777"/>
                    <a:gd name="T42" fmla="*/ 63 w 581"/>
                    <a:gd name="T43" fmla="*/ 748 h 777"/>
                    <a:gd name="T44" fmla="*/ 22 w 581"/>
                    <a:gd name="T45" fmla="*/ 777 h 777"/>
                    <a:gd name="T46" fmla="*/ 20 w 581"/>
                    <a:gd name="T47" fmla="*/ 777 h 777"/>
                    <a:gd name="T48" fmla="*/ 19 w 581"/>
                    <a:gd name="T49" fmla="*/ 776 h 777"/>
                    <a:gd name="T50" fmla="*/ 16 w 581"/>
                    <a:gd name="T51" fmla="*/ 776 h 777"/>
                    <a:gd name="T52" fmla="*/ 11 w 581"/>
                    <a:gd name="T53" fmla="*/ 774 h 777"/>
                    <a:gd name="T54" fmla="*/ 8 w 581"/>
                    <a:gd name="T55" fmla="*/ 773 h 777"/>
                    <a:gd name="T56" fmla="*/ 4 w 581"/>
                    <a:gd name="T57" fmla="*/ 771 h 777"/>
                    <a:gd name="T58" fmla="*/ 2 w 581"/>
                    <a:gd name="T59" fmla="*/ 770 h 777"/>
                    <a:gd name="T60" fmla="*/ 0 w 581"/>
                    <a:gd name="T61" fmla="*/ 767 h 777"/>
                    <a:gd name="T62" fmla="*/ 0 w 581"/>
                    <a:gd name="T63" fmla="*/ 762 h 777"/>
                    <a:gd name="T64" fmla="*/ 38 w 581"/>
                    <a:gd name="T65" fmla="*/ 700 h 777"/>
                    <a:gd name="T66" fmla="*/ 76 w 581"/>
                    <a:gd name="T67" fmla="*/ 636 h 777"/>
                    <a:gd name="T68" fmla="*/ 114 w 581"/>
                    <a:gd name="T69" fmla="*/ 575 h 777"/>
                    <a:gd name="T70" fmla="*/ 152 w 581"/>
                    <a:gd name="T71" fmla="*/ 516 h 777"/>
                    <a:gd name="T72" fmla="*/ 187 w 581"/>
                    <a:gd name="T73" fmla="*/ 460 h 777"/>
                    <a:gd name="T74" fmla="*/ 222 w 581"/>
                    <a:gd name="T75" fmla="*/ 405 h 777"/>
                    <a:gd name="T76" fmla="*/ 254 w 581"/>
                    <a:gd name="T77" fmla="*/ 352 h 777"/>
                    <a:gd name="T78" fmla="*/ 284 w 581"/>
                    <a:gd name="T79" fmla="*/ 305 h 777"/>
                    <a:gd name="T80" fmla="*/ 313 w 581"/>
                    <a:gd name="T81" fmla="*/ 260 h 777"/>
                    <a:gd name="T82" fmla="*/ 339 w 581"/>
                    <a:gd name="T83" fmla="*/ 219 h 777"/>
                    <a:gd name="T84" fmla="*/ 363 w 581"/>
                    <a:gd name="T85" fmla="*/ 182 h 777"/>
                    <a:gd name="T86" fmla="*/ 383 w 581"/>
                    <a:gd name="T87" fmla="*/ 150 h 777"/>
                    <a:gd name="T88" fmla="*/ 401 w 581"/>
                    <a:gd name="T89" fmla="*/ 123 h 777"/>
                    <a:gd name="T90" fmla="*/ 415 w 581"/>
                    <a:gd name="T91" fmla="*/ 102 h 777"/>
                    <a:gd name="T92" fmla="*/ 426 w 581"/>
                    <a:gd name="T93" fmla="*/ 85 h 777"/>
                    <a:gd name="T94" fmla="*/ 432 w 581"/>
                    <a:gd name="T95" fmla="*/ 76 h 777"/>
                    <a:gd name="T96" fmla="*/ 433 w 581"/>
                    <a:gd name="T97" fmla="*/ 71 h 777"/>
                    <a:gd name="T98" fmla="*/ 448 w 581"/>
                    <a:gd name="T99" fmla="*/ 47 h 777"/>
                    <a:gd name="T100" fmla="*/ 464 w 581"/>
                    <a:gd name="T101" fmla="*/ 27 h 777"/>
                    <a:gd name="T102" fmla="*/ 482 w 581"/>
                    <a:gd name="T103" fmla="*/ 14 h 777"/>
                    <a:gd name="T104" fmla="*/ 500 w 581"/>
                    <a:gd name="T105" fmla="*/ 5 h 777"/>
                    <a:gd name="T106" fmla="*/ 517 w 581"/>
                    <a:gd name="T107" fmla="*/ 0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1" h="777">
                      <a:moveTo>
                        <a:pt x="517" y="0"/>
                      </a:moveTo>
                      <a:lnTo>
                        <a:pt x="534" y="2"/>
                      </a:lnTo>
                      <a:lnTo>
                        <a:pt x="550" y="8"/>
                      </a:lnTo>
                      <a:lnTo>
                        <a:pt x="562" y="18"/>
                      </a:lnTo>
                      <a:lnTo>
                        <a:pt x="573" y="34"/>
                      </a:lnTo>
                      <a:lnTo>
                        <a:pt x="579" y="53"/>
                      </a:lnTo>
                      <a:lnTo>
                        <a:pt x="581" y="78"/>
                      </a:lnTo>
                      <a:lnTo>
                        <a:pt x="578" y="106"/>
                      </a:lnTo>
                      <a:lnTo>
                        <a:pt x="567" y="140"/>
                      </a:lnTo>
                      <a:lnTo>
                        <a:pt x="552" y="176"/>
                      </a:lnTo>
                      <a:lnTo>
                        <a:pt x="527" y="217"/>
                      </a:lnTo>
                      <a:lnTo>
                        <a:pt x="497" y="264"/>
                      </a:lnTo>
                      <a:lnTo>
                        <a:pt x="461" y="316"/>
                      </a:lnTo>
                      <a:lnTo>
                        <a:pt x="421" y="367"/>
                      </a:lnTo>
                      <a:lnTo>
                        <a:pt x="380" y="421"/>
                      </a:lnTo>
                      <a:lnTo>
                        <a:pt x="336" y="475"/>
                      </a:lnTo>
                      <a:lnTo>
                        <a:pt x="291" y="528"/>
                      </a:lnTo>
                      <a:lnTo>
                        <a:pt x="243" y="578"/>
                      </a:lnTo>
                      <a:lnTo>
                        <a:pt x="196" y="627"/>
                      </a:lnTo>
                      <a:lnTo>
                        <a:pt x="151" y="673"/>
                      </a:lnTo>
                      <a:lnTo>
                        <a:pt x="105" y="714"/>
                      </a:lnTo>
                      <a:lnTo>
                        <a:pt x="63" y="748"/>
                      </a:lnTo>
                      <a:lnTo>
                        <a:pt x="22" y="777"/>
                      </a:lnTo>
                      <a:lnTo>
                        <a:pt x="20" y="777"/>
                      </a:lnTo>
                      <a:lnTo>
                        <a:pt x="19" y="776"/>
                      </a:lnTo>
                      <a:lnTo>
                        <a:pt x="16" y="776"/>
                      </a:lnTo>
                      <a:lnTo>
                        <a:pt x="11" y="774"/>
                      </a:lnTo>
                      <a:lnTo>
                        <a:pt x="8" y="773"/>
                      </a:lnTo>
                      <a:lnTo>
                        <a:pt x="4" y="771"/>
                      </a:lnTo>
                      <a:lnTo>
                        <a:pt x="2" y="770"/>
                      </a:lnTo>
                      <a:lnTo>
                        <a:pt x="0" y="767"/>
                      </a:lnTo>
                      <a:lnTo>
                        <a:pt x="0" y="762"/>
                      </a:lnTo>
                      <a:lnTo>
                        <a:pt x="38" y="700"/>
                      </a:lnTo>
                      <a:lnTo>
                        <a:pt x="76" y="636"/>
                      </a:lnTo>
                      <a:lnTo>
                        <a:pt x="114" y="575"/>
                      </a:lnTo>
                      <a:lnTo>
                        <a:pt x="152" y="516"/>
                      </a:lnTo>
                      <a:lnTo>
                        <a:pt x="187" y="460"/>
                      </a:lnTo>
                      <a:lnTo>
                        <a:pt x="222" y="405"/>
                      </a:lnTo>
                      <a:lnTo>
                        <a:pt x="254" y="352"/>
                      </a:lnTo>
                      <a:lnTo>
                        <a:pt x="284" y="305"/>
                      </a:lnTo>
                      <a:lnTo>
                        <a:pt x="313" y="260"/>
                      </a:lnTo>
                      <a:lnTo>
                        <a:pt x="339" y="219"/>
                      </a:lnTo>
                      <a:lnTo>
                        <a:pt x="363" y="182"/>
                      </a:lnTo>
                      <a:lnTo>
                        <a:pt x="383" y="150"/>
                      </a:lnTo>
                      <a:lnTo>
                        <a:pt x="401" y="123"/>
                      </a:lnTo>
                      <a:lnTo>
                        <a:pt x="415" y="102"/>
                      </a:lnTo>
                      <a:lnTo>
                        <a:pt x="426" y="85"/>
                      </a:lnTo>
                      <a:lnTo>
                        <a:pt x="432" y="76"/>
                      </a:lnTo>
                      <a:lnTo>
                        <a:pt x="433" y="71"/>
                      </a:lnTo>
                      <a:lnTo>
                        <a:pt x="448" y="47"/>
                      </a:lnTo>
                      <a:lnTo>
                        <a:pt x="464" y="27"/>
                      </a:lnTo>
                      <a:lnTo>
                        <a:pt x="482" y="14"/>
                      </a:lnTo>
                      <a:lnTo>
                        <a:pt x="500" y="5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chemeClr val="accent3">
                    <a:lumMod val="90000"/>
                    <a:lumOff val="1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Freeform 818">
                  <a:extLst>
                    <a:ext uri="{FF2B5EF4-FFF2-40B4-BE49-F238E27FC236}">
                      <a16:creationId xmlns:a16="http://schemas.microsoft.com/office/drawing/2014/main" id="{9141EC8F-5C06-4340-A402-01D58A928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7814" y="566813"/>
                  <a:ext cx="693139" cy="1040917"/>
                </a:xfrm>
                <a:custGeom>
                  <a:avLst/>
                  <a:gdLst>
                    <a:gd name="T0" fmla="*/ 290 w 574"/>
                    <a:gd name="T1" fmla="*/ 0 h 862"/>
                    <a:gd name="T2" fmla="*/ 333 w 574"/>
                    <a:gd name="T3" fmla="*/ 5 h 862"/>
                    <a:gd name="T4" fmla="*/ 377 w 574"/>
                    <a:gd name="T5" fmla="*/ 17 h 862"/>
                    <a:gd name="T6" fmla="*/ 424 w 574"/>
                    <a:gd name="T7" fmla="*/ 38 h 862"/>
                    <a:gd name="T8" fmla="*/ 472 w 574"/>
                    <a:gd name="T9" fmla="*/ 69 h 862"/>
                    <a:gd name="T10" fmla="*/ 523 w 574"/>
                    <a:gd name="T11" fmla="*/ 108 h 862"/>
                    <a:gd name="T12" fmla="*/ 574 w 574"/>
                    <a:gd name="T13" fmla="*/ 158 h 862"/>
                    <a:gd name="T14" fmla="*/ 573 w 574"/>
                    <a:gd name="T15" fmla="*/ 163 h 862"/>
                    <a:gd name="T16" fmla="*/ 568 w 574"/>
                    <a:gd name="T17" fmla="*/ 173 h 862"/>
                    <a:gd name="T18" fmla="*/ 559 w 574"/>
                    <a:gd name="T19" fmla="*/ 190 h 862"/>
                    <a:gd name="T20" fmla="*/ 548 w 574"/>
                    <a:gd name="T21" fmla="*/ 214 h 862"/>
                    <a:gd name="T22" fmla="*/ 535 w 574"/>
                    <a:gd name="T23" fmla="*/ 243 h 862"/>
                    <a:gd name="T24" fmla="*/ 516 w 574"/>
                    <a:gd name="T25" fmla="*/ 278 h 862"/>
                    <a:gd name="T26" fmla="*/ 497 w 574"/>
                    <a:gd name="T27" fmla="*/ 316 h 862"/>
                    <a:gd name="T28" fmla="*/ 474 w 574"/>
                    <a:gd name="T29" fmla="*/ 360 h 862"/>
                    <a:gd name="T30" fmla="*/ 448 w 574"/>
                    <a:gd name="T31" fmla="*/ 407 h 862"/>
                    <a:gd name="T32" fmla="*/ 421 w 574"/>
                    <a:gd name="T33" fmla="*/ 457 h 862"/>
                    <a:gd name="T34" fmla="*/ 390 w 574"/>
                    <a:gd name="T35" fmla="*/ 510 h 862"/>
                    <a:gd name="T36" fmla="*/ 357 w 574"/>
                    <a:gd name="T37" fmla="*/ 566 h 862"/>
                    <a:gd name="T38" fmla="*/ 321 w 574"/>
                    <a:gd name="T39" fmla="*/ 624 h 862"/>
                    <a:gd name="T40" fmla="*/ 283 w 574"/>
                    <a:gd name="T41" fmla="*/ 682 h 862"/>
                    <a:gd name="T42" fmla="*/ 243 w 574"/>
                    <a:gd name="T43" fmla="*/ 741 h 862"/>
                    <a:gd name="T44" fmla="*/ 201 w 574"/>
                    <a:gd name="T45" fmla="*/ 802 h 862"/>
                    <a:gd name="T46" fmla="*/ 157 w 574"/>
                    <a:gd name="T47" fmla="*/ 862 h 862"/>
                    <a:gd name="T48" fmla="*/ 146 w 574"/>
                    <a:gd name="T49" fmla="*/ 861 h 862"/>
                    <a:gd name="T50" fmla="*/ 134 w 574"/>
                    <a:gd name="T51" fmla="*/ 856 h 862"/>
                    <a:gd name="T52" fmla="*/ 122 w 574"/>
                    <a:gd name="T53" fmla="*/ 850 h 862"/>
                    <a:gd name="T54" fmla="*/ 111 w 574"/>
                    <a:gd name="T55" fmla="*/ 843 h 862"/>
                    <a:gd name="T56" fmla="*/ 102 w 574"/>
                    <a:gd name="T57" fmla="*/ 838 h 862"/>
                    <a:gd name="T58" fmla="*/ 99 w 574"/>
                    <a:gd name="T59" fmla="*/ 835 h 862"/>
                    <a:gd name="T60" fmla="*/ 70 w 574"/>
                    <a:gd name="T61" fmla="*/ 774 h 862"/>
                    <a:gd name="T62" fmla="*/ 46 w 574"/>
                    <a:gd name="T63" fmla="*/ 712 h 862"/>
                    <a:gd name="T64" fmla="*/ 27 w 574"/>
                    <a:gd name="T65" fmla="*/ 650 h 862"/>
                    <a:gd name="T66" fmla="*/ 14 w 574"/>
                    <a:gd name="T67" fmla="*/ 588 h 862"/>
                    <a:gd name="T68" fmla="*/ 5 w 574"/>
                    <a:gd name="T69" fmla="*/ 525 h 862"/>
                    <a:gd name="T70" fmla="*/ 0 w 574"/>
                    <a:gd name="T71" fmla="*/ 465 h 862"/>
                    <a:gd name="T72" fmla="*/ 0 w 574"/>
                    <a:gd name="T73" fmla="*/ 407 h 862"/>
                    <a:gd name="T74" fmla="*/ 5 w 574"/>
                    <a:gd name="T75" fmla="*/ 351 h 862"/>
                    <a:gd name="T76" fmla="*/ 14 w 574"/>
                    <a:gd name="T77" fmla="*/ 296 h 862"/>
                    <a:gd name="T78" fmla="*/ 26 w 574"/>
                    <a:gd name="T79" fmla="*/ 246 h 862"/>
                    <a:gd name="T80" fmla="*/ 43 w 574"/>
                    <a:gd name="T81" fmla="*/ 198 h 862"/>
                    <a:gd name="T82" fmla="*/ 62 w 574"/>
                    <a:gd name="T83" fmla="*/ 155 h 862"/>
                    <a:gd name="T84" fmla="*/ 87 w 574"/>
                    <a:gd name="T85" fmla="*/ 116 h 862"/>
                    <a:gd name="T86" fmla="*/ 113 w 574"/>
                    <a:gd name="T87" fmla="*/ 81 h 862"/>
                    <a:gd name="T88" fmla="*/ 143 w 574"/>
                    <a:gd name="T89" fmla="*/ 52 h 862"/>
                    <a:gd name="T90" fmla="*/ 175 w 574"/>
                    <a:gd name="T91" fmla="*/ 29 h 862"/>
                    <a:gd name="T92" fmla="*/ 211 w 574"/>
                    <a:gd name="T93" fmla="*/ 12 h 862"/>
                    <a:gd name="T94" fmla="*/ 249 w 574"/>
                    <a:gd name="T95" fmla="*/ 2 h 862"/>
                    <a:gd name="T96" fmla="*/ 290 w 574"/>
                    <a:gd name="T97" fmla="*/ 0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74" h="862">
                      <a:moveTo>
                        <a:pt x="290" y="0"/>
                      </a:moveTo>
                      <a:lnTo>
                        <a:pt x="333" y="5"/>
                      </a:lnTo>
                      <a:lnTo>
                        <a:pt x="377" y="17"/>
                      </a:lnTo>
                      <a:lnTo>
                        <a:pt x="424" y="38"/>
                      </a:lnTo>
                      <a:lnTo>
                        <a:pt x="472" y="69"/>
                      </a:lnTo>
                      <a:lnTo>
                        <a:pt x="523" y="108"/>
                      </a:lnTo>
                      <a:lnTo>
                        <a:pt x="574" y="158"/>
                      </a:lnTo>
                      <a:lnTo>
                        <a:pt x="573" y="163"/>
                      </a:lnTo>
                      <a:lnTo>
                        <a:pt x="568" y="173"/>
                      </a:lnTo>
                      <a:lnTo>
                        <a:pt x="559" y="190"/>
                      </a:lnTo>
                      <a:lnTo>
                        <a:pt x="548" y="214"/>
                      </a:lnTo>
                      <a:lnTo>
                        <a:pt x="535" y="243"/>
                      </a:lnTo>
                      <a:lnTo>
                        <a:pt x="516" y="278"/>
                      </a:lnTo>
                      <a:lnTo>
                        <a:pt x="497" y="316"/>
                      </a:lnTo>
                      <a:lnTo>
                        <a:pt x="474" y="360"/>
                      </a:lnTo>
                      <a:lnTo>
                        <a:pt x="448" y="407"/>
                      </a:lnTo>
                      <a:lnTo>
                        <a:pt x="421" y="457"/>
                      </a:lnTo>
                      <a:lnTo>
                        <a:pt x="390" y="510"/>
                      </a:lnTo>
                      <a:lnTo>
                        <a:pt x="357" y="566"/>
                      </a:lnTo>
                      <a:lnTo>
                        <a:pt x="321" y="624"/>
                      </a:lnTo>
                      <a:lnTo>
                        <a:pt x="283" y="682"/>
                      </a:lnTo>
                      <a:lnTo>
                        <a:pt x="243" y="741"/>
                      </a:lnTo>
                      <a:lnTo>
                        <a:pt x="201" y="802"/>
                      </a:lnTo>
                      <a:lnTo>
                        <a:pt x="157" y="862"/>
                      </a:lnTo>
                      <a:lnTo>
                        <a:pt x="146" y="861"/>
                      </a:lnTo>
                      <a:lnTo>
                        <a:pt x="134" y="856"/>
                      </a:lnTo>
                      <a:lnTo>
                        <a:pt x="122" y="850"/>
                      </a:lnTo>
                      <a:lnTo>
                        <a:pt x="111" y="843"/>
                      </a:lnTo>
                      <a:lnTo>
                        <a:pt x="102" y="838"/>
                      </a:lnTo>
                      <a:lnTo>
                        <a:pt x="99" y="835"/>
                      </a:lnTo>
                      <a:lnTo>
                        <a:pt x="70" y="774"/>
                      </a:lnTo>
                      <a:lnTo>
                        <a:pt x="46" y="712"/>
                      </a:lnTo>
                      <a:lnTo>
                        <a:pt x="27" y="650"/>
                      </a:lnTo>
                      <a:lnTo>
                        <a:pt x="14" y="588"/>
                      </a:lnTo>
                      <a:lnTo>
                        <a:pt x="5" y="525"/>
                      </a:lnTo>
                      <a:lnTo>
                        <a:pt x="0" y="465"/>
                      </a:lnTo>
                      <a:lnTo>
                        <a:pt x="0" y="407"/>
                      </a:lnTo>
                      <a:lnTo>
                        <a:pt x="5" y="351"/>
                      </a:lnTo>
                      <a:lnTo>
                        <a:pt x="14" y="296"/>
                      </a:lnTo>
                      <a:lnTo>
                        <a:pt x="26" y="246"/>
                      </a:lnTo>
                      <a:lnTo>
                        <a:pt x="43" y="198"/>
                      </a:lnTo>
                      <a:lnTo>
                        <a:pt x="62" y="155"/>
                      </a:lnTo>
                      <a:lnTo>
                        <a:pt x="87" y="116"/>
                      </a:lnTo>
                      <a:lnTo>
                        <a:pt x="113" y="81"/>
                      </a:lnTo>
                      <a:lnTo>
                        <a:pt x="143" y="52"/>
                      </a:lnTo>
                      <a:lnTo>
                        <a:pt x="175" y="29"/>
                      </a:lnTo>
                      <a:lnTo>
                        <a:pt x="211" y="12"/>
                      </a:lnTo>
                      <a:lnTo>
                        <a:pt x="249" y="2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Freeform 867">
                  <a:extLst>
                    <a:ext uri="{FF2B5EF4-FFF2-40B4-BE49-F238E27FC236}">
                      <a16:creationId xmlns:a16="http://schemas.microsoft.com/office/drawing/2014/main" id="{AB6F3365-1B41-4CF5-A974-A2809E39B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7401" y="761230"/>
                  <a:ext cx="916538" cy="888764"/>
                </a:xfrm>
                <a:custGeom>
                  <a:avLst/>
                  <a:gdLst>
                    <a:gd name="T0" fmla="*/ 422 w 759"/>
                    <a:gd name="T1" fmla="*/ 0 h 736"/>
                    <a:gd name="T2" fmla="*/ 486 w 759"/>
                    <a:gd name="T3" fmla="*/ 2 h 736"/>
                    <a:gd name="T4" fmla="*/ 540 w 759"/>
                    <a:gd name="T5" fmla="*/ 8 h 736"/>
                    <a:gd name="T6" fmla="*/ 590 w 759"/>
                    <a:gd name="T7" fmla="*/ 18 h 736"/>
                    <a:gd name="T8" fmla="*/ 631 w 759"/>
                    <a:gd name="T9" fmla="*/ 30 h 736"/>
                    <a:gd name="T10" fmla="*/ 668 w 759"/>
                    <a:gd name="T11" fmla="*/ 47 h 736"/>
                    <a:gd name="T12" fmla="*/ 697 w 759"/>
                    <a:gd name="T13" fmla="*/ 67 h 736"/>
                    <a:gd name="T14" fmla="*/ 719 w 759"/>
                    <a:gd name="T15" fmla="*/ 90 h 736"/>
                    <a:gd name="T16" fmla="*/ 738 w 759"/>
                    <a:gd name="T17" fmla="*/ 115 h 736"/>
                    <a:gd name="T18" fmla="*/ 750 w 759"/>
                    <a:gd name="T19" fmla="*/ 143 h 736"/>
                    <a:gd name="T20" fmla="*/ 756 w 759"/>
                    <a:gd name="T21" fmla="*/ 172 h 736"/>
                    <a:gd name="T22" fmla="*/ 759 w 759"/>
                    <a:gd name="T23" fmla="*/ 202 h 736"/>
                    <a:gd name="T24" fmla="*/ 756 w 759"/>
                    <a:gd name="T25" fmla="*/ 235 h 736"/>
                    <a:gd name="T26" fmla="*/ 748 w 759"/>
                    <a:gd name="T27" fmla="*/ 267 h 736"/>
                    <a:gd name="T28" fmla="*/ 736 w 759"/>
                    <a:gd name="T29" fmla="*/ 302 h 736"/>
                    <a:gd name="T30" fmla="*/ 721 w 759"/>
                    <a:gd name="T31" fmla="*/ 337 h 736"/>
                    <a:gd name="T32" fmla="*/ 701 w 759"/>
                    <a:gd name="T33" fmla="*/ 372 h 736"/>
                    <a:gd name="T34" fmla="*/ 677 w 759"/>
                    <a:gd name="T35" fmla="*/ 407 h 736"/>
                    <a:gd name="T36" fmla="*/ 651 w 759"/>
                    <a:gd name="T37" fmla="*/ 442 h 736"/>
                    <a:gd name="T38" fmla="*/ 622 w 759"/>
                    <a:gd name="T39" fmla="*/ 475 h 736"/>
                    <a:gd name="T40" fmla="*/ 590 w 759"/>
                    <a:gd name="T41" fmla="*/ 509 h 736"/>
                    <a:gd name="T42" fmla="*/ 555 w 759"/>
                    <a:gd name="T43" fmla="*/ 540 h 736"/>
                    <a:gd name="T44" fmla="*/ 517 w 759"/>
                    <a:gd name="T45" fmla="*/ 571 h 736"/>
                    <a:gd name="T46" fmla="*/ 479 w 759"/>
                    <a:gd name="T47" fmla="*/ 600 h 736"/>
                    <a:gd name="T48" fmla="*/ 438 w 759"/>
                    <a:gd name="T49" fmla="*/ 627 h 736"/>
                    <a:gd name="T50" fmla="*/ 396 w 759"/>
                    <a:gd name="T51" fmla="*/ 651 h 736"/>
                    <a:gd name="T52" fmla="*/ 352 w 759"/>
                    <a:gd name="T53" fmla="*/ 673 h 736"/>
                    <a:gd name="T54" fmla="*/ 308 w 759"/>
                    <a:gd name="T55" fmla="*/ 692 h 736"/>
                    <a:gd name="T56" fmla="*/ 262 w 759"/>
                    <a:gd name="T57" fmla="*/ 707 h 736"/>
                    <a:gd name="T58" fmla="*/ 217 w 759"/>
                    <a:gd name="T59" fmla="*/ 721 h 736"/>
                    <a:gd name="T60" fmla="*/ 170 w 759"/>
                    <a:gd name="T61" fmla="*/ 730 h 736"/>
                    <a:gd name="T62" fmla="*/ 124 w 759"/>
                    <a:gd name="T63" fmla="*/ 735 h 736"/>
                    <a:gd name="T64" fmla="*/ 77 w 759"/>
                    <a:gd name="T65" fmla="*/ 736 h 736"/>
                    <a:gd name="T66" fmla="*/ 31 w 759"/>
                    <a:gd name="T67" fmla="*/ 732 h 736"/>
                    <a:gd name="T68" fmla="*/ 28 w 759"/>
                    <a:gd name="T69" fmla="*/ 730 h 736"/>
                    <a:gd name="T70" fmla="*/ 21 w 759"/>
                    <a:gd name="T71" fmla="*/ 726 h 736"/>
                    <a:gd name="T72" fmla="*/ 13 w 759"/>
                    <a:gd name="T73" fmla="*/ 718 h 736"/>
                    <a:gd name="T74" fmla="*/ 4 w 759"/>
                    <a:gd name="T75" fmla="*/ 710 h 736"/>
                    <a:gd name="T76" fmla="*/ 0 w 759"/>
                    <a:gd name="T77" fmla="*/ 701 h 736"/>
                    <a:gd name="T78" fmla="*/ 42 w 759"/>
                    <a:gd name="T79" fmla="*/ 627 h 736"/>
                    <a:gd name="T80" fmla="*/ 83 w 759"/>
                    <a:gd name="T81" fmla="*/ 557 h 736"/>
                    <a:gd name="T82" fmla="*/ 123 w 759"/>
                    <a:gd name="T83" fmla="*/ 489 h 736"/>
                    <a:gd name="T84" fmla="*/ 162 w 759"/>
                    <a:gd name="T85" fmla="*/ 424 h 736"/>
                    <a:gd name="T86" fmla="*/ 198 w 759"/>
                    <a:gd name="T87" fmla="*/ 363 h 736"/>
                    <a:gd name="T88" fmla="*/ 233 w 759"/>
                    <a:gd name="T89" fmla="*/ 305 h 736"/>
                    <a:gd name="T90" fmla="*/ 265 w 759"/>
                    <a:gd name="T91" fmla="*/ 251 h 736"/>
                    <a:gd name="T92" fmla="*/ 296 w 759"/>
                    <a:gd name="T93" fmla="*/ 202 h 736"/>
                    <a:gd name="T94" fmla="*/ 323 w 759"/>
                    <a:gd name="T95" fmla="*/ 156 h 736"/>
                    <a:gd name="T96" fmla="*/ 349 w 759"/>
                    <a:gd name="T97" fmla="*/ 117 h 736"/>
                    <a:gd name="T98" fmla="*/ 370 w 759"/>
                    <a:gd name="T99" fmla="*/ 84 h 736"/>
                    <a:gd name="T100" fmla="*/ 388 w 759"/>
                    <a:gd name="T101" fmla="*/ 55 h 736"/>
                    <a:gd name="T102" fmla="*/ 402 w 759"/>
                    <a:gd name="T103" fmla="*/ 30 h 736"/>
                    <a:gd name="T104" fmla="*/ 413 w 759"/>
                    <a:gd name="T105" fmla="*/ 14 h 736"/>
                    <a:gd name="T106" fmla="*/ 420 w 759"/>
                    <a:gd name="T107" fmla="*/ 5 h 736"/>
                    <a:gd name="T108" fmla="*/ 422 w 759"/>
                    <a:gd name="T109" fmla="*/ 0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9" h="736">
                      <a:moveTo>
                        <a:pt x="422" y="0"/>
                      </a:moveTo>
                      <a:lnTo>
                        <a:pt x="486" y="2"/>
                      </a:lnTo>
                      <a:lnTo>
                        <a:pt x="540" y="8"/>
                      </a:lnTo>
                      <a:lnTo>
                        <a:pt x="590" y="18"/>
                      </a:lnTo>
                      <a:lnTo>
                        <a:pt x="631" y="30"/>
                      </a:lnTo>
                      <a:lnTo>
                        <a:pt x="668" y="47"/>
                      </a:lnTo>
                      <a:lnTo>
                        <a:pt x="697" y="67"/>
                      </a:lnTo>
                      <a:lnTo>
                        <a:pt x="719" y="90"/>
                      </a:lnTo>
                      <a:lnTo>
                        <a:pt x="738" y="115"/>
                      </a:lnTo>
                      <a:lnTo>
                        <a:pt x="750" y="143"/>
                      </a:lnTo>
                      <a:lnTo>
                        <a:pt x="756" y="172"/>
                      </a:lnTo>
                      <a:lnTo>
                        <a:pt x="759" y="202"/>
                      </a:lnTo>
                      <a:lnTo>
                        <a:pt x="756" y="235"/>
                      </a:lnTo>
                      <a:lnTo>
                        <a:pt x="748" y="267"/>
                      </a:lnTo>
                      <a:lnTo>
                        <a:pt x="736" y="302"/>
                      </a:lnTo>
                      <a:lnTo>
                        <a:pt x="721" y="337"/>
                      </a:lnTo>
                      <a:lnTo>
                        <a:pt x="701" y="372"/>
                      </a:lnTo>
                      <a:lnTo>
                        <a:pt x="677" y="407"/>
                      </a:lnTo>
                      <a:lnTo>
                        <a:pt x="651" y="442"/>
                      </a:lnTo>
                      <a:lnTo>
                        <a:pt x="622" y="475"/>
                      </a:lnTo>
                      <a:lnTo>
                        <a:pt x="590" y="509"/>
                      </a:lnTo>
                      <a:lnTo>
                        <a:pt x="555" y="540"/>
                      </a:lnTo>
                      <a:lnTo>
                        <a:pt x="517" y="571"/>
                      </a:lnTo>
                      <a:lnTo>
                        <a:pt x="479" y="600"/>
                      </a:lnTo>
                      <a:lnTo>
                        <a:pt x="438" y="627"/>
                      </a:lnTo>
                      <a:lnTo>
                        <a:pt x="396" y="651"/>
                      </a:lnTo>
                      <a:lnTo>
                        <a:pt x="352" y="673"/>
                      </a:lnTo>
                      <a:lnTo>
                        <a:pt x="308" y="692"/>
                      </a:lnTo>
                      <a:lnTo>
                        <a:pt x="262" y="707"/>
                      </a:lnTo>
                      <a:lnTo>
                        <a:pt x="217" y="721"/>
                      </a:lnTo>
                      <a:lnTo>
                        <a:pt x="170" y="730"/>
                      </a:lnTo>
                      <a:lnTo>
                        <a:pt x="124" y="735"/>
                      </a:lnTo>
                      <a:lnTo>
                        <a:pt x="77" y="736"/>
                      </a:lnTo>
                      <a:lnTo>
                        <a:pt x="31" y="732"/>
                      </a:lnTo>
                      <a:lnTo>
                        <a:pt x="28" y="730"/>
                      </a:lnTo>
                      <a:lnTo>
                        <a:pt x="21" y="726"/>
                      </a:lnTo>
                      <a:lnTo>
                        <a:pt x="13" y="718"/>
                      </a:lnTo>
                      <a:lnTo>
                        <a:pt x="4" y="710"/>
                      </a:lnTo>
                      <a:lnTo>
                        <a:pt x="0" y="701"/>
                      </a:lnTo>
                      <a:lnTo>
                        <a:pt x="42" y="627"/>
                      </a:lnTo>
                      <a:lnTo>
                        <a:pt x="83" y="557"/>
                      </a:lnTo>
                      <a:lnTo>
                        <a:pt x="123" y="489"/>
                      </a:lnTo>
                      <a:lnTo>
                        <a:pt x="162" y="424"/>
                      </a:lnTo>
                      <a:lnTo>
                        <a:pt x="198" y="363"/>
                      </a:lnTo>
                      <a:lnTo>
                        <a:pt x="233" y="305"/>
                      </a:lnTo>
                      <a:lnTo>
                        <a:pt x="265" y="251"/>
                      </a:lnTo>
                      <a:lnTo>
                        <a:pt x="296" y="202"/>
                      </a:lnTo>
                      <a:lnTo>
                        <a:pt x="323" y="156"/>
                      </a:lnTo>
                      <a:lnTo>
                        <a:pt x="349" y="117"/>
                      </a:lnTo>
                      <a:lnTo>
                        <a:pt x="370" y="84"/>
                      </a:lnTo>
                      <a:lnTo>
                        <a:pt x="388" y="55"/>
                      </a:lnTo>
                      <a:lnTo>
                        <a:pt x="402" y="30"/>
                      </a:lnTo>
                      <a:lnTo>
                        <a:pt x="413" y="14"/>
                      </a:lnTo>
                      <a:lnTo>
                        <a:pt x="420" y="5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922">
                  <a:extLst>
                    <a:ext uri="{FF2B5EF4-FFF2-40B4-BE49-F238E27FC236}">
                      <a16:creationId xmlns:a16="http://schemas.microsoft.com/office/drawing/2014/main" id="{6D6E614F-B8BA-47EC-BAC6-DF119D6B6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7397" y="767269"/>
                  <a:ext cx="606195" cy="840463"/>
                </a:xfrm>
                <a:custGeom>
                  <a:avLst/>
                  <a:gdLst>
                    <a:gd name="T0" fmla="*/ 445 w 502"/>
                    <a:gd name="T1" fmla="*/ 0 h 696"/>
                    <a:gd name="T2" fmla="*/ 457 w 502"/>
                    <a:gd name="T3" fmla="*/ 1 h 696"/>
                    <a:gd name="T4" fmla="*/ 467 w 502"/>
                    <a:gd name="T5" fmla="*/ 6 h 696"/>
                    <a:gd name="T6" fmla="*/ 478 w 502"/>
                    <a:gd name="T7" fmla="*/ 15 h 696"/>
                    <a:gd name="T8" fmla="*/ 487 w 502"/>
                    <a:gd name="T9" fmla="*/ 27 h 696"/>
                    <a:gd name="T10" fmla="*/ 495 w 502"/>
                    <a:gd name="T11" fmla="*/ 41 h 696"/>
                    <a:gd name="T12" fmla="*/ 499 w 502"/>
                    <a:gd name="T13" fmla="*/ 59 h 696"/>
                    <a:gd name="T14" fmla="*/ 502 w 502"/>
                    <a:gd name="T15" fmla="*/ 82 h 696"/>
                    <a:gd name="T16" fmla="*/ 502 w 502"/>
                    <a:gd name="T17" fmla="*/ 106 h 696"/>
                    <a:gd name="T18" fmla="*/ 498 w 502"/>
                    <a:gd name="T19" fmla="*/ 135 h 696"/>
                    <a:gd name="T20" fmla="*/ 490 w 502"/>
                    <a:gd name="T21" fmla="*/ 167 h 696"/>
                    <a:gd name="T22" fmla="*/ 478 w 502"/>
                    <a:gd name="T23" fmla="*/ 202 h 696"/>
                    <a:gd name="T24" fmla="*/ 460 w 502"/>
                    <a:gd name="T25" fmla="*/ 241 h 696"/>
                    <a:gd name="T26" fmla="*/ 437 w 502"/>
                    <a:gd name="T27" fmla="*/ 284 h 696"/>
                    <a:gd name="T28" fmla="*/ 408 w 502"/>
                    <a:gd name="T29" fmla="*/ 331 h 696"/>
                    <a:gd name="T30" fmla="*/ 373 w 502"/>
                    <a:gd name="T31" fmla="*/ 381 h 696"/>
                    <a:gd name="T32" fmla="*/ 331 w 502"/>
                    <a:gd name="T33" fmla="*/ 434 h 696"/>
                    <a:gd name="T34" fmla="*/ 282 w 502"/>
                    <a:gd name="T35" fmla="*/ 491 h 696"/>
                    <a:gd name="T36" fmla="*/ 235 w 502"/>
                    <a:gd name="T37" fmla="*/ 537 h 696"/>
                    <a:gd name="T38" fmla="*/ 191 w 502"/>
                    <a:gd name="T39" fmla="*/ 575 h 696"/>
                    <a:gd name="T40" fmla="*/ 151 w 502"/>
                    <a:gd name="T41" fmla="*/ 607 h 696"/>
                    <a:gd name="T42" fmla="*/ 116 w 502"/>
                    <a:gd name="T43" fmla="*/ 633 h 696"/>
                    <a:gd name="T44" fmla="*/ 86 w 502"/>
                    <a:gd name="T45" fmla="*/ 652 h 696"/>
                    <a:gd name="T46" fmla="*/ 59 w 502"/>
                    <a:gd name="T47" fmla="*/ 669 h 696"/>
                    <a:gd name="T48" fmla="*/ 38 w 502"/>
                    <a:gd name="T49" fmla="*/ 681 h 696"/>
                    <a:gd name="T50" fmla="*/ 21 w 502"/>
                    <a:gd name="T51" fmla="*/ 689 h 696"/>
                    <a:gd name="T52" fmla="*/ 9 w 502"/>
                    <a:gd name="T53" fmla="*/ 693 h 696"/>
                    <a:gd name="T54" fmla="*/ 3 w 502"/>
                    <a:gd name="T55" fmla="*/ 696 h 696"/>
                    <a:gd name="T56" fmla="*/ 0 w 502"/>
                    <a:gd name="T57" fmla="*/ 695 h 696"/>
                    <a:gd name="T58" fmla="*/ 405 w 502"/>
                    <a:gd name="T59" fmla="*/ 21 h 696"/>
                    <a:gd name="T60" fmla="*/ 414 w 502"/>
                    <a:gd name="T61" fmla="*/ 12 h 696"/>
                    <a:gd name="T62" fmla="*/ 423 w 502"/>
                    <a:gd name="T63" fmla="*/ 4 h 696"/>
                    <a:gd name="T64" fmla="*/ 434 w 502"/>
                    <a:gd name="T65" fmla="*/ 0 h 696"/>
                    <a:gd name="T66" fmla="*/ 445 w 502"/>
                    <a:gd name="T67" fmla="*/ 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2" h="696">
                      <a:moveTo>
                        <a:pt x="445" y="0"/>
                      </a:moveTo>
                      <a:lnTo>
                        <a:pt x="457" y="1"/>
                      </a:lnTo>
                      <a:lnTo>
                        <a:pt x="467" y="6"/>
                      </a:lnTo>
                      <a:lnTo>
                        <a:pt x="478" y="15"/>
                      </a:lnTo>
                      <a:lnTo>
                        <a:pt x="487" y="27"/>
                      </a:lnTo>
                      <a:lnTo>
                        <a:pt x="495" y="41"/>
                      </a:lnTo>
                      <a:lnTo>
                        <a:pt x="499" y="59"/>
                      </a:lnTo>
                      <a:lnTo>
                        <a:pt x="502" y="82"/>
                      </a:lnTo>
                      <a:lnTo>
                        <a:pt x="502" y="106"/>
                      </a:lnTo>
                      <a:lnTo>
                        <a:pt x="498" y="135"/>
                      </a:lnTo>
                      <a:lnTo>
                        <a:pt x="490" y="167"/>
                      </a:lnTo>
                      <a:lnTo>
                        <a:pt x="478" y="202"/>
                      </a:lnTo>
                      <a:lnTo>
                        <a:pt x="460" y="241"/>
                      </a:lnTo>
                      <a:lnTo>
                        <a:pt x="437" y="284"/>
                      </a:lnTo>
                      <a:lnTo>
                        <a:pt x="408" y="331"/>
                      </a:lnTo>
                      <a:lnTo>
                        <a:pt x="373" y="381"/>
                      </a:lnTo>
                      <a:lnTo>
                        <a:pt x="331" y="434"/>
                      </a:lnTo>
                      <a:lnTo>
                        <a:pt x="282" y="491"/>
                      </a:lnTo>
                      <a:lnTo>
                        <a:pt x="235" y="537"/>
                      </a:lnTo>
                      <a:lnTo>
                        <a:pt x="191" y="575"/>
                      </a:lnTo>
                      <a:lnTo>
                        <a:pt x="151" y="607"/>
                      </a:lnTo>
                      <a:lnTo>
                        <a:pt x="116" y="633"/>
                      </a:lnTo>
                      <a:lnTo>
                        <a:pt x="86" y="652"/>
                      </a:lnTo>
                      <a:lnTo>
                        <a:pt x="59" y="669"/>
                      </a:lnTo>
                      <a:lnTo>
                        <a:pt x="38" y="681"/>
                      </a:lnTo>
                      <a:lnTo>
                        <a:pt x="21" y="689"/>
                      </a:lnTo>
                      <a:lnTo>
                        <a:pt x="9" y="693"/>
                      </a:lnTo>
                      <a:lnTo>
                        <a:pt x="3" y="696"/>
                      </a:lnTo>
                      <a:lnTo>
                        <a:pt x="0" y="695"/>
                      </a:lnTo>
                      <a:lnTo>
                        <a:pt x="405" y="21"/>
                      </a:lnTo>
                      <a:lnTo>
                        <a:pt x="414" y="12"/>
                      </a:lnTo>
                      <a:lnTo>
                        <a:pt x="423" y="4"/>
                      </a:lnTo>
                      <a:lnTo>
                        <a:pt x="434" y="0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chemeClr val="accent3">
                    <a:lumMod val="90000"/>
                    <a:lumOff val="1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8" name="Freeform 707">
                <a:extLst>
                  <a:ext uri="{FF2B5EF4-FFF2-40B4-BE49-F238E27FC236}">
                    <a16:creationId xmlns:a16="http://schemas.microsoft.com/office/drawing/2014/main" id="{D089F0AC-57FA-49B0-A92F-7C2FDBC97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069" y="1535275"/>
                <a:ext cx="920161" cy="1289674"/>
              </a:xfrm>
              <a:custGeom>
                <a:avLst/>
                <a:gdLst>
                  <a:gd name="T0" fmla="*/ 629 w 762"/>
                  <a:gd name="T1" fmla="*/ 0 h 1068"/>
                  <a:gd name="T2" fmla="*/ 762 w 762"/>
                  <a:gd name="T3" fmla="*/ 85 h 1068"/>
                  <a:gd name="T4" fmla="*/ 135 w 762"/>
                  <a:gd name="T5" fmla="*/ 1068 h 1068"/>
                  <a:gd name="T6" fmla="*/ 0 w 762"/>
                  <a:gd name="T7" fmla="*/ 983 h 1068"/>
                  <a:gd name="T8" fmla="*/ 629 w 762"/>
                  <a:gd name="T9" fmla="*/ 0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2" h="1068">
                    <a:moveTo>
                      <a:pt x="629" y="0"/>
                    </a:moveTo>
                    <a:lnTo>
                      <a:pt x="762" y="85"/>
                    </a:lnTo>
                    <a:lnTo>
                      <a:pt x="135" y="1068"/>
                    </a:lnTo>
                    <a:lnTo>
                      <a:pt x="0" y="98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9" name="Group 9">
                <a:extLst>
                  <a:ext uri="{FF2B5EF4-FFF2-40B4-BE49-F238E27FC236}">
                    <a16:creationId xmlns:a16="http://schemas.microsoft.com/office/drawing/2014/main" id="{5953EC40-EA79-48EF-ADC1-957496626C04}"/>
                  </a:ext>
                </a:extLst>
              </p:cNvPr>
              <p:cNvGrpSpPr/>
              <p:nvPr/>
            </p:nvGrpSpPr>
            <p:grpSpPr>
              <a:xfrm>
                <a:off x="4415424" y="2721102"/>
                <a:ext cx="713667" cy="1027634"/>
                <a:chOff x="1871698" y="3753567"/>
                <a:chExt cx="713668" cy="1027634"/>
              </a:xfrm>
            </p:grpSpPr>
            <p:sp>
              <p:nvSpPr>
                <p:cNvPr id="131" name="Freeform 676">
                  <a:extLst>
                    <a:ext uri="{FF2B5EF4-FFF2-40B4-BE49-F238E27FC236}">
                      <a16:creationId xmlns:a16="http://schemas.microsoft.com/office/drawing/2014/main" id="{1DF5E960-13E3-4DAE-BCAF-886E64620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153" y="3753567"/>
                  <a:ext cx="513213" cy="652083"/>
                </a:xfrm>
                <a:custGeom>
                  <a:avLst/>
                  <a:gdLst>
                    <a:gd name="T0" fmla="*/ 290 w 425"/>
                    <a:gd name="T1" fmla="*/ 0 h 540"/>
                    <a:gd name="T2" fmla="*/ 425 w 425"/>
                    <a:gd name="T3" fmla="*/ 86 h 540"/>
                    <a:gd name="T4" fmla="*/ 135 w 425"/>
                    <a:gd name="T5" fmla="*/ 540 h 540"/>
                    <a:gd name="T6" fmla="*/ 0 w 425"/>
                    <a:gd name="T7" fmla="*/ 455 h 540"/>
                    <a:gd name="T8" fmla="*/ 290 w 425"/>
                    <a:gd name="T9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540">
                      <a:moveTo>
                        <a:pt x="290" y="0"/>
                      </a:moveTo>
                      <a:lnTo>
                        <a:pt x="425" y="86"/>
                      </a:lnTo>
                      <a:lnTo>
                        <a:pt x="135" y="540"/>
                      </a:lnTo>
                      <a:lnTo>
                        <a:pt x="0" y="455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682">
                  <a:extLst>
                    <a:ext uri="{FF2B5EF4-FFF2-40B4-BE49-F238E27FC236}">
                      <a16:creationId xmlns:a16="http://schemas.microsoft.com/office/drawing/2014/main" id="{1D1E7E5C-71D2-4E07-83FD-6D357620D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1698" y="4338026"/>
                  <a:ext cx="313967" cy="443175"/>
                </a:xfrm>
                <a:custGeom>
                  <a:avLst/>
                  <a:gdLst>
                    <a:gd name="T0" fmla="*/ 210 w 260"/>
                    <a:gd name="T1" fmla="*/ 0 h 367"/>
                    <a:gd name="T2" fmla="*/ 260 w 260"/>
                    <a:gd name="T3" fmla="*/ 30 h 367"/>
                    <a:gd name="T4" fmla="*/ 55 w 260"/>
                    <a:gd name="T5" fmla="*/ 352 h 367"/>
                    <a:gd name="T6" fmla="*/ 0 w 260"/>
                    <a:gd name="T7" fmla="*/ 367 h 367"/>
                    <a:gd name="T8" fmla="*/ 6 w 260"/>
                    <a:gd name="T9" fmla="*/ 319 h 367"/>
                    <a:gd name="T10" fmla="*/ 210 w 260"/>
                    <a:gd name="T11" fmla="*/ 0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0" h="367">
                      <a:moveTo>
                        <a:pt x="210" y="0"/>
                      </a:moveTo>
                      <a:lnTo>
                        <a:pt x="260" y="30"/>
                      </a:lnTo>
                      <a:lnTo>
                        <a:pt x="55" y="352"/>
                      </a:lnTo>
                      <a:lnTo>
                        <a:pt x="0" y="367"/>
                      </a:lnTo>
                      <a:lnTo>
                        <a:pt x="6" y="319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702">
                  <a:extLst>
                    <a:ext uri="{FF2B5EF4-FFF2-40B4-BE49-F238E27FC236}">
                      <a16:creationId xmlns:a16="http://schemas.microsoft.com/office/drawing/2014/main" id="{44D89288-1CB1-4E57-8299-C44A08B95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8345" y="3807907"/>
                  <a:ext cx="192002" cy="148530"/>
                </a:xfrm>
                <a:custGeom>
                  <a:avLst/>
                  <a:gdLst>
                    <a:gd name="T0" fmla="*/ 23 w 159"/>
                    <a:gd name="T1" fmla="*/ 0 h 123"/>
                    <a:gd name="T2" fmla="*/ 159 w 159"/>
                    <a:gd name="T3" fmla="*/ 87 h 123"/>
                    <a:gd name="T4" fmla="*/ 135 w 159"/>
                    <a:gd name="T5" fmla="*/ 123 h 123"/>
                    <a:gd name="T6" fmla="*/ 0 w 159"/>
                    <a:gd name="T7" fmla="*/ 37 h 123"/>
                    <a:gd name="T8" fmla="*/ 23 w 159"/>
                    <a:gd name="T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123">
                      <a:moveTo>
                        <a:pt x="23" y="0"/>
                      </a:moveTo>
                      <a:lnTo>
                        <a:pt x="159" y="87"/>
                      </a:lnTo>
                      <a:lnTo>
                        <a:pt x="135" y="123"/>
                      </a:lnTo>
                      <a:lnTo>
                        <a:pt x="0" y="3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687">
                  <a:extLst>
                    <a:ext uri="{FF2B5EF4-FFF2-40B4-BE49-F238E27FC236}">
                      <a16:creationId xmlns:a16="http://schemas.microsoft.com/office/drawing/2014/main" id="{A78A1B9C-0F25-4FA7-93A4-2574EC1D7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023" y="4037343"/>
                  <a:ext cx="193210" cy="148530"/>
                </a:xfrm>
                <a:custGeom>
                  <a:avLst/>
                  <a:gdLst>
                    <a:gd name="T0" fmla="*/ 23 w 160"/>
                    <a:gd name="T1" fmla="*/ 0 h 123"/>
                    <a:gd name="T2" fmla="*/ 160 w 160"/>
                    <a:gd name="T3" fmla="*/ 86 h 123"/>
                    <a:gd name="T4" fmla="*/ 135 w 160"/>
                    <a:gd name="T5" fmla="*/ 123 h 123"/>
                    <a:gd name="T6" fmla="*/ 0 w 160"/>
                    <a:gd name="T7" fmla="*/ 36 h 123"/>
                    <a:gd name="T8" fmla="*/ 23 w 160"/>
                    <a:gd name="T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23">
                      <a:moveTo>
                        <a:pt x="23" y="0"/>
                      </a:moveTo>
                      <a:lnTo>
                        <a:pt x="160" y="86"/>
                      </a:lnTo>
                      <a:lnTo>
                        <a:pt x="135" y="123"/>
                      </a:lnTo>
                      <a:lnTo>
                        <a:pt x="0" y="3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692">
                  <a:extLst>
                    <a:ext uri="{FF2B5EF4-FFF2-40B4-BE49-F238E27FC236}">
                      <a16:creationId xmlns:a16="http://schemas.microsoft.com/office/drawing/2014/main" id="{D56D8619-4651-4160-99DC-6BE9E70AD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533" y="3960059"/>
                  <a:ext cx="190794" cy="150945"/>
                </a:xfrm>
                <a:custGeom>
                  <a:avLst/>
                  <a:gdLst>
                    <a:gd name="T0" fmla="*/ 23 w 158"/>
                    <a:gd name="T1" fmla="*/ 0 h 125"/>
                    <a:gd name="T2" fmla="*/ 158 w 158"/>
                    <a:gd name="T3" fmla="*/ 87 h 125"/>
                    <a:gd name="T4" fmla="*/ 135 w 158"/>
                    <a:gd name="T5" fmla="*/ 125 h 125"/>
                    <a:gd name="T6" fmla="*/ 0 w 158"/>
                    <a:gd name="T7" fmla="*/ 38 h 125"/>
                    <a:gd name="T8" fmla="*/ 23 w 158"/>
                    <a:gd name="T9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125">
                      <a:moveTo>
                        <a:pt x="23" y="0"/>
                      </a:moveTo>
                      <a:lnTo>
                        <a:pt x="158" y="87"/>
                      </a:lnTo>
                      <a:lnTo>
                        <a:pt x="135" y="125"/>
                      </a:lnTo>
                      <a:lnTo>
                        <a:pt x="0" y="38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697">
                  <a:extLst>
                    <a:ext uri="{FF2B5EF4-FFF2-40B4-BE49-F238E27FC236}">
                      <a16:creationId xmlns:a16="http://schemas.microsoft.com/office/drawing/2014/main" id="{847A1715-0399-4E06-9E2D-E36304929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835" y="3885191"/>
                  <a:ext cx="192002" cy="148530"/>
                </a:xfrm>
                <a:custGeom>
                  <a:avLst/>
                  <a:gdLst>
                    <a:gd name="T0" fmla="*/ 24 w 159"/>
                    <a:gd name="T1" fmla="*/ 0 h 123"/>
                    <a:gd name="T2" fmla="*/ 159 w 159"/>
                    <a:gd name="T3" fmla="*/ 86 h 123"/>
                    <a:gd name="T4" fmla="*/ 135 w 159"/>
                    <a:gd name="T5" fmla="*/ 123 h 123"/>
                    <a:gd name="T6" fmla="*/ 0 w 159"/>
                    <a:gd name="T7" fmla="*/ 36 h 123"/>
                    <a:gd name="T8" fmla="*/ 24 w 159"/>
                    <a:gd name="T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123">
                      <a:moveTo>
                        <a:pt x="24" y="0"/>
                      </a:moveTo>
                      <a:lnTo>
                        <a:pt x="159" y="86"/>
                      </a:lnTo>
                      <a:lnTo>
                        <a:pt x="135" y="123"/>
                      </a:lnTo>
                      <a:lnTo>
                        <a:pt x="0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63" name="Picture 4" descr="d:\Data\Documents\@Logo Icon &amp; Images\COR\Old COR Images\4 Point Plan.png">
            <a:extLst>
              <a:ext uri="{FF2B5EF4-FFF2-40B4-BE49-F238E27FC236}">
                <a16:creationId xmlns:a16="http://schemas.microsoft.com/office/drawing/2014/main" id="{EA9C99BE-6323-4F76-86AC-5D14FCB4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68" y="5208661"/>
            <a:ext cx="1148918" cy="82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33" descr="d:\Data\Documents\@Logo Icon &amp; Images\COR\Old COR Images\Shift the Gear (Plain).png">
            <a:extLst>
              <a:ext uri="{FF2B5EF4-FFF2-40B4-BE49-F238E27FC236}">
                <a16:creationId xmlns:a16="http://schemas.microsoft.com/office/drawing/2014/main" id="{F7DD413D-E8F4-477F-8091-14983C8D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89" y="4540394"/>
            <a:ext cx="834776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5" descr="d:\Data\Documents\@Logo Icon &amp; Images\COR\Old COR Images\Driving-Exp_Logo3.png">
            <a:extLst>
              <a:ext uri="{FF2B5EF4-FFF2-40B4-BE49-F238E27FC236}">
                <a16:creationId xmlns:a16="http://schemas.microsoft.com/office/drawing/2014/main" id="{03D4FA2E-B2A9-4DBA-9B0A-7422E1C8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50" y="3753589"/>
            <a:ext cx="1259633" cy="4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" descr="d:\Data\Documents\@Logo Icon &amp; Images\COR\4P_black.png">
            <a:extLst>
              <a:ext uri="{FF2B5EF4-FFF2-40B4-BE49-F238E27FC236}">
                <a16:creationId xmlns:a16="http://schemas.microsoft.com/office/drawing/2014/main" id="{711B32F3-79B8-4768-9AAF-5CA367F4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74" y="2795546"/>
            <a:ext cx="824645" cy="74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38" descr="d:\Data\DesktopFiles\Strategy 2021\SMSA STRATEGY LOGO Trophy colored.png">
            <a:extLst>
              <a:ext uri="{FF2B5EF4-FFF2-40B4-BE49-F238E27FC236}">
                <a16:creationId xmlns:a16="http://schemas.microsoft.com/office/drawing/2014/main" id="{F1969BFC-81C9-439D-B2F3-E23628B1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76" y="1905000"/>
            <a:ext cx="582456" cy="8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object 2">
            <a:extLst>
              <a:ext uri="{FF2B5EF4-FFF2-40B4-BE49-F238E27FC236}">
                <a16:creationId xmlns:a16="http://schemas.microsoft.com/office/drawing/2014/main" id="{81D6B273-F5CD-4D34-82DF-0BB8224E1C1D}"/>
              </a:ext>
            </a:extLst>
          </p:cNvPr>
          <p:cNvPicPr/>
          <p:nvPr/>
        </p:nvPicPr>
        <p:blipFill rotWithShape="1">
          <a:blip r:embed="rId8" cstate="print"/>
          <a:srcRect t="16544" b="15266"/>
          <a:stretch/>
        </p:blipFill>
        <p:spPr>
          <a:xfrm>
            <a:off x="8551202" y="4628452"/>
            <a:ext cx="3335780" cy="1584036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67ED5C3D-9E0E-4CC3-89D6-167A55AF1896}"/>
              </a:ext>
            </a:extLst>
          </p:cNvPr>
          <p:cNvSpPr txBox="1"/>
          <p:nvPr/>
        </p:nvSpPr>
        <p:spPr>
          <a:xfrm rot="21288915">
            <a:off x="1659422" y="4249460"/>
            <a:ext cx="1433195" cy="67028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459369"/>
              </a:avLst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440099"/>
                </a:solidFill>
                <a:latin typeface="+mn-lt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BD9F851-3E16-4148-81A1-009F4CD3B5D5}"/>
              </a:ext>
            </a:extLst>
          </p:cNvPr>
          <p:cNvSpPr txBox="1"/>
          <p:nvPr/>
        </p:nvSpPr>
        <p:spPr>
          <a:xfrm>
            <a:off x="5530635" y="5358792"/>
            <a:ext cx="378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dobe Myungjo Std M" panose="02020600000000000000" pitchFamily="18" charset="-128"/>
                <a:cs typeface="Arial" panose="020B060402020202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B7CCCB5-CD2D-4F02-B41C-7AC791B36F73}"/>
              </a:ext>
            </a:extLst>
          </p:cNvPr>
          <p:cNvSpPr txBox="1"/>
          <p:nvPr/>
        </p:nvSpPr>
        <p:spPr>
          <a:xfrm>
            <a:off x="6270645" y="4533301"/>
            <a:ext cx="378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  <a:ea typeface="Adobe Myungjo Std M" panose="02020600000000000000" pitchFamily="18" charset="-128"/>
                <a:cs typeface="Arial" panose="020B060402020202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9999420-8492-4DE0-B636-1A41FAB61015}"/>
              </a:ext>
            </a:extLst>
          </p:cNvPr>
          <p:cNvSpPr txBox="1"/>
          <p:nvPr/>
        </p:nvSpPr>
        <p:spPr>
          <a:xfrm>
            <a:off x="6871902" y="3776066"/>
            <a:ext cx="378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C8A3064-27BD-4E15-83BF-3819730D91C8}"/>
              </a:ext>
            </a:extLst>
          </p:cNvPr>
          <p:cNvSpPr txBox="1"/>
          <p:nvPr/>
        </p:nvSpPr>
        <p:spPr>
          <a:xfrm>
            <a:off x="7229416" y="2981837"/>
            <a:ext cx="378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3501E65-D8F8-47CC-BE64-1EE1A0A34B9C}"/>
              </a:ext>
            </a:extLst>
          </p:cNvPr>
          <p:cNvSpPr txBox="1"/>
          <p:nvPr/>
        </p:nvSpPr>
        <p:spPr>
          <a:xfrm>
            <a:off x="7856181" y="2196317"/>
            <a:ext cx="378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person sitting at a table with wine glasses">
            <a:extLst>
              <a:ext uri="{FF2B5EF4-FFF2-40B4-BE49-F238E27FC236}">
                <a16:creationId xmlns:a16="http://schemas.microsoft.com/office/drawing/2014/main" id="{270B79F2-5DFA-AEF8-1DF1-E25A703A966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4288" y="0"/>
            <a:ext cx="121888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Placeholder 1">
            <a:extLst>
              <a:ext uri="{FF2B5EF4-FFF2-40B4-BE49-F238E27FC236}">
                <a16:creationId xmlns:a16="http://schemas.microsoft.com/office/drawing/2014/main" id="{A28A168D-3B2A-571E-7BFA-8690E791D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-149225"/>
            <a:ext cx="6902450" cy="91122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GB" altLang="en-US">
                <a:latin typeface="Oswald" pitchFamily="2" charset="0"/>
              </a:rPr>
              <a:t>Strategy Journey Milestones</a:t>
            </a:r>
          </a:p>
        </p:txBody>
      </p:sp>
      <p:sp>
        <p:nvSpPr>
          <p:cNvPr id="22532" name="TextBox 54">
            <a:extLst>
              <a:ext uri="{FF2B5EF4-FFF2-40B4-BE49-F238E27FC236}">
                <a16:creationId xmlns:a16="http://schemas.microsoft.com/office/drawing/2014/main" id="{B264DA11-C18D-B261-DE82-46F7A5764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803400"/>
            <a:ext cx="3013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Introduction of the QMS (GUIDE)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ISO 9001:2008 Certification Awarded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Best Saudi Company Award 9</a:t>
            </a:r>
            <a:r>
              <a:rPr lang="en-GB" altLang="en-US" sz="1200" baseline="30000"/>
              <a:t>th</a:t>
            </a:r>
            <a:r>
              <a:rPr lang="en-GB" altLang="en-US" sz="1200"/>
              <a:t> Place &amp; 3</a:t>
            </a:r>
            <a:r>
              <a:rPr lang="en-GB" altLang="en-US" sz="1200" baseline="30000"/>
              <a:t>rd</a:t>
            </a:r>
            <a:r>
              <a:rPr lang="en-GB" altLang="en-US" sz="1200"/>
              <a:t> Place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CORE Operation system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First employee video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Success story CISCO, HP &amp; Microsoft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Industrial engineers hired</a:t>
            </a:r>
          </a:p>
        </p:txBody>
      </p:sp>
      <p:sp>
        <p:nvSpPr>
          <p:cNvPr id="22533" name="TextBox 54">
            <a:extLst>
              <a:ext uri="{FF2B5EF4-FFF2-40B4-BE49-F238E27FC236}">
                <a16:creationId xmlns:a16="http://schemas.microsoft.com/office/drawing/2014/main" id="{93797FF4-F0D5-46DD-E948-BB5DB333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3727450"/>
            <a:ext cx="2865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MOH Projects &amp; Blood Samples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EHS &amp; TICSI Certification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Incentive programs created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ERP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Dammam Hub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Separate from FedEx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Freight department formed</a:t>
            </a:r>
          </a:p>
        </p:txBody>
      </p:sp>
      <p:sp>
        <p:nvSpPr>
          <p:cNvPr id="22534" name="TextBox 54">
            <a:extLst>
              <a:ext uri="{FF2B5EF4-FFF2-40B4-BE49-F238E27FC236}">
                <a16:creationId xmlns:a16="http://schemas.microsoft.com/office/drawing/2014/main" id="{7D17DA84-D5A7-70D1-F8DC-03A6ED43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453063"/>
            <a:ext cx="3460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Introduction of electronic apps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facility: Buraydah, Hafer Albaten, KFIA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Introduction of e-Commerce service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Healthcare Logistics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Nitaqat Program (Platinum)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SSHR System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E-Learning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Introduction of Finger Print Kingdom-wide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Social Media launch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Direct Service introduction Dubai , USA </a:t>
            </a:r>
          </a:p>
        </p:txBody>
      </p:sp>
      <p:sp>
        <p:nvSpPr>
          <p:cNvPr id="22535" name="TextBox 54">
            <a:extLst>
              <a:ext uri="{FF2B5EF4-FFF2-40B4-BE49-F238E27FC236}">
                <a16:creationId xmlns:a16="http://schemas.microsoft.com/office/drawing/2014/main" id="{D3F61646-B9B2-D11C-2FB4-A1F85075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659188"/>
            <a:ext cx="39751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major contracts won in MRM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Re-engineer process  of Mailroom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Expansion of DG business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New service – fresh/ bio-express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Smart ship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IVR system for CSD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Female Call Center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POS in all Retail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3PL system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FIATA/ IATA Membership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GSA Agreements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Automated COD payments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VAT implementation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Staff award scheme introduced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Freelance application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New Logistics Warehouse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WHO-GDP, TAPA, ISO 10015, ISO 10002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Direct Services introduction (HKG, BAH, EGY, 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Standardization of SSC / Ops facilities (Cat ABC)</a:t>
            </a:r>
          </a:p>
        </p:txBody>
      </p:sp>
      <p:sp>
        <p:nvSpPr>
          <p:cNvPr id="22536" name="TextBox 22">
            <a:extLst>
              <a:ext uri="{FF2B5EF4-FFF2-40B4-BE49-F238E27FC236}">
                <a16:creationId xmlns:a16="http://schemas.microsoft.com/office/drawing/2014/main" id="{AF8F690B-E7A7-A288-CB3F-B8B2F743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273175"/>
            <a:ext cx="29321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Vision/ Mission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Disaster Recovery test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Cold Chain Service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E-Learning introduced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Retail COD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New Riyadh Hub/ Station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SDC services  in GCC (Bahrain)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Branding guidelines completed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Developed Fulfillment section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New SMSA customer website/portal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IATA certified trainers at Cat6 DG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 Southern region Army initiative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200"/>
              <a:t>Route optimization in all Stations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817DA-B7C7-B965-F5F5-834F9D4B3ECD}"/>
              </a:ext>
            </a:extLst>
          </p:cNvPr>
          <p:cNvSpPr txBox="1"/>
          <p:nvPr/>
        </p:nvSpPr>
        <p:spPr>
          <a:xfrm>
            <a:off x="257175" y="1485900"/>
            <a:ext cx="20256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“Into the Future”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1A10A1-9F43-B5EA-6412-0FDE0D881E45}"/>
              </a:ext>
            </a:extLst>
          </p:cNvPr>
          <p:cNvSpPr txBox="1"/>
          <p:nvPr/>
        </p:nvSpPr>
        <p:spPr>
          <a:xfrm>
            <a:off x="320675" y="3425825"/>
            <a:ext cx="1789113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“Shift the Gear”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6B34C-2ACD-6FE5-1EF4-9D73228522FD}"/>
              </a:ext>
            </a:extLst>
          </p:cNvPr>
          <p:cNvSpPr txBox="1"/>
          <p:nvPr/>
        </p:nvSpPr>
        <p:spPr>
          <a:xfrm>
            <a:off x="273050" y="5122863"/>
            <a:ext cx="2540000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“Driving Excellence”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E31EB-2DCC-C1C1-ED61-AE078DEB4A63}"/>
              </a:ext>
            </a:extLst>
          </p:cNvPr>
          <p:cNvSpPr txBox="1"/>
          <p:nvPr/>
        </p:nvSpPr>
        <p:spPr>
          <a:xfrm>
            <a:off x="8467725" y="977900"/>
            <a:ext cx="25400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“SMSA Vision 2020”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421DD6-85BC-EA93-3B8D-02AE207224E4}"/>
              </a:ext>
            </a:extLst>
          </p:cNvPr>
          <p:cNvSpPr txBox="1"/>
          <p:nvPr/>
        </p:nvSpPr>
        <p:spPr>
          <a:xfrm>
            <a:off x="3962400" y="3276600"/>
            <a:ext cx="25400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“SMSA Strategy 2023”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3A0D2F-5420-99B2-4BBA-8E81033F5936}"/>
              </a:ext>
            </a:extLst>
          </p:cNvPr>
          <p:cNvSpPr txBox="1"/>
          <p:nvPr/>
        </p:nvSpPr>
        <p:spPr>
          <a:xfrm>
            <a:off x="3913188" y="3508375"/>
            <a:ext cx="485298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3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New certifications – TAPA &amp; Bahrain - ISO9001:2015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Implementation of Professional Services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ISO Certification for Professional Services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Expansion of station facilities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LMX restructure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STAX implementation and Go Live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"Best Quality Service Contribution" Award from Huawei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Started NEOM city project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Service Centers are now paperless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Lockers (self check-in)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SMSA Service Center on wheels (Riyadh &amp; Jeddah)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Introduced drop box in Banks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Established SMSA Support Services KSA &amp; Bahrain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Develop new integration solution for new partners and customers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 BCDR &amp; Investigation systems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Acquired business in Kuwait &amp; South Africa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Great Place to Work (GPTW) Certified organization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Cold Chain system for Pharma Customers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Dark Store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Outsourced Management System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1100"/>
              <a:t>Customer Feedback and Queuing System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GB" altLang="en-US" sz="110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GB" altLang="en-US" sz="110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GB" altLang="en-US" sz="1100"/>
          </a:p>
        </p:txBody>
      </p:sp>
      <p:sp>
        <p:nvSpPr>
          <p:cNvPr id="31" name="Oval 1">
            <a:extLst>
              <a:ext uri="{FF2B5EF4-FFF2-40B4-BE49-F238E27FC236}">
                <a16:creationId xmlns:a16="http://schemas.microsoft.com/office/drawing/2014/main" id="{C06E9968-6996-5B08-5D73-A4290B15B4EA}"/>
              </a:ext>
            </a:extLst>
          </p:cNvPr>
          <p:cNvSpPr/>
          <p:nvPr/>
        </p:nvSpPr>
        <p:spPr>
          <a:xfrm rot="20625983">
            <a:off x="4119563" y="801688"/>
            <a:ext cx="1301750" cy="1314450"/>
          </a:xfrm>
          <a:custGeom>
            <a:avLst/>
            <a:gdLst/>
            <a:ahLst/>
            <a:cxnLst/>
            <a:rect l="l" t="t" r="r" b="b"/>
            <a:pathLst>
              <a:path w="1462487" h="1474707">
                <a:moveTo>
                  <a:pt x="1462487" y="349243"/>
                </a:moveTo>
                <a:lnTo>
                  <a:pt x="1460292" y="357434"/>
                </a:lnTo>
                <a:lnTo>
                  <a:pt x="1458059" y="353991"/>
                </a:lnTo>
                <a:close/>
                <a:moveTo>
                  <a:pt x="753000" y="293334"/>
                </a:moveTo>
                <a:cubicBezTo>
                  <a:pt x="782853" y="295126"/>
                  <a:pt x="812972" y="299936"/>
                  <a:pt x="842985" y="307979"/>
                </a:cubicBezTo>
                <a:cubicBezTo>
                  <a:pt x="1083094" y="372316"/>
                  <a:pt x="1225586" y="619120"/>
                  <a:pt x="1161249" y="859229"/>
                </a:cubicBezTo>
                <a:cubicBezTo>
                  <a:pt x="1096912" y="1099339"/>
                  <a:pt x="850109" y="1241831"/>
                  <a:pt x="610000" y="1177494"/>
                </a:cubicBezTo>
                <a:cubicBezTo>
                  <a:pt x="369892" y="1113157"/>
                  <a:pt x="227400" y="866354"/>
                  <a:pt x="291737" y="626243"/>
                </a:cubicBezTo>
                <a:cubicBezTo>
                  <a:pt x="348031" y="416147"/>
                  <a:pt x="544027" y="280789"/>
                  <a:pt x="753000" y="293334"/>
                </a:cubicBezTo>
                <a:close/>
                <a:moveTo>
                  <a:pt x="756927" y="226756"/>
                </a:moveTo>
                <a:cubicBezTo>
                  <a:pt x="516994" y="212353"/>
                  <a:pt x="291963" y="367763"/>
                  <a:pt x="227328" y="608985"/>
                </a:cubicBezTo>
                <a:cubicBezTo>
                  <a:pt x="153460" y="884668"/>
                  <a:pt x="317061" y="1168034"/>
                  <a:pt x="592743" y="1241903"/>
                </a:cubicBezTo>
                <a:cubicBezTo>
                  <a:pt x="868423" y="1315772"/>
                  <a:pt x="1151788" y="1152169"/>
                  <a:pt x="1225657" y="876487"/>
                </a:cubicBezTo>
                <a:cubicBezTo>
                  <a:pt x="1299525" y="600806"/>
                  <a:pt x="1135924" y="317439"/>
                  <a:pt x="860243" y="243570"/>
                </a:cubicBezTo>
                <a:cubicBezTo>
                  <a:pt x="825783" y="234336"/>
                  <a:pt x="791203" y="228813"/>
                  <a:pt x="756927" y="226756"/>
                </a:cubicBezTo>
                <a:close/>
                <a:moveTo>
                  <a:pt x="810386" y="0"/>
                </a:moveTo>
                <a:lnTo>
                  <a:pt x="1025208" y="57562"/>
                </a:lnTo>
                <a:lnTo>
                  <a:pt x="1022130" y="240527"/>
                </a:lnTo>
                <a:lnTo>
                  <a:pt x="1016510" y="239022"/>
                </a:lnTo>
                <a:cubicBezTo>
                  <a:pt x="1062297" y="264790"/>
                  <a:pt x="1103679" y="296387"/>
                  <a:pt x="1138682" y="333856"/>
                </a:cubicBezTo>
                <a:lnTo>
                  <a:pt x="1301566" y="293354"/>
                </a:lnTo>
                <a:lnTo>
                  <a:pt x="1405978" y="489724"/>
                </a:lnTo>
                <a:lnTo>
                  <a:pt x="1289918" y="594359"/>
                </a:lnTo>
                <a:cubicBezTo>
                  <a:pt x="1304467" y="647352"/>
                  <a:pt x="1311324" y="702842"/>
                  <a:pt x="1308862" y="759248"/>
                </a:cubicBezTo>
                <a:lnTo>
                  <a:pt x="1453830" y="839725"/>
                </a:lnTo>
                <a:lnTo>
                  <a:pt x="1396268" y="1054549"/>
                </a:lnTo>
                <a:lnTo>
                  <a:pt x="1220358" y="1051590"/>
                </a:lnTo>
                <a:cubicBezTo>
                  <a:pt x="1198118" y="1088752"/>
                  <a:pt x="1171171" y="1122269"/>
                  <a:pt x="1140977" y="1152189"/>
                </a:cubicBezTo>
                <a:lnTo>
                  <a:pt x="1198748" y="1302969"/>
                </a:lnTo>
                <a:lnTo>
                  <a:pt x="1016568" y="1430534"/>
                </a:lnTo>
                <a:lnTo>
                  <a:pt x="878385" y="1310568"/>
                </a:lnTo>
                <a:lnTo>
                  <a:pt x="895202" y="1298794"/>
                </a:lnTo>
                <a:cubicBezTo>
                  <a:pt x="842274" y="1315923"/>
                  <a:pt x="786304" y="1324159"/>
                  <a:pt x="729238" y="1323841"/>
                </a:cubicBezTo>
                <a:lnTo>
                  <a:pt x="645487" y="1474707"/>
                </a:lnTo>
                <a:lnTo>
                  <a:pt x="430663" y="1417146"/>
                </a:lnTo>
                <a:lnTo>
                  <a:pt x="433566" y="1244616"/>
                </a:lnTo>
                <a:cubicBezTo>
                  <a:pt x="388043" y="1218671"/>
                  <a:pt x="346927" y="1186942"/>
                  <a:pt x="312175" y="1149403"/>
                </a:cubicBezTo>
                <a:lnTo>
                  <a:pt x="314959" y="1155374"/>
                </a:lnTo>
                <a:lnTo>
                  <a:pt x="135309" y="1190176"/>
                </a:lnTo>
                <a:lnTo>
                  <a:pt x="41317" y="988611"/>
                </a:lnTo>
                <a:lnTo>
                  <a:pt x="162815" y="890097"/>
                </a:lnTo>
                <a:cubicBezTo>
                  <a:pt x="149847" y="842564"/>
                  <a:pt x="143072" y="793029"/>
                  <a:pt x="143063" y="742616"/>
                </a:cubicBezTo>
                <a:lnTo>
                  <a:pt x="0" y="663197"/>
                </a:lnTo>
                <a:lnTo>
                  <a:pt x="57561" y="448372"/>
                </a:lnTo>
                <a:lnTo>
                  <a:pt x="221502" y="451130"/>
                </a:lnTo>
                <a:cubicBezTo>
                  <a:pt x="243744" y="411880"/>
                  <a:pt x="270601" y="376094"/>
                  <a:pt x="300983" y="344063"/>
                </a:cubicBezTo>
                <a:lnTo>
                  <a:pt x="246073" y="174702"/>
                </a:lnTo>
                <a:lnTo>
                  <a:pt x="434681" y="56847"/>
                </a:lnTo>
                <a:lnTo>
                  <a:pt x="566393" y="183881"/>
                </a:lnTo>
                <a:lnTo>
                  <a:pt x="565070" y="184708"/>
                </a:lnTo>
                <a:cubicBezTo>
                  <a:pt x="616848" y="168416"/>
                  <a:pt x="671513" y="160885"/>
                  <a:pt x="727187" y="161498"/>
                </a:cubicBezTo>
                <a:lnTo>
                  <a:pt x="721568" y="159992"/>
                </a:ln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22544" name="Picture 2" descr="d:\Data\Documents\@Logo Icon &amp; Images\COR\4Pt Plan Logo.png">
            <a:extLst>
              <a:ext uri="{FF2B5EF4-FFF2-40B4-BE49-F238E27FC236}">
                <a16:creationId xmlns:a16="http://schemas.microsoft.com/office/drawing/2014/main" id="{EF00C06A-E3AD-0934-F67C-4CB218E1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168400"/>
            <a:ext cx="990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1">
            <a:extLst>
              <a:ext uri="{FF2B5EF4-FFF2-40B4-BE49-F238E27FC236}">
                <a16:creationId xmlns:a16="http://schemas.microsoft.com/office/drawing/2014/main" id="{C0A1B5F9-54FE-95CA-C471-D9635354D88D}"/>
              </a:ext>
            </a:extLst>
          </p:cNvPr>
          <p:cNvSpPr/>
          <p:nvPr/>
        </p:nvSpPr>
        <p:spPr>
          <a:xfrm rot="20958906">
            <a:off x="6638925" y="838200"/>
            <a:ext cx="1301750" cy="1312863"/>
          </a:xfrm>
          <a:custGeom>
            <a:avLst/>
            <a:gdLst/>
            <a:ahLst/>
            <a:cxnLst/>
            <a:rect l="l" t="t" r="r" b="b"/>
            <a:pathLst>
              <a:path w="1462487" h="1474707">
                <a:moveTo>
                  <a:pt x="1462487" y="349243"/>
                </a:moveTo>
                <a:lnTo>
                  <a:pt x="1460292" y="357434"/>
                </a:lnTo>
                <a:lnTo>
                  <a:pt x="1458059" y="353991"/>
                </a:lnTo>
                <a:close/>
                <a:moveTo>
                  <a:pt x="753000" y="293334"/>
                </a:moveTo>
                <a:cubicBezTo>
                  <a:pt x="782853" y="295126"/>
                  <a:pt x="812972" y="299936"/>
                  <a:pt x="842985" y="307979"/>
                </a:cubicBezTo>
                <a:cubicBezTo>
                  <a:pt x="1083094" y="372316"/>
                  <a:pt x="1225586" y="619120"/>
                  <a:pt x="1161249" y="859229"/>
                </a:cubicBezTo>
                <a:cubicBezTo>
                  <a:pt x="1096912" y="1099339"/>
                  <a:pt x="850109" y="1241831"/>
                  <a:pt x="610000" y="1177494"/>
                </a:cubicBezTo>
                <a:cubicBezTo>
                  <a:pt x="369892" y="1113157"/>
                  <a:pt x="227400" y="866354"/>
                  <a:pt x="291737" y="626243"/>
                </a:cubicBezTo>
                <a:cubicBezTo>
                  <a:pt x="348031" y="416147"/>
                  <a:pt x="544027" y="280789"/>
                  <a:pt x="753000" y="293334"/>
                </a:cubicBezTo>
                <a:close/>
                <a:moveTo>
                  <a:pt x="756927" y="226756"/>
                </a:moveTo>
                <a:cubicBezTo>
                  <a:pt x="516994" y="212353"/>
                  <a:pt x="291963" y="367763"/>
                  <a:pt x="227328" y="608985"/>
                </a:cubicBezTo>
                <a:cubicBezTo>
                  <a:pt x="153460" y="884668"/>
                  <a:pt x="317061" y="1168034"/>
                  <a:pt x="592743" y="1241903"/>
                </a:cubicBezTo>
                <a:cubicBezTo>
                  <a:pt x="868423" y="1315772"/>
                  <a:pt x="1151788" y="1152169"/>
                  <a:pt x="1225657" y="876487"/>
                </a:cubicBezTo>
                <a:cubicBezTo>
                  <a:pt x="1299525" y="600806"/>
                  <a:pt x="1135924" y="317439"/>
                  <a:pt x="860243" y="243570"/>
                </a:cubicBezTo>
                <a:cubicBezTo>
                  <a:pt x="825783" y="234336"/>
                  <a:pt x="791203" y="228813"/>
                  <a:pt x="756927" y="226756"/>
                </a:cubicBezTo>
                <a:close/>
                <a:moveTo>
                  <a:pt x="810386" y="0"/>
                </a:moveTo>
                <a:lnTo>
                  <a:pt x="1025208" y="57562"/>
                </a:lnTo>
                <a:lnTo>
                  <a:pt x="1022130" y="240527"/>
                </a:lnTo>
                <a:lnTo>
                  <a:pt x="1016510" y="239022"/>
                </a:lnTo>
                <a:cubicBezTo>
                  <a:pt x="1062297" y="264790"/>
                  <a:pt x="1103679" y="296387"/>
                  <a:pt x="1138682" y="333856"/>
                </a:cubicBezTo>
                <a:lnTo>
                  <a:pt x="1301566" y="293354"/>
                </a:lnTo>
                <a:lnTo>
                  <a:pt x="1405978" y="489724"/>
                </a:lnTo>
                <a:lnTo>
                  <a:pt x="1289918" y="594359"/>
                </a:lnTo>
                <a:cubicBezTo>
                  <a:pt x="1304467" y="647352"/>
                  <a:pt x="1311324" y="702842"/>
                  <a:pt x="1308862" y="759248"/>
                </a:cubicBezTo>
                <a:lnTo>
                  <a:pt x="1453830" y="839725"/>
                </a:lnTo>
                <a:lnTo>
                  <a:pt x="1396268" y="1054549"/>
                </a:lnTo>
                <a:lnTo>
                  <a:pt x="1220358" y="1051590"/>
                </a:lnTo>
                <a:cubicBezTo>
                  <a:pt x="1198118" y="1088752"/>
                  <a:pt x="1171171" y="1122269"/>
                  <a:pt x="1140977" y="1152189"/>
                </a:cubicBezTo>
                <a:lnTo>
                  <a:pt x="1198748" y="1302969"/>
                </a:lnTo>
                <a:lnTo>
                  <a:pt x="1016568" y="1430534"/>
                </a:lnTo>
                <a:lnTo>
                  <a:pt x="878385" y="1310568"/>
                </a:lnTo>
                <a:lnTo>
                  <a:pt x="895202" y="1298794"/>
                </a:lnTo>
                <a:cubicBezTo>
                  <a:pt x="842274" y="1315923"/>
                  <a:pt x="786304" y="1324159"/>
                  <a:pt x="729238" y="1323841"/>
                </a:cubicBezTo>
                <a:lnTo>
                  <a:pt x="645487" y="1474707"/>
                </a:lnTo>
                <a:lnTo>
                  <a:pt x="430663" y="1417146"/>
                </a:lnTo>
                <a:lnTo>
                  <a:pt x="433566" y="1244616"/>
                </a:lnTo>
                <a:cubicBezTo>
                  <a:pt x="388043" y="1218671"/>
                  <a:pt x="346927" y="1186942"/>
                  <a:pt x="312175" y="1149403"/>
                </a:cubicBezTo>
                <a:lnTo>
                  <a:pt x="314959" y="1155374"/>
                </a:lnTo>
                <a:lnTo>
                  <a:pt x="135309" y="1190176"/>
                </a:lnTo>
                <a:lnTo>
                  <a:pt x="41317" y="988611"/>
                </a:lnTo>
                <a:lnTo>
                  <a:pt x="162815" y="890097"/>
                </a:lnTo>
                <a:cubicBezTo>
                  <a:pt x="149847" y="842564"/>
                  <a:pt x="143072" y="793029"/>
                  <a:pt x="143063" y="742616"/>
                </a:cubicBezTo>
                <a:lnTo>
                  <a:pt x="0" y="663197"/>
                </a:lnTo>
                <a:lnTo>
                  <a:pt x="57561" y="448372"/>
                </a:lnTo>
                <a:lnTo>
                  <a:pt x="221502" y="451130"/>
                </a:lnTo>
                <a:cubicBezTo>
                  <a:pt x="243744" y="411880"/>
                  <a:pt x="270601" y="376094"/>
                  <a:pt x="300983" y="344063"/>
                </a:cubicBezTo>
                <a:lnTo>
                  <a:pt x="246073" y="174702"/>
                </a:lnTo>
                <a:lnTo>
                  <a:pt x="434681" y="56847"/>
                </a:lnTo>
                <a:lnTo>
                  <a:pt x="566393" y="183881"/>
                </a:lnTo>
                <a:lnTo>
                  <a:pt x="565070" y="184708"/>
                </a:lnTo>
                <a:cubicBezTo>
                  <a:pt x="616848" y="168416"/>
                  <a:pt x="671513" y="160885"/>
                  <a:pt x="727187" y="161498"/>
                </a:cubicBezTo>
                <a:lnTo>
                  <a:pt x="721568" y="159992"/>
                </a:lnTo>
                <a:close/>
              </a:path>
            </a:pathLst>
          </a:cu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Oval 1">
            <a:extLst>
              <a:ext uri="{FF2B5EF4-FFF2-40B4-BE49-F238E27FC236}">
                <a16:creationId xmlns:a16="http://schemas.microsoft.com/office/drawing/2014/main" id="{F5EF64DC-B0EA-C375-B73B-0402A66227D7}"/>
              </a:ext>
            </a:extLst>
          </p:cNvPr>
          <p:cNvSpPr/>
          <p:nvPr/>
        </p:nvSpPr>
        <p:spPr>
          <a:xfrm rot="20625983">
            <a:off x="6651625" y="2287588"/>
            <a:ext cx="1301750" cy="1312862"/>
          </a:xfrm>
          <a:custGeom>
            <a:avLst/>
            <a:gdLst/>
            <a:ahLst/>
            <a:cxnLst/>
            <a:rect l="l" t="t" r="r" b="b"/>
            <a:pathLst>
              <a:path w="1462487" h="1474707">
                <a:moveTo>
                  <a:pt x="1462487" y="349243"/>
                </a:moveTo>
                <a:lnTo>
                  <a:pt x="1460292" y="357434"/>
                </a:lnTo>
                <a:lnTo>
                  <a:pt x="1458059" y="353991"/>
                </a:lnTo>
                <a:close/>
                <a:moveTo>
                  <a:pt x="753000" y="293334"/>
                </a:moveTo>
                <a:cubicBezTo>
                  <a:pt x="782853" y="295126"/>
                  <a:pt x="812972" y="299936"/>
                  <a:pt x="842985" y="307979"/>
                </a:cubicBezTo>
                <a:cubicBezTo>
                  <a:pt x="1083094" y="372316"/>
                  <a:pt x="1225586" y="619120"/>
                  <a:pt x="1161249" y="859229"/>
                </a:cubicBezTo>
                <a:cubicBezTo>
                  <a:pt x="1096912" y="1099339"/>
                  <a:pt x="850109" y="1241831"/>
                  <a:pt x="610000" y="1177494"/>
                </a:cubicBezTo>
                <a:cubicBezTo>
                  <a:pt x="369892" y="1113157"/>
                  <a:pt x="227400" y="866354"/>
                  <a:pt x="291737" y="626243"/>
                </a:cubicBezTo>
                <a:cubicBezTo>
                  <a:pt x="348031" y="416147"/>
                  <a:pt x="544027" y="280789"/>
                  <a:pt x="753000" y="293334"/>
                </a:cubicBezTo>
                <a:close/>
                <a:moveTo>
                  <a:pt x="756927" y="226756"/>
                </a:moveTo>
                <a:cubicBezTo>
                  <a:pt x="516994" y="212353"/>
                  <a:pt x="291963" y="367763"/>
                  <a:pt x="227328" y="608985"/>
                </a:cubicBezTo>
                <a:cubicBezTo>
                  <a:pt x="153460" y="884668"/>
                  <a:pt x="317061" y="1168034"/>
                  <a:pt x="592743" y="1241903"/>
                </a:cubicBezTo>
                <a:cubicBezTo>
                  <a:pt x="868423" y="1315772"/>
                  <a:pt x="1151788" y="1152169"/>
                  <a:pt x="1225657" y="876487"/>
                </a:cubicBezTo>
                <a:cubicBezTo>
                  <a:pt x="1299525" y="600806"/>
                  <a:pt x="1135924" y="317439"/>
                  <a:pt x="860243" y="243570"/>
                </a:cubicBezTo>
                <a:cubicBezTo>
                  <a:pt x="825783" y="234336"/>
                  <a:pt x="791203" y="228813"/>
                  <a:pt x="756927" y="226756"/>
                </a:cubicBezTo>
                <a:close/>
                <a:moveTo>
                  <a:pt x="810386" y="0"/>
                </a:moveTo>
                <a:lnTo>
                  <a:pt x="1025208" y="57562"/>
                </a:lnTo>
                <a:lnTo>
                  <a:pt x="1022130" y="240527"/>
                </a:lnTo>
                <a:lnTo>
                  <a:pt x="1016510" y="239022"/>
                </a:lnTo>
                <a:cubicBezTo>
                  <a:pt x="1062297" y="264790"/>
                  <a:pt x="1103679" y="296387"/>
                  <a:pt x="1138682" y="333856"/>
                </a:cubicBezTo>
                <a:lnTo>
                  <a:pt x="1301566" y="293354"/>
                </a:lnTo>
                <a:lnTo>
                  <a:pt x="1405978" y="489724"/>
                </a:lnTo>
                <a:lnTo>
                  <a:pt x="1289918" y="594359"/>
                </a:lnTo>
                <a:cubicBezTo>
                  <a:pt x="1304467" y="647352"/>
                  <a:pt x="1311324" y="702842"/>
                  <a:pt x="1308862" y="759248"/>
                </a:cubicBezTo>
                <a:lnTo>
                  <a:pt x="1453830" y="839725"/>
                </a:lnTo>
                <a:lnTo>
                  <a:pt x="1396268" y="1054549"/>
                </a:lnTo>
                <a:lnTo>
                  <a:pt x="1220358" y="1051590"/>
                </a:lnTo>
                <a:cubicBezTo>
                  <a:pt x="1198118" y="1088752"/>
                  <a:pt x="1171171" y="1122269"/>
                  <a:pt x="1140977" y="1152189"/>
                </a:cubicBezTo>
                <a:lnTo>
                  <a:pt x="1198748" y="1302969"/>
                </a:lnTo>
                <a:lnTo>
                  <a:pt x="1016568" y="1430534"/>
                </a:lnTo>
                <a:lnTo>
                  <a:pt x="878385" y="1310568"/>
                </a:lnTo>
                <a:lnTo>
                  <a:pt x="895202" y="1298794"/>
                </a:lnTo>
                <a:cubicBezTo>
                  <a:pt x="842274" y="1315923"/>
                  <a:pt x="786304" y="1324159"/>
                  <a:pt x="729238" y="1323841"/>
                </a:cubicBezTo>
                <a:lnTo>
                  <a:pt x="645487" y="1474707"/>
                </a:lnTo>
                <a:lnTo>
                  <a:pt x="430663" y="1417146"/>
                </a:lnTo>
                <a:lnTo>
                  <a:pt x="433566" y="1244616"/>
                </a:lnTo>
                <a:cubicBezTo>
                  <a:pt x="388043" y="1218671"/>
                  <a:pt x="346927" y="1186942"/>
                  <a:pt x="312175" y="1149403"/>
                </a:cubicBezTo>
                <a:lnTo>
                  <a:pt x="314959" y="1155374"/>
                </a:lnTo>
                <a:lnTo>
                  <a:pt x="135309" y="1190176"/>
                </a:lnTo>
                <a:lnTo>
                  <a:pt x="41317" y="988611"/>
                </a:lnTo>
                <a:lnTo>
                  <a:pt x="162815" y="890097"/>
                </a:lnTo>
                <a:cubicBezTo>
                  <a:pt x="149847" y="842564"/>
                  <a:pt x="143072" y="793029"/>
                  <a:pt x="143063" y="742616"/>
                </a:cubicBezTo>
                <a:lnTo>
                  <a:pt x="0" y="663197"/>
                </a:lnTo>
                <a:lnTo>
                  <a:pt x="57561" y="448372"/>
                </a:lnTo>
                <a:lnTo>
                  <a:pt x="221502" y="451130"/>
                </a:lnTo>
                <a:cubicBezTo>
                  <a:pt x="243744" y="411880"/>
                  <a:pt x="270601" y="376094"/>
                  <a:pt x="300983" y="344063"/>
                </a:cubicBezTo>
                <a:lnTo>
                  <a:pt x="246073" y="174702"/>
                </a:lnTo>
                <a:lnTo>
                  <a:pt x="434681" y="56847"/>
                </a:lnTo>
                <a:lnTo>
                  <a:pt x="566393" y="183881"/>
                </a:lnTo>
                <a:lnTo>
                  <a:pt x="565070" y="184708"/>
                </a:lnTo>
                <a:cubicBezTo>
                  <a:pt x="616848" y="168416"/>
                  <a:pt x="671513" y="160885"/>
                  <a:pt x="727187" y="161498"/>
                </a:cubicBezTo>
                <a:lnTo>
                  <a:pt x="721568" y="159992"/>
                </a:ln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Oval 1">
            <a:extLst>
              <a:ext uri="{FF2B5EF4-FFF2-40B4-BE49-F238E27FC236}">
                <a16:creationId xmlns:a16="http://schemas.microsoft.com/office/drawing/2014/main" id="{41AC2147-0BC5-35BD-670F-33BB9F7B33A7}"/>
              </a:ext>
            </a:extLst>
          </p:cNvPr>
          <p:cNvSpPr/>
          <p:nvPr/>
        </p:nvSpPr>
        <p:spPr>
          <a:xfrm rot="20625983">
            <a:off x="5189538" y="1339850"/>
            <a:ext cx="1728787" cy="1741488"/>
          </a:xfrm>
          <a:custGeom>
            <a:avLst/>
            <a:gdLst/>
            <a:ahLst/>
            <a:cxnLst/>
            <a:rect l="l" t="t" r="r" b="b"/>
            <a:pathLst>
              <a:path w="1462487" h="1474707">
                <a:moveTo>
                  <a:pt x="1462487" y="349243"/>
                </a:moveTo>
                <a:lnTo>
                  <a:pt x="1460292" y="357434"/>
                </a:lnTo>
                <a:lnTo>
                  <a:pt x="1458059" y="353991"/>
                </a:lnTo>
                <a:close/>
                <a:moveTo>
                  <a:pt x="753000" y="293334"/>
                </a:moveTo>
                <a:cubicBezTo>
                  <a:pt x="782853" y="295126"/>
                  <a:pt x="812972" y="299936"/>
                  <a:pt x="842985" y="307979"/>
                </a:cubicBezTo>
                <a:cubicBezTo>
                  <a:pt x="1083094" y="372316"/>
                  <a:pt x="1225586" y="619120"/>
                  <a:pt x="1161249" y="859229"/>
                </a:cubicBezTo>
                <a:cubicBezTo>
                  <a:pt x="1096912" y="1099339"/>
                  <a:pt x="850109" y="1241831"/>
                  <a:pt x="610000" y="1177494"/>
                </a:cubicBezTo>
                <a:cubicBezTo>
                  <a:pt x="369892" y="1113157"/>
                  <a:pt x="227400" y="866354"/>
                  <a:pt x="291737" y="626243"/>
                </a:cubicBezTo>
                <a:cubicBezTo>
                  <a:pt x="348031" y="416147"/>
                  <a:pt x="544027" y="280789"/>
                  <a:pt x="753000" y="293334"/>
                </a:cubicBezTo>
                <a:close/>
                <a:moveTo>
                  <a:pt x="756927" y="226756"/>
                </a:moveTo>
                <a:cubicBezTo>
                  <a:pt x="516994" y="212353"/>
                  <a:pt x="291963" y="367763"/>
                  <a:pt x="227328" y="608985"/>
                </a:cubicBezTo>
                <a:cubicBezTo>
                  <a:pt x="153460" y="884668"/>
                  <a:pt x="317061" y="1168034"/>
                  <a:pt x="592743" y="1241903"/>
                </a:cubicBezTo>
                <a:cubicBezTo>
                  <a:pt x="868423" y="1315772"/>
                  <a:pt x="1151788" y="1152169"/>
                  <a:pt x="1225657" y="876487"/>
                </a:cubicBezTo>
                <a:cubicBezTo>
                  <a:pt x="1299525" y="600806"/>
                  <a:pt x="1135924" y="317439"/>
                  <a:pt x="860243" y="243570"/>
                </a:cubicBezTo>
                <a:cubicBezTo>
                  <a:pt x="825783" y="234336"/>
                  <a:pt x="791203" y="228813"/>
                  <a:pt x="756927" y="226756"/>
                </a:cubicBezTo>
                <a:close/>
                <a:moveTo>
                  <a:pt x="810386" y="0"/>
                </a:moveTo>
                <a:lnTo>
                  <a:pt x="1025208" y="57562"/>
                </a:lnTo>
                <a:lnTo>
                  <a:pt x="1022130" y="240527"/>
                </a:lnTo>
                <a:lnTo>
                  <a:pt x="1016510" y="239022"/>
                </a:lnTo>
                <a:cubicBezTo>
                  <a:pt x="1062297" y="264790"/>
                  <a:pt x="1103679" y="296387"/>
                  <a:pt x="1138682" y="333856"/>
                </a:cubicBezTo>
                <a:lnTo>
                  <a:pt x="1301566" y="293354"/>
                </a:lnTo>
                <a:lnTo>
                  <a:pt x="1405978" y="489724"/>
                </a:lnTo>
                <a:lnTo>
                  <a:pt x="1289918" y="594359"/>
                </a:lnTo>
                <a:cubicBezTo>
                  <a:pt x="1304467" y="647352"/>
                  <a:pt x="1311324" y="702842"/>
                  <a:pt x="1308862" y="759248"/>
                </a:cubicBezTo>
                <a:lnTo>
                  <a:pt x="1453830" y="839725"/>
                </a:lnTo>
                <a:lnTo>
                  <a:pt x="1396268" y="1054549"/>
                </a:lnTo>
                <a:lnTo>
                  <a:pt x="1220358" y="1051590"/>
                </a:lnTo>
                <a:cubicBezTo>
                  <a:pt x="1198118" y="1088752"/>
                  <a:pt x="1171171" y="1122269"/>
                  <a:pt x="1140977" y="1152189"/>
                </a:cubicBezTo>
                <a:lnTo>
                  <a:pt x="1198748" y="1302969"/>
                </a:lnTo>
                <a:lnTo>
                  <a:pt x="1016568" y="1430534"/>
                </a:lnTo>
                <a:lnTo>
                  <a:pt x="878385" y="1310568"/>
                </a:lnTo>
                <a:lnTo>
                  <a:pt x="895202" y="1298794"/>
                </a:lnTo>
                <a:cubicBezTo>
                  <a:pt x="842274" y="1315923"/>
                  <a:pt x="786304" y="1324159"/>
                  <a:pt x="729238" y="1323841"/>
                </a:cubicBezTo>
                <a:lnTo>
                  <a:pt x="645487" y="1474707"/>
                </a:lnTo>
                <a:lnTo>
                  <a:pt x="430663" y="1417146"/>
                </a:lnTo>
                <a:lnTo>
                  <a:pt x="433566" y="1244616"/>
                </a:lnTo>
                <a:cubicBezTo>
                  <a:pt x="388043" y="1218671"/>
                  <a:pt x="346927" y="1186942"/>
                  <a:pt x="312175" y="1149403"/>
                </a:cubicBezTo>
                <a:lnTo>
                  <a:pt x="314959" y="1155374"/>
                </a:lnTo>
                <a:lnTo>
                  <a:pt x="135309" y="1190176"/>
                </a:lnTo>
                <a:lnTo>
                  <a:pt x="41317" y="988611"/>
                </a:lnTo>
                <a:lnTo>
                  <a:pt x="162815" y="890097"/>
                </a:lnTo>
                <a:cubicBezTo>
                  <a:pt x="149847" y="842564"/>
                  <a:pt x="143072" y="793029"/>
                  <a:pt x="143063" y="742616"/>
                </a:cubicBezTo>
                <a:lnTo>
                  <a:pt x="0" y="663197"/>
                </a:lnTo>
                <a:lnTo>
                  <a:pt x="57561" y="448372"/>
                </a:lnTo>
                <a:lnTo>
                  <a:pt x="221502" y="451130"/>
                </a:lnTo>
                <a:cubicBezTo>
                  <a:pt x="243744" y="411880"/>
                  <a:pt x="270601" y="376094"/>
                  <a:pt x="300983" y="344063"/>
                </a:cubicBezTo>
                <a:lnTo>
                  <a:pt x="246073" y="174702"/>
                </a:lnTo>
                <a:lnTo>
                  <a:pt x="434681" y="56847"/>
                </a:lnTo>
                <a:lnTo>
                  <a:pt x="566393" y="183881"/>
                </a:lnTo>
                <a:lnTo>
                  <a:pt x="565070" y="184708"/>
                </a:lnTo>
                <a:cubicBezTo>
                  <a:pt x="616848" y="168416"/>
                  <a:pt x="671513" y="160885"/>
                  <a:pt x="727187" y="161498"/>
                </a:cubicBezTo>
                <a:lnTo>
                  <a:pt x="721568" y="1599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8DEBF404-DD9A-72B3-CBB1-A723483C7095}"/>
              </a:ext>
            </a:extLst>
          </p:cNvPr>
          <p:cNvSpPr/>
          <p:nvPr/>
        </p:nvSpPr>
        <p:spPr>
          <a:xfrm rot="20625983">
            <a:off x="3875088" y="2014538"/>
            <a:ext cx="1303337" cy="1312862"/>
          </a:xfrm>
          <a:custGeom>
            <a:avLst/>
            <a:gdLst/>
            <a:ahLst/>
            <a:cxnLst/>
            <a:rect l="l" t="t" r="r" b="b"/>
            <a:pathLst>
              <a:path w="1462487" h="1474707">
                <a:moveTo>
                  <a:pt x="1462487" y="349243"/>
                </a:moveTo>
                <a:lnTo>
                  <a:pt x="1460292" y="357434"/>
                </a:lnTo>
                <a:lnTo>
                  <a:pt x="1458059" y="353991"/>
                </a:lnTo>
                <a:close/>
                <a:moveTo>
                  <a:pt x="753000" y="293334"/>
                </a:moveTo>
                <a:cubicBezTo>
                  <a:pt x="782853" y="295126"/>
                  <a:pt x="812972" y="299936"/>
                  <a:pt x="842985" y="307979"/>
                </a:cubicBezTo>
                <a:cubicBezTo>
                  <a:pt x="1083094" y="372316"/>
                  <a:pt x="1225586" y="619120"/>
                  <a:pt x="1161249" y="859229"/>
                </a:cubicBezTo>
                <a:cubicBezTo>
                  <a:pt x="1096912" y="1099339"/>
                  <a:pt x="850109" y="1241831"/>
                  <a:pt x="610000" y="1177494"/>
                </a:cubicBezTo>
                <a:cubicBezTo>
                  <a:pt x="369892" y="1113157"/>
                  <a:pt x="227400" y="866354"/>
                  <a:pt x="291737" y="626243"/>
                </a:cubicBezTo>
                <a:cubicBezTo>
                  <a:pt x="348031" y="416147"/>
                  <a:pt x="544027" y="280789"/>
                  <a:pt x="753000" y="293334"/>
                </a:cubicBezTo>
                <a:close/>
                <a:moveTo>
                  <a:pt x="756927" y="226756"/>
                </a:moveTo>
                <a:cubicBezTo>
                  <a:pt x="516994" y="212353"/>
                  <a:pt x="291963" y="367763"/>
                  <a:pt x="227328" y="608985"/>
                </a:cubicBezTo>
                <a:cubicBezTo>
                  <a:pt x="153460" y="884668"/>
                  <a:pt x="317061" y="1168034"/>
                  <a:pt x="592743" y="1241903"/>
                </a:cubicBezTo>
                <a:cubicBezTo>
                  <a:pt x="868423" y="1315772"/>
                  <a:pt x="1151788" y="1152169"/>
                  <a:pt x="1225657" y="876487"/>
                </a:cubicBezTo>
                <a:cubicBezTo>
                  <a:pt x="1299525" y="600806"/>
                  <a:pt x="1135924" y="317439"/>
                  <a:pt x="860243" y="243570"/>
                </a:cubicBezTo>
                <a:cubicBezTo>
                  <a:pt x="825783" y="234336"/>
                  <a:pt x="791203" y="228813"/>
                  <a:pt x="756927" y="226756"/>
                </a:cubicBezTo>
                <a:close/>
                <a:moveTo>
                  <a:pt x="810386" y="0"/>
                </a:moveTo>
                <a:lnTo>
                  <a:pt x="1025208" y="57562"/>
                </a:lnTo>
                <a:lnTo>
                  <a:pt x="1022130" y="240527"/>
                </a:lnTo>
                <a:lnTo>
                  <a:pt x="1016510" y="239022"/>
                </a:lnTo>
                <a:cubicBezTo>
                  <a:pt x="1062297" y="264790"/>
                  <a:pt x="1103679" y="296387"/>
                  <a:pt x="1138682" y="333856"/>
                </a:cubicBezTo>
                <a:lnTo>
                  <a:pt x="1301566" y="293354"/>
                </a:lnTo>
                <a:lnTo>
                  <a:pt x="1405978" y="489724"/>
                </a:lnTo>
                <a:lnTo>
                  <a:pt x="1289918" y="594359"/>
                </a:lnTo>
                <a:cubicBezTo>
                  <a:pt x="1304467" y="647352"/>
                  <a:pt x="1311324" y="702842"/>
                  <a:pt x="1308862" y="759248"/>
                </a:cubicBezTo>
                <a:lnTo>
                  <a:pt x="1453830" y="839725"/>
                </a:lnTo>
                <a:lnTo>
                  <a:pt x="1396268" y="1054549"/>
                </a:lnTo>
                <a:lnTo>
                  <a:pt x="1220358" y="1051590"/>
                </a:lnTo>
                <a:cubicBezTo>
                  <a:pt x="1198118" y="1088752"/>
                  <a:pt x="1171171" y="1122269"/>
                  <a:pt x="1140977" y="1152189"/>
                </a:cubicBezTo>
                <a:lnTo>
                  <a:pt x="1198748" y="1302969"/>
                </a:lnTo>
                <a:lnTo>
                  <a:pt x="1016568" y="1430534"/>
                </a:lnTo>
                <a:lnTo>
                  <a:pt x="878385" y="1310568"/>
                </a:lnTo>
                <a:lnTo>
                  <a:pt x="895202" y="1298794"/>
                </a:lnTo>
                <a:cubicBezTo>
                  <a:pt x="842274" y="1315923"/>
                  <a:pt x="786304" y="1324159"/>
                  <a:pt x="729238" y="1323841"/>
                </a:cubicBezTo>
                <a:lnTo>
                  <a:pt x="645487" y="1474707"/>
                </a:lnTo>
                <a:lnTo>
                  <a:pt x="430663" y="1417146"/>
                </a:lnTo>
                <a:lnTo>
                  <a:pt x="433566" y="1244616"/>
                </a:lnTo>
                <a:cubicBezTo>
                  <a:pt x="388043" y="1218671"/>
                  <a:pt x="346927" y="1186942"/>
                  <a:pt x="312175" y="1149403"/>
                </a:cubicBezTo>
                <a:lnTo>
                  <a:pt x="314959" y="1155374"/>
                </a:lnTo>
                <a:lnTo>
                  <a:pt x="135309" y="1190176"/>
                </a:lnTo>
                <a:lnTo>
                  <a:pt x="41317" y="988611"/>
                </a:lnTo>
                <a:lnTo>
                  <a:pt x="162815" y="890097"/>
                </a:lnTo>
                <a:cubicBezTo>
                  <a:pt x="149847" y="842564"/>
                  <a:pt x="143072" y="793029"/>
                  <a:pt x="143063" y="742616"/>
                </a:cubicBezTo>
                <a:lnTo>
                  <a:pt x="0" y="663197"/>
                </a:lnTo>
                <a:lnTo>
                  <a:pt x="57561" y="448372"/>
                </a:lnTo>
                <a:lnTo>
                  <a:pt x="221502" y="451130"/>
                </a:lnTo>
                <a:cubicBezTo>
                  <a:pt x="243744" y="411880"/>
                  <a:pt x="270601" y="376094"/>
                  <a:pt x="300983" y="344063"/>
                </a:cubicBezTo>
                <a:lnTo>
                  <a:pt x="246073" y="174702"/>
                </a:lnTo>
                <a:lnTo>
                  <a:pt x="434681" y="56847"/>
                </a:lnTo>
                <a:lnTo>
                  <a:pt x="566393" y="183881"/>
                </a:lnTo>
                <a:lnTo>
                  <a:pt x="565070" y="184708"/>
                </a:lnTo>
                <a:cubicBezTo>
                  <a:pt x="616848" y="168416"/>
                  <a:pt x="671513" y="160885"/>
                  <a:pt x="727187" y="161498"/>
                </a:cubicBezTo>
                <a:lnTo>
                  <a:pt x="721568" y="159992"/>
                </a:lnTo>
                <a:close/>
              </a:path>
            </a:pathLst>
          </a:cu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22549" name="Picture 41">
            <a:extLst>
              <a:ext uri="{FF2B5EF4-FFF2-40B4-BE49-F238E27FC236}">
                <a16:creationId xmlns:a16="http://schemas.microsoft.com/office/drawing/2014/main" id="{9533254E-9FB4-B75D-B219-AEDAEE10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79588"/>
            <a:ext cx="584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4" descr="d:\Data\Documents\@Logo Icon &amp; Images\COR\4P_black.png">
            <a:extLst>
              <a:ext uri="{FF2B5EF4-FFF2-40B4-BE49-F238E27FC236}">
                <a16:creationId xmlns:a16="http://schemas.microsoft.com/office/drawing/2014/main" id="{97CA4866-D364-DE13-3925-1C9D2171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651125"/>
            <a:ext cx="712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5" descr="d:\Data\Documents\@Logo Icon &amp; Images\COR\Old COR Images\Shift the Gear (Plain).png">
            <a:extLst>
              <a:ext uri="{FF2B5EF4-FFF2-40B4-BE49-F238E27FC236}">
                <a16:creationId xmlns:a16="http://schemas.microsoft.com/office/drawing/2014/main" id="{F537F37F-C92D-E889-E9E0-0756150D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465388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4" descr="d:\Data\Documents\@Logo Icon &amp; Images\COR\Old COR Images\Driving-Exp_Logo2.png">
            <a:extLst>
              <a:ext uri="{FF2B5EF4-FFF2-40B4-BE49-F238E27FC236}">
                <a16:creationId xmlns:a16="http://schemas.microsoft.com/office/drawing/2014/main" id="{C14E8064-BFB9-EE39-AA91-1F8BF7E4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65250"/>
            <a:ext cx="6953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>
            <a:extLst>
              <a:ext uri="{FF2B5EF4-FFF2-40B4-BE49-F238E27FC236}">
                <a16:creationId xmlns:a16="http://schemas.microsoft.com/office/drawing/2014/main" id="{1CCD1905-3318-ABB3-FEB3-EEC4CAF32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5763" y="228600"/>
            <a:ext cx="6902450" cy="914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ct val="0"/>
              </a:spcAft>
            </a:pPr>
            <a:endParaRPr lang="en-GB" altLang="en-US">
              <a:latin typeface="Oswald" pitchFamily="2" charset="0"/>
            </a:endParaRPr>
          </a:p>
        </p:txBody>
      </p:sp>
      <p:pic>
        <p:nvPicPr>
          <p:cNvPr id="23555" name="Picture 2" descr="A Complete Guide to KPI Dashboard | by Lewis Chou | Towards Data Science">
            <a:extLst>
              <a:ext uri="{FF2B5EF4-FFF2-40B4-BE49-F238E27FC236}">
                <a16:creationId xmlns:a16="http://schemas.microsoft.com/office/drawing/2014/main" id="{1B9D3E83-286D-1D6F-EBED-407167AD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88825" cy="74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B99E9F93-23EB-9C92-188F-CD688312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38" y="306388"/>
            <a:ext cx="201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ata\Documents\@Logo Icon &amp; Images\QRM\QRM LOGO 2 PNG.png">
            <a:extLst>
              <a:ext uri="{FF2B5EF4-FFF2-40B4-BE49-F238E27FC236}">
                <a16:creationId xmlns:a16="http://schemas.microsoft.com/office/drawing/2014/main" id="{C2AD585B-E1CE-1687-B657-0BC01E6A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00" y="139700"/>
            <a:ext cx="1238231" cy="137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RM Induction Part1.pot [Compatibility Mode]" id="{2C2E7CE7-75FF-44D1-B7E7-0776C4BDD3A3}" vid="{7AC326CD-AEBE-4BC1-9753-F762B1033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QRM Induction Part1</Template>
  <TotalTime>431</TotalTime>
  <Words>2423</Words>
  <Application>Microsoft Office PowerPoint</Application>
  <PresentationFormat>Custom</PresentationFormat>
  <Paragraphs>736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Agency FB</vt:lpstr>
      <vt:lpstr>Arial</vt:lpstr>
      <vt:lpstr>Bahnschrift</vt:lpstr>
      <vt:lpstr>Calibri</vt:lpstr>
      <vt:lpstr>Oswald</vt:lpstr>
      <vt:lpstr>Roboto Condensed</vt:lpstr>
      <vt:lpstr>Tw Cen MT</vt:lpstr>
      <vt:lpstr>Wingdings</vt:lpstr>
      <vt:lpstr>Office Theme</vt:lpstr>
      <vt:lpstr>QRM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QRM</dc:title>
  <dc:creator>Mohamed Nifraz</dc:creator>
  <cp:lastModifiedBy>Nifraz M</cp:lastModifiedBy>
  <cp:revision>11</cp:revision>
  <cp:lastPrinted>2024-11-13T10:08:20Z</cp:lastPrinted>
  <dcterms:created xsi:type="dcterms:W3CDTF">2023-07-12T09:57:14Z</dcterms:created>
  <dcterms:modified xsi:type="dcterms:W3CDTF">2024-11-24T12:00:46Z</dcterms:modified>
</cp:coreProperties>
</file>