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305" r:id="rId3"/>
    <p:sldId id="306" r:id="rId4"/>
    <p:sldId id="312" r:id="rId5"/>
    <p:sldId id="259" r:id="rId6"/>
    <p:sldId id="361" r:id="rId7"/>
    <p:sldId id="260" r:id="rId8"/>
    <p:sldId id="282" r:id="rId9"/>
    <p:sldId id="310" r:id="rId10"/>
    <p:sldId id="2140755662" r:id="rId11"/>
    <p:sldId id="2140755663" r:id="rId12"/>
    <p:sldId id="2140755665" r:id="rId13"/>
    <p:sldId id="388" r:id="rId14"/>
    <p:sldId id="2140755652" r:id="rId15"/>
    <p:sldId id="2140755672" r:id="rId16"/>
    <p:sldId id="2140755661" r:id="rId17"/>
    <p:sldId id="2140755666" r:id="rId18"/>
    <p:sldId id="2140755673" r:id="rId19"/>
    <p:sldId id="2140755674" r:id="rId20"/>
    <p:sldId id="2140755675" r:id="rId21"/>
    <p:sldId id="2140755676" r:id="rId22"/>
    <p:sldId id="283" r:id="rId23"/>
    <p:sldId id="284" r:id="rId24"/>
    <p:sldId id="336" r:id="rId25"/>
  </p:sldIdLst>
  <p:sldSz cx="12188825" cy="7467600"/>
  <p:notesSz cx="6810375" cy="9942513"/>
  <p:defaultTextStyle>
    <a:defPPr>
      <a:defRPr lang="en-US"/>
    </a:defPPr>
    <a:lvl1pPr marL="0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579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158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4736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6315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7894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9473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1051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2630" algn="l" defTabSz="11231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F"/>
    <a:srgbClr val="009900"/>
    <a:srgbClr val="7F7F7F"/>
    <a:srgbClr val="FFFF99"/>
    <a:srgbClr val="374A9C"/>
    <a:srgbClr val="440099"/>
    <a:srgbClr val="669900"/>
    <a:srgbClr val="FFFF00"/>
    <a:srgbClr val="CC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162" autoAdjust="0"/>
  </p:normalViewPr>
  <p:slideViewPr>
    <p:cSldViewPr>
      <p:cViewPr varScale="1">
        <p:scale>
          <a:sx n="61" d="100"/>
          <a:sy n="61" d="100"/>
        </p:scale>
        <p:origin x="1050" y="78"/>
      </p:cViewPr>
      <p:guideLst>
        <p:guide orient="horz" pos="2352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rgbClr val="7F7F7F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6-4EDC-8514-5B6C5B95CBF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6-4EDC-8514-5B6C5B95CBF6}"/>
              </c:ext>
            </c:extLst>
          </c:dPt>
          <c:dPt>
            <c:idx val="2"/>
            <c:bubble3D val="0"/>
            <c:spPr>
              <a:solidFill>
                <a:srgbClr val="FF671F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6-4EDC-8514-5B6C5B95CBF6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06-4EDC-8514-5B6C5B95CBF6}"/>
              </c:ext>
            </c:extLst>
          </c:dPt>
          <c:dPt>
            <c:idx val="4"/>
            <c:bubble3D val="0"/>
            <c:spPr>
              <a:solidFill>
                <a:srgbClr val="7F7F7F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06-4EDC-8514-5B6C5B95CBF6}"/>
              </c:ext>
            </c:extLst>
          </c:dPt>
          <c:dPt>
            <c:idx val="5"/>
            <c:bubble3D val="0"/>
            <c:spPr>
              <a:noFill/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06-4EDC-8514-5B6C5B95CBF6}"/>
              </c:ext>
            </c:extLst>
          </c:dPt>
          <c:dPt>
            <c:idx val="6"/>
            <c:bubble3D val="0"/>
            <c:spPr>
              <a:solidFill>
                <a:srgbClr val="FF671F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06-4EDC-8514-5B6C5B95CBF6}"/>
              </c:ext>
            </c:extLst>
          </c:dPt>
          <c:dPt>
            <c:idx val="7"/>
            <c:bubble3D val="0"/>
            <c:spPr>
              <a:noFill/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E06-4EDC-8514-5B6C5B95CBF6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  <c:pt idx="6">
                  <c:v>7th Qtr</c:v>
                </c:pt>
                <c:pt idx="7">
                  <c:v>8th Qtr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0.18</c:v>
                </c:pt>
                <c:pt idx="1">
                  <c:v>7.0000000000000007E-2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0.18</c:v>
                </c:pt>
                <c:pt idx="5">
                  <c:v>7.0000000000000007E-2</c:v>
                </c:pt>
                <c:pt idx="6">
                  <c:v>0.18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E06-4EDC-8514-5B6C5B95C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  <c:holeSize val="4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80D4-0F8D-4DFA-97F5-0313D2F77D0F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746125"/>
            <a:ext cx="60833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2139-F00A-4246-9107-8DB3B6021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2D3AF-66E5-5649-B98D-59538E0D15A8}" type="slidenum">
              <a:rPr lang="en-SA" smtClean="0"/>
              <a:t>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2799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12139-F00A-4246-9107-8DB3B60214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12139-F00A-4246-9107-8DB3B60214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DB42-6627-8849-805D-7464FEC66602}" type="slidenum">
              <a:rPr lang="en-SA" smtClean="0"/>
              <a:t>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5400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8B5C56BB-4A61-9EB3-D1D4-78906BB1E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 lIns="80394" tIns="40197" rIns="80394" bIns="40197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19797"/>
            <a:ext cx="10360501" cy="16006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231640"/>
            <a:ext cx="8532178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324979"/>
            <a:ext cx="3654531" cy="693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324979"/>
            <a:ext cx="10764680" cy="693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&amp;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507868" y="6969760"/>
            <a:ext cx="1117309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lIns="121725" tIns="60862" rIns="121725" bIns="60862" anchor="b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Calibri" pitchFamily="34" charset="0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7868" y="115258"/>
            <a:ext cx="11173090" cy="89255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2900" baseline="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US" dirty="0"/>
              <a:t>Slide title: Calibri; Font size 22; Left Aligned and Bottom anchored </a:t>
            </a:r>
            <a:r>
              <a:rPr lang="en-IN" dirty="0"/>
              <a:t>text, maximum of 2 lines per slide</a:t>
            </a:r>
            <a:endParaRPr lang="en-US" dirty="0"/>
          </a:p>
        </p:txBody>
      </p:sp>
      <p:sp>
        <p:nvSpPr>
          <p:cNvPr id="2062" name="Slide Number Placeholder 206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4EB5-F72E-4F02-B2AD-D449B7440B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64" name="Text Placeholder 2063"/>
          <p:cNvSpPr>
            <a:spLocks noGrp="1"/>
          </p:cNvSpPr>
          <p:nvPr>
            <p:ph type="body" sz="quarter" idx="11" hasCustomPrompt="1"/>
          </p:nvPr>
        </p:nvSpPr>
        <p:spPr>
          <a:xfrm>
            <a:off x="507868" y="6734387"/>
            <a:ext cx="6703854" cy="2010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200" dirty="0" smtClean="0">
                <a:latin typeface="+mj-lt"/>
                <a:cs typeface="Calibri" pitchFamily="34" charset="0"/>
              </a:defRPr>
            </a:lvl1pPr>
            <a:lvl2pPr marL="228234" indent="0">
              <a:buFontTx/>
              <a:buNone/>
              <a:defRPr lang="en-US" dirty="0" smtClean="0"/>
            </a:lvl2pPr>
            <a:lvl3pPr marL="912937" indent="0">
              <a:buFontTx/>
              <a:buNone/>
              <a:defRPr lang="en-US" dirty="0" smtClean="0"/>
            </a:lvl3pPr>
            <a:lvl4pPr marL="1521562" indent="0">
              <a:buFontTx/>
              <a:buNone/>
              <a:defRPr lang="en-US" dirty="0" smtClean="0"/>
            </a:lvl4pPr>
            <a:lvl5pPr marL="2130186" indent="0">
              <a:buFontTx/>
              <a:buNone/>
              <a:defRPr lang="en-IN" dirty="0"/>
            </a:lvl5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dirty="0"/>
              <a:t>Note: Calibri; Font size 9; Left Aligned and Bottom anchored text</a:t>
            </a:r>
          </a:p>
        </p:txBody>
      </p:sp>
      <p:sp>
        <p:nvSpPr>
          <p:cNvPr id="56" name="Text Placeholder 2063"/>
          <p:cNvSpPr>
            <a:spLocks noGrp="1"/>
          </p:cNvSpPr>
          <p:nvPr>
            <p:ph type="body" sz="quarter" idx="12" hasCustomPrompt="1"/>
          </p:nvPr>
        </p:nvSpPr>
        <p:spPr>
          <a:xfrm>
            <a:off x="7400473" y="6734387"/>
            <a:ext cx="4280485" cy="2010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en-US" sz="1200" dirty="0" smtClean="0">
                <a:latin typeface="+mj-lt"/>
                <a:cs typeface="Calibri" pitchFamily="34" charset="0"/>
              </a:defRPr>
            </a:lvl1pPr>
            <a:lvl2pPr marL="228234" indent="0">
              <a:buFontTx/>
              <a:buNone/>
              <a:defRPr lang="en-US" dirty="0" smtClean="0"/>
            </a:lvl2pPr>
            <a:lvl3pPr marL="912937" indent="0">
              <a:buFontTx/>
              <a:buNone/>
              <a:defRPr lang="en-US" dirty="0" smtClean="0"/>
            </a:lvl3pPr>
            <a:lvl4pPr marL="1521562" indent="0">
              <a:buFontTx/>
              <a:buNone/>
              <a:defRPr lang="en-US" dirty="0" smtClean="0"/>
            </a:lvl4pPr>
            <a:lvl5pPr marL="2130186" indent="0">
              <a:buFontTx/>
              <a:buNone/>
              <a:defRPr lang="en-IN" dirty="0"/>
            </a:lvl5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dirty="0"/>
              <a:t>Source: Calibri; Font size 9; Right Aligned and Bottom anchored text</a:t>
            </a:r>
          </a:p>
        </p:txBody>
      </p:sp>
    </p:spTree>
    <p:extLst>
      <p:ext uri="{BB962C8B-B14F-4D97-AF65-F5344CB8AC3E}">
        <p14:creationId xmlns:p14="http://schemas.microsoft.com/office/powerpoint/2010/main" val="117876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7477607" y="3173540"/>
            <a:ext cx="4711578" cy="4983900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" name="Google Shape;16;p2"/>
          <p:cNvGrpSpPr/>
          <p:nvPr/>
        </p:nvGrpSpPr>
        <p:grpSpPr>
          <a:xfrm>
            <a:off x="-29" y="-471188"/>
            <a:ext cx="4090373" cy="2774309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4A9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162" y="3998146"/>
            <a:ext cx="7560031" cy="1683858"/>
          </a:xfrm>
          <a:prstGeom prst="rect">
            <a:avLst/>
          </a:prstGeom>
        </p:spPr>
        <p:txBody>
          <a:bodyPr spcFirstLastPara="1" wrap="square" lIns="125773" tIns="125773" rIns="125773" bIns="1257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rgbClr val="FF671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028" name="Picture 4" descr="d:\Data\Documents\@Logo Icon &amp; Images\SMSA Express\Strategy\SMSA STRATEGY LOGO Landscape color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06" y="6475854"/>
            <a:ext cx="2439880" cy="68751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413E0-4DC2-910B-DDF1-5FFF0B5E3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44" y="391987"/>
            <a:ext cx="1877464" cy="4462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Ref idx="1001">
        <a:schemeClr val="bg1"/>
      </p:bgRef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;p3"/>
          <p:cNvGrpSpPr/>
          <p:nvPr/>
        </p:nvGrpSpPr>
        <p:grpSpPr>
          <a:xfrm>
            <a:off x="8227457" y="3856290"/>
            <a:ext cx="3961307" cy="4190264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" name="Google Shape;30;p3"/>
          <p:cNvGrpSpPr/>
          <p:nvPr/>
        </p:nvGrpSpPr>
        <p:grpSpPr>
          <a:xfrm>
            <a:off x="-42" y="-331061"/>
            <a:ext cx="2883997" cy="195608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4A9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914162" y="3515732"/>
            <a:ext cx="6764238" cy="1683858"/>
          </a:xfrm>
          <a:prstGeom prst="rect">
            <a:avLst/>
          </a:prstGeom>
        </p:spPr>
        <p:txBody>
          <a:bodyPr spcFirstLastPara="1" wrap="square" lIns="125773" tIns="125773" rIns="125773" bIns="12577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rgbClr val="FF67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914162" y="5008387"/>
            <a:ext cx="6764238" cy="1139413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rgbClr val="374A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8" name="Picture 4" descr="d:\Data\Documents\@Logo Icon &amp; Images\SMSA Express\Strategy\SMSA STRATEGY LOGO Landscape color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06" y="6475854"/>
            <a:ext cx="2439880" cy="6875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455C3-AF7B-EE38-1998-E63F18CFB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44" y="391987"/>
            <a:ext cx="1877464" cy="4462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Ref idx="1001">
        <a:schemeClr val="bg1"/>
      </p:bgRef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3762720" y="3138614"/>
            <a:ext cx="4663185" cy="1190373"/>
          </a:xfrm>
          <a:prstGeom prst="rect">
            <a:avLst/>
          </a:prstGeom>
        </p:spPr>
        <p:txBody>
          <a:bodyPr spcFirstLastPara="1" wrap="square" lIns="125773" tIns="125773" rIns="125773" bIns="125773" anchor="ctr" anchorCtr="0">
            <a:noAutofit/>
          </a:bodyPr>
          <a:lstStyle>
            <a:lvl1pPr marL="628970" lvl="0" indent="-524142" algn="ctr" rtl="0">
              <a:spcBef>
                <a:spcPts val="8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300">
                <a:solidFill>
                  <a:srgbClr val="44009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57940" lvl="1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86910" lvl="2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515880" lvl="3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144850" lvl="4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773820" lvl="5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402790" lvl="6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5031760" lvl="7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660730" lvl="8" indent="-52414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grpSp>
        <p:nvGrpSpPr>
          <p:cNvPr id="2" name="Google Shape;41;p4"/>
          <p:cNvGrpSpPr/>
          <p:nvPr/>
        </p:nvGrpSpPr>
        <p:grpSpPr>
          <a:xfrm>
            <a:off x="7477607" y="3173540"/>
            <a:ext cx="4711578" cy="4983900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grpSp>
        <p:nvGrpSpPr>
          <p:cNvPr id="3" name="Google Shape;47;p4"/>
          <p:cNvGrpSpPr/>
          <p:nvPr/>
        </p:nvGrpSpPr>
        <p:grpSpPr>
          <a:xfrm>
            <a:off x="-29" y="-471188"/>
            <a:ext cx="4090373" cy="2774309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4A9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5;p5"/>
          <p:cNvGrpSpPr/>
          <p:nvPr/>
        </p:nvGrpSpPr>
        <p:grpSpPr>
          <a:xfrm>
            <a:off x="8227457" y="3856290"/>
            <a:ext cx="3961307" cy="4190264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</p:spPr>
        </p:sp>
      </p:grpSp>
      <p:grpSp>
        <p:nvGrpSpPr>
          <p:cNvPr id="3" name="Google Shape;61;p5"/>
          <p:cNvGrpSpPr/>
          <p:nvPr/>
        </p:nvGrpSpPr>
        <p:grpSpPr>
          <a:xfrm>
            <a:off x="-42" y="-331061"/>
            <a:ext cx="2883997" cy="195608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7678400" cy="988276"/>
          </a:xfrm>
          <a:prstGeom prst="rect">
            <a:avLst/>
          </a:prstGeom>
        </p:spPr>
        <p:txBody>
          <a:bodyPr spcFirstLastPara="1" wrap="square" lIns="125773" tIns="125773" rIns="125773" bIns="1257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4400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374875" y="2580122"/>
            <a:ext cx="7678400" cy="366040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marL="628970" lvl="0" indent="-489199">
              <a:spcBef>
                <a:spcPts val="825"/>
              </a:spcBef>
              <a:spcAft>
                <a:spcPts val="0"/>
              </a:spcAft>
              <a:buSzPts val="2000"/>
              <a:buChar char="»"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1257940" lvl="1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886910" lvl="2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2515880" lvl="3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3144850" lvl="4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3773820" lvl="5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4402790" lvl="6" indent="-48919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5031760" lvl="7" indent="-489199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660730" lvl="8" indent="-489199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 dirty="0"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AD868-2B76-F259-80F3-7FC542365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6" y="6562418"/>
            <a:ext cx="1877464" cy="446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7678400" cy="988276"/>
          </a:xfrm>
          <a:prstGeom prst="rect">
            <a:avLst/>
          </a:prstGeom>
        </p:spPr>
        <p:txBody>
          <a:bodyPr spcFirstLastPara="1" wrap="square" lIns="125773" tIns="125773" rIns="125773" bIns="1257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74A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1374875" y="2701715"/>
            <a:ext cx="3727029" cy="4449636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marL="628970" lvl="0" indent="-471728">
              <a:spcBef>
                <a:spcPts val="825"/>
              </a:spcBef>
              <a:spcAft>
                <a:spcPts val="0"/>
              </a:spcAft>
              <a:buSzPts val="1800"/>
              <a:buChar char="»"/>
              <a:defRPr sz="2500"/>
            </a:lvl1pPr>
            <a:lvl2pPr marL="1257940" lvl="1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2pPr>
            <a:lvl3pPr marL="1886910" lvl="2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3pPr>
            <a:lvl4pPr marL="2515880" lvl="3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4pPr>
            <a:lvl5pPr marL="3144850" lvl="4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5pPr>
            <a:lvl6pPr marL="3773820" lvl="5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6pPr>
            <a:lvl7pPr marL="4402790" lvl="6" indent="-47172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031760" lvl="7" indent="-47172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660730" lvl="8" indent="-47172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2"/>
          </p:nvPr>
        </p:nvSpPr>
        <p:spPr>
          <a:xfrm>
            <a:off x="5326309" y="2701715"/>
            <a:ext cx="3727029" cy="4449636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marL="628970" lvl="0" indent="-471728">
              <a:spcBef>
                <a:spcPts val="825"/>
              </a:spcBef>
              <a:spcAft>
                <a:spcPts val="0"/>
              </a:spcAft>
              <a:buSzPts val="1800"/>
              <a:buChar char="»"/>
              <a:defRPr sz="2500"/>
            </a:lvl1pPr>
            <a:lvl2pPr marL="1257940" lvl="1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2pPr>
            <a:lvl3pPr marL="1886910" lvl="2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3pPr>
            <a:lvl4pPr marL="2515880" lvl="3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4pPr>
            <a:lvl5pPr marL="3144850" lvl="4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5pPr>
            <a:lvl6pPr marL="3773820" lvl="5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6pPr>
            <a:lvl7pPr marL="4402790" lvl="6" indent="-47172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031760" lvl="7" indent="-47172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660730" lvl="8" indent="-47172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2" name="Google Shape;75;p6"/>
          <p:cNvGrpSpPr/>
          <p:nvPr/>
        </p:nvGrpSpPr>
        <p:grpSpPr>
          <a:xfrm>
            <a:off x="8227457" y="3856290"/>
            <a:ext cx="3961307" cy="4190264"/>
            <a:chOff x="6172200" y="2656118"/>
            <a:chExt cx="2971754" cy="2886151"/>
          </a:xfrm>
        </p:grpSpPr>
        <p:sp>
          <p:nvSpPr>
            <p:cNvPr id="76" name="Google Shape;76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</p:spPr>
        </p:sp>
      </p:grpSp>
      <p:grpSp>
        <p:nvGrpSpPr>
          <p:cNvPr id="3" name="Google Shape;81;p6"/>
          <p:cNvGrpSpPr/>
          <p:nvPr/>
        </p:nvGrpSpPr>
        <p:grpSpPr>
          <a:xfrm>
            <a:off x="-42" y="-331061"/>
            <a:ext cx="2883997" cy="1956080"/>
            <a:chOff x="-32" y="-215963"/>
            <a:chExt cx="2163561" cy="1347300"/>
          </a:xfrm>
        </p:grpSpPr>
        <p:sp>
          <p:nvSpPr>
            <p:cNvPr id="82" name="Google Shape;82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9" name="TextBox 18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C4056-9053-A637-43C4-05D5DEE7A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44" y="391987"/>
            <a:ext cx="1877464" cy="446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8;p7"/>
          <p:cNvGrpSpPr/>
          <p:nvPr/>
        </p:nvGrpSpPr>
        <p:grpSpPr>
          <a:xfrm>
            <a:off x="8227457" y="3856290"/>
            <a:ext cx="3961307" cy="4190264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</p:spPr>
        </p:sp>
      </p:grpSp>
      <p:grpSp>
        <p:nvGrpSpPr>
          <p:cNvPr id="3" name="Google Shape;94;p7"/>
          <p:cNvGrpSpPr/>
          <p:nvPr/>
        </p:nvGrpSpPr>
        <p:grpSpPr>
          <a:xfrm>
            <a:off x="-42" y="-331061"/>
            <a:ext cx="2883997" cy="195608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8425805" cy="988276"/>
          </a:xfrm>
          <a:prstGeom prst="rect">
            <a:avLst/>
          </a:prstGeom>
        </p:spPr>
        <p:txBody>
          <a:bodyPr spcFirstLastPara="1" wrap="square" lIns="125773" tIns="125773" rIns="125773" bIns="12577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74A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374875" y="2657506"/>
            <a:ext cx="2716093" cy="4494062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marL="628970" lvl="0" indent="-454256" rtl="0">
              <a:spcBef>
                <a:spcPts val="825"/>
              </a:spcBef>
              <a:spcAft>
                <a:spcPts val="0"/>
              </a:spcAft>
              <a:buSzPts val="1600"/>
              <a:buChar char="»"/>
              <a:defRPr sz="2200"/>
            </a:lvl1pPr>
            <a:lvl2pPr marL="1257940" lvl="1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2pPr>
            <a:lvl3pPr marL="1886910" lvl="2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3pPr>
            <a:lvl4pPr marL="2515880" lvl="3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4pPr>
            <a:lvl5pPr marL="3144850" lvl="4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5pPr>
            <a:lvl6pPr marL="3773820" lvl="5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6pPr>
            <a:lvl7pPr marL="4402790" lvl="6" indent="-454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200"/>
            </a:lvl7pPr>
            <a:lvl8pPr marL="5031760" lvl="7" indent="-454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200"/>
            </a:lvl8pPr>
            <a:lvl9pPr marL="5660730" lvl="8" indent="-454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4229931" y="2657506"/>
            <a:ext cx="2716093" cy="4494062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marL="628970" lvl="0" indent="-454256" rtl="0">
              <a:spcBef>
                <a:spcPts val="825"/>
              </a:spcBef>
              <a:spcAft>
                <a:spcPts val="0"/>
              </a:spcAft>
              <a:buSzPts val="1600"/>
              <a:buChar char="»"/>
              <a:defRPr sz="2200"/>
            </a:lvl1pPr>
            <a:lvl2pPr marL="1257940" lvl="1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2pPr>
            <a:lvl3pPr marL="1886910" lvl="2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3pPr>
            <a:lvl4pPr marL="2515880" lvl="3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4pPr>
            <a:lvl5pPr marL="3144850" lvl="4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5pPr>
            <a:lvl6pPr marL="3773820" lvl="5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6pPr>
            <a:lvl7pPr marL="4402790" lvl="6" indent="-454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200"/>
            </a:lvl7pPr>
            <a:lvl8pPr marL="5031760" lvl="7" indent="-454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200"/>
            </a:lvl8pPr>
            <a:lvl9pPr marL="5660730" lvl="8" indent="-454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7084988" y="2657506"/>
            <a:ext cx="2716093" cy="4494062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marL="628970" lvl="0" indent="-454256" rtl="0">
              <a:spcBef>
                <a:spcPts val="825"/>
              </a:spcBef>
              <a:spcAft>
                <a:spcPts val="0"/>
              </a:spcAft>
              <a:buSzPts val="1600"/>
              <a:buChar char="»"/>
              <a:defRPr sz="2200"/>
            </a:lvl1pPr>
            <a:lvl2pPr marL="1257940" lvl="1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2pPr>
            <a:lvl3pPr marL="1886910" lvl="2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3pPr>
            <a:lvl4pPr marL="2515880" lvl="3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4pPr>
            <a:lvl5pPr marL="3144850" lvl="4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5pPr>
            <a:lvl6pPr marL="3773820" lvl="5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6pPr>
            <a:lvl7pPr marL="4402790" lvl="6" indent="-454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200"/>
            </a:lvl7pPr>
            <a:lvl8pPr marL="5031760" lvl="7" indent="-454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200"/>
            </a:lvl8pPr>
            <a:lvl9pPr marL="5660730" lvl="8" indent="-454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E5040-37D7-6C4D-48D3-FE3B2B256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44" y="391987"/>
            <a:ext cx="1877464" cy="446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bg>
      <p:bgRef idx="1001">
        <a:schemeClr val="bg1"/>
      </p:bgRef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7678400" cy="988276"/>
          </a:xfrm>
          <a:prstGeom prst="rect">
            <a:avLst/>
          </a:prstGeom>
        </p:spPr>
        <p:txBody>
          <a:bodyPr spcFirstLastPara="1" wrap="square" lIns="125773" tIns="125773" rIns="125773" bIns="1257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74A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352E3-8D6B-92C1-7441-6C50CFDD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25237"/>
            <a:ext cx="1877464" cy="4462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bg>
      <p:bgRef idx="1001">
        <a:schemeClr val="bg1"/>
      </p:bgRef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2926439" y="228600"/>
            <a:ext cx="6901774" cy="914400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marL="0" lvl="0" indent="0" algn="ctr">
              <a:spcBef>
                <a:spcPts val="495"/>
              </a:spcBef>
              <a:spcAft>
                <a:spcPts val="0"/>
              </a:spcAft>
              <a:buSzPts val="1800"/>
              <a:buNone/>
              <a:defRPr sz="4000" b="1">
                <a:solidFill>
                  <a:srgbClr val="374A9C"/>
                </a:solidFill>
                <a:latin typeface="Oswald"/>
              </a:defRPr>
            </a:lvl1pPr>
          </a:lstStyle>
          <a:p>
            <a:endParaRPr dirty="0"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74608" y="6825350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407046" y="7228116"/>
            <a:ext cx="73747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SMSA.“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A44E7-32AD-6798-0285-5A39B0806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44" y="391987"/>
            <a:ext cx="1877464" cy="4462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Ref idx="1001">
        <a:schemeClr val="bg1"/>
      </p:bgRef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6;p10"/>
          <p:cNvGrpSpPr/>
          <p:nvPr/>
        </p:nvGrpSpPr>
        <p:grpSpPr>
          <a:xfrm>
            <a:off x="8227457" y="3856290"/>
            <a:ext cx="3961307" cy="4190264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</p:spPr>
        </p:sp>
      </p:grpSp>
      <p:grpSp>
        <p:nvGrpSpPr>
          <p:cNvPr id="3" name="Google Shape;142;p10"/>
          <p:cNvGrpSpPr/>
          <p:nvPr/>
        </p:nvGrpSpPr>
        <p:grpSpPr>
          <a:xfrm>
            <a:off x="-42" y="-331061"/>
            <a:ext cx="2883997" cy="195608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SMSA.“</a:t>
            </a:r>
            <a:r>
              <a:rPr lang="ar-SA" sz="700" dirty="0">
                <a:solidFill>
                  <a:schemeClr val="tx1"/>
                </a:solidFill>
              </a:rPr>
              <a:t> 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1FBFB-4262-D0CF-1919-9ED560EF3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6" y="6562418"/>
            <a:ext cx="1877464" cy="4462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 preserve="1">
  <p:cSld name="Transparent Shapes">
    <p:bg>
      <p:bgRef idx="1001">
        <a:schemeClr val="bg1"/>
      </p:bgRef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0;p11"/>
          <p:cNvGrpSpPr/>
          <p:nvPr/>
        </p:nvGrpSpPr>
        <p:grpSpPr>
          <a:xfrm>
            <a:off x="8227457" y="3856290"/>
            <a:ext cx="3961307" cy="4190264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3" name="Google Shape;156;p11"/>
          <p:cNvGrpSpPr/>
          <p:nvPr/>
        </p:nvGrpSpPr>
        <p:grpSpPr>
          <a:xfrm>
            <a:off x="-42" y="-331061"/>
            <a:ext cx="2883997" cy="195608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11406074" y="1"/>
            <a:ext cx="731409" cy="571449"/>
          </a:xfrm>
          <a:prstGeom prst="rect">
            <a:avLst/>
          </a:prstGeo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588" y="7267545"/>
            <a:ext cx="7586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“Copyrights: All rights are reserved, no part of this presentation can be reproduced or copied by any means except with written permission from SMSA”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21">
            <a:extLst>
              <a:ext uri="{FF2B5EF4-FFF2-40B4-BE49-F238E27FC236}">
                <a16:creationId xmlns:a16="http://schemas.microsoft.com/office/drawing/2014/main" id="{AB587AF5-83E4-CA6E-4863-46B73410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0347" y="382024"/>
            <a:ext cx="1523603" cy="36300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199" dirty="0"/>
          </a:p>
        </p:txBody>
      </p:sp>
    </p:spTree>
    <p:extLst>
      <p:ext uri="{BB962C8B-B14F-4D97-AF65-F5344CB8AC3E}">
        <p14:creationId xmlns:p14="http://schemas.microsoft.com/office/powerpoint/2010/main" val="177413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B3F7-3B65-0AB8-1450-BD9153A4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6AD65-0621-C8AD-2199-EE48A090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D00-4D30-4E4C-8CE5-391B07CCA6CF}" type="datetime1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6BCD5-14A0-22DD-5D4F-A96A7AC7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CBB18-2EFF-01DD-8485-B8ACC495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DFA6-5031-4588-AA64-4FFC80966E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C1ED63-C7F8-7049-32D4-5A98DA86F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61" y="810974"/>
            <a:ext cx="11884104" cy="3982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798625"/>
            <a:ext cx="10360501" cy="148314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165088"/>
            <a:ext cx="10360501" cy="1633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57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7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3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78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9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0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2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898015"/>
            <a:ext cx="7209606" cy="53656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898015"/>
            <a:ext cx="7209605" cy="53656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9050"/>
            <a:ext cx="10969943" cy="1244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71567"/>
            <a:ext cx="5385514" cy="6966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579" indent="0">
              <a:buNone/>
              <a:defRPr sz="2500" b="1"/>
            </a:lvl2pPr>
            <a:lvl3pPr marL="1123158" indent="0">
              <a:buNone/>
              <a:defRPr sz="2200" b="1"/>
            </a:lvl3pPr>
            <a:lvl4pPr marL="1684736" indent="0">
              <a:buNone/>
              <a:defRPr sz="2000" b="1"/>
            </a:lvl4pPr>
            <a:lvl5pPr marL="2246315" indent="0">
              <a:buNone/>
              <a:defRPr sz="2000" b="1"/>
            </a:lvl5pPr>
            <a:lvl6pPr marL="2807894" indent="0">
              <a:buNone/>
              <a:defRPr sz="2000" b="1"/>
            </a:lvl6pPr>
            <a:lvl7pPr marL="3369473" indent="0">
              <a:buNone/>
              <a:defRPr sz="2000" b="1"/>
            </a:lvl7pPr>
            <a:lvl8pPr marL="3931051" indent="0">
              <a:buNone/>
              <a:defRPr sz="2000" b="1"/>
            </a:lvl8pPr>
            <a:lvl9pPr marL="449263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368197"/>
            <a:ext cx="5385514" cy="430251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1567"/>
            <a:ext cx="5387630" cy="6966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579" indent="0">
              <a:buNone/>
              <a:defRPr sz="2500" b="1"/>
            </a:lvl2pPr>
            <a:lvl3pPr marL="1123158" indent="0">
              <a:buNone/>
              <a:defRPr sz="2200" b="1"/>
            </a:lvl3pPr>
            <a:lvl4pPr marL="1684736" indent="0">
              <a:buNone/>
              <a:defRPr sz="2000" b="1"/>
            </a:lvl4pPr>
            <a:lvl5pPr marL="2246315" indent="0">
              <a:buNone/>
              <a:defRPr sz="2000" b="1"/>
            </a:lvl5pPr>
            <a:lvl6pPr marL="2807894" indent="0">
              <a:buNone/>
              <a:defRPr sz="2000" b="1"/>
            </a:lvl6pPr>
            <a:lvl7pPr marL="3369473" indent="0">
              <a:buNone/>
              <a:defRPr sz="2000" b="1"/>
            </a:lvl7pPr>
            <a:lvl8pPr marL="3931051" indent="0">
              <a:buNone/>
              <a:defRPr sz="2000" b="1"/>
            </a:lvl8pPr>
            <a:lvl9pPr marL="449263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368197"/>
            <a:ext cx="5387630" cy="430251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97321"/>
            <a:ext cx="4010039" cy="126534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97322"/>
            <a:ext cx="6813892" cy="637339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62665"/>
            <a:ext cx="4010039" cy="5108046"/>
          </a:xfrm>
        </p:spPr>
        <p:txBody>
          <a:bodyPr/>
          <a:lstStyle>
            <a:lvl1pPr marL="0" indent="0">
              <a:buNone/>
              <a:defRPr sz="1700"/>
            </a:lvl1pPr>
            <a:lvl2pPr marL="561579" indent="0">
              <a:buNone/>
              <a:defRPr sz="1500"/>
            </a:lvl2pPr>
            <a:lvl3pPr marL="1123158" indent="0">
              <a:buNone/>
              <a:defRPr sz="1200"/>
            </a:lvl3pPr>
            <a:lvl4pPr marL="1684736" indent="0">
              <a:buNone/>
              <a:defRPr sz="1100"/>
            </a:lvl4pPr>
            <a:lvl5pPr marL="2246315" indent="0">
              <a:buNone/>
              <a:defRPr sz="1100"/>
            </a:lvl5pPr>
            <a:lvl6pPr marL="2807894" indent="0">
              <a:buNone/>
              <a:defRPr sz="1100"/>
            </a:lvl6pPr>
            <a:lvl7pPr marL="3369473" indent="0">
              <a:buNone/>
              <a:defRPr sz="1100"/>
            </a:lvl7pPr>
            <a:lvl8pPr marL="3931051" indent="0">
              <a:buNone/>
              <a:defRPr sz="1100"/>
            </a:lvl8pPr>
            <a:lvl9pPr marL="449263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227320"/>
            <a:ext cx="7313295" cy="6171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67244"/>
            <a:ext cx="7313295" cy="4480560"/>
          </a:xfrm>
        </p:spPr>
        <p:txBody>
          <a:bodyPr/>
          <a:lstStyle>
            <a:lvl1pPr marL="0" indent="0">
              <a:buNone/>
              <a:defRPr sz="3900"/>
            </a:lvl1pPr>
            <a:lvl2pPr marL="561579" indent="0">
              <a:buNone/>
              <a:defRPr sz="3400"/>
            </a:lvl2pPr>
            <a:lvl3pPr marL="1123158" indent="0">
              <a:buNone/>
              <a:defRPr sz="2900"/>
            </a:lvl3pPr>
            <a:lvl4pPr marL="1684736" indent="0">
              <a:buNone/>
              <a:defRPr sz="2500"/>
            </a:lvl4pPr>
            <a:lvl5pPr marL="2246315" indent="0">
              <a:buNone/>
              <a:defRPr sz="2500"/>
            </a:lvl5pPr>
            <a:lvl6pPr marL="2807894" indent="0">
              <a:buNone/>
              <a:defRPr sz="2500"/>
            </a:lvl6pPr>
            <a:lvl7pPr marL="3369473" indent="0">
              <a:buNone/>
              <a:defRPr sz="2500"/>
            </a:lvl7pPr>
            <a:lvl8pPr marL="3931051" indent="0">
              <a:buNone/>
              <a:defRPr sz="2500"/>
            </a:lvl8pPr>
            <a:lvl9pPr marL="4492630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844435"/>
            <a:ext cx="7313295" cy="876405"/>
          </a:xfrm>
        </p:spPr>
        <p:txBody>
          <a:bodyPr/>
          <a:lstStyle>
            <a:lvl1pPr marL="0" indent="0">
              <a:buNone/>
              <a:defRPr sz="1700"/>
            </a:lvl1pPr>
            <a:lvl2pPr marL="561579" indent="0">
              <a:buNone/>
              <a:defRPr sz="1500"/>
            </a:lvl2pPr>
            <a:lvl3pPr marL="1123158" indent="0">
              <a:buNone/>
              <a:defRPr sz="1200"/>
            </a:lvl3pPr>
            <a:lvl4pPr marL="1684736" indent="0">
              <a:buNone/>
              <a:defRPr sz="1100"/>
            </a:lvl4pPr>
            <a:lvl5pPr marL="2246315" indent="0">
              <a:buNone/>
              <a:defRPr sz="1100"/>
            </a:lvl5pPr>
            <a:lvl6pPr marL="2807894" indent="0">
              <a:buNone/>
              <a:defRPr sz="1100"/>
            </a:lvl6pPr>
            <a:lvl7pPr marL="3369473" indent="0">
              <a:buNone/>
              <a:defRPr sz="1100"/>
            </a:lvl7pPr>
            <a:lvl8pPr marL="3931051" indent="0">
              <a:buNone/>
              <a:defRPr sz="1100"/>
            </a:lvl8pPr>
            <a:lvl9pPr marL="449263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99050"/>
            <a:ext cx="10969943" cy="1244600"/>
          </a:xfrm>
          <a:prstGeom prst="rect">
            <a:avLst/>
          </a:prstGeom>
        </p:spPr>
        <p:txBody>
          <a:bodyPr vert="horz" lIns="112316" tIns="56158" rIns="112316" bIns="56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42440"/>
            <a:ext cx="10969943" cy="4928271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921359"/>
            <a:ext cx="2844059" cy="397581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9528-7777-4889-A767-AE4B5DCE843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921359"/>
            <a:ext cx="3859795" cy="397581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921359"/>
            <a:ext cx="2844059" cy="397581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37BF-6B68-4D2B-99B0-CBA11D0DB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112315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184" indent="-421184" algn="l" defTabSz="112315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565" indent="-350987" algn="l" defTabSz="112315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947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526" indent="-280789" algn="l" defTabSz="11231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104" indent="-280789" algn="l" defTabSz="112315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683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262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841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419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579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158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736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315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4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473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051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630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62.png"/><Relationship Id="rId21" Type="http://schemas.openxmlformats.org/officeDocument/2006/relationships/image" Target="../media/image77.png"/><Relationship Id="rId7" Type="http://schemas.openxmlformats.org/officeDocument/2006/relationships/image" Target="../media/image52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4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3.png"/><Relationship Id="rId10" Type="http://schemas.openxmlformats.org/officeDocument/2006/relationships/image" Target="../media/image56.png"/><Relationship Id="rId19" Type="http://schemas.openxmlformats.org/officeDocument/2006/relationships/image" Target="../media/image75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Relationship Id="rId22" Type="http://schemas.openxmlformats.org/officeDocument/2006/relationships/image" Target="../media/image78.jpeg"/><Relationship Id="rId27" Type="http://schemas.microsoft.com/office/2007/relationships/hdphoto" Target="../media/hdphoto1.wdp"/><Relationship Id="rId30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10" Type="http://schemas.openxmlformats.org/officeDocument/2006/relationships/image" Target="../media/image7.png"/><Relationship Id="rId4" Type="http://schemas.openxmlformats.org/officeDocument/2006/relationships/image" Target="../media/image99.sv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8.png"/><Relationship Id="rId5" Type="http://schemas.openxmlformats.org/officeDocument/2006/relationships/image" Target="../media/image106.png"/><Relationship Id="rId10" Type="http://schemas.openxmlformats.org/officeDocument/2006/relationships/image" Target="../media/image7.png"/><Relationship Id="rId4" Type="http://schemas.openxmlformats.org/officeDocument/2006/relationships/image" Target="../media/image105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9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0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30.jpeg"/><Relationship Id="rId3" Type="http://schemas.openxmlformats.org/officeDocument/2006/relationships/image" Target="../media/image4.pn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Relationship Id="rId27" Type="http://schemas.openxmlformats.org/officeDocument/2006/relationships/image" Target="../media/image3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9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A09D8-968E-99AA-CBDD-C4746EA07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C8C02D-E33E-4B08-AD04-7E4FA30EE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BB6406-734A-410A-AD08-8058EC6D47F5}"/>
              </a:ext>
            </a:extLst>
          </p:cNvPr>
          <p:cNvSpPr/>
          <p:nvPr/>
        </p:nvSpPr>
        <p:spPr>
          <a:xfrm>
            <a:off x="3046412" y="0"/>
            <a:ext cx="9142413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C61C65CA-FE21-47C7-97DB-0AF34F09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03" y="1287080"/>
            <a:ext cx="4410219" cy="4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7DFAC5-FE7D-6662-1AA7-3690EB061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306" y="4336330"/>
            <a:ext cx="2185334" cy="5911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8A6202-2AEB-C6C9-85C0-FB5F0AF8395B}"/>
              </a:ext>
            </a:extLst>
          </p:cNvPr>
          <p:cNvSpPr/>
          <p:nvPr/>
        </p:nvSpPr>
        <p:spPr>
          <a:xfrm>
            <a:off x="520278" y="2540161"/>
            <a:ext cx="132104" cy="210517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SA" sz="179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F67F1-A058-9255-0C70-0CB7225409F6}"/>
              </a:ext>
            </a:extLst>
          </p:cNvPr>
          <p:cNvSpPr/>
          <p:nvPr/>
        </p:nvSpPr>
        <p:spPr>
          <a:xfrm>
            <a:off x="693689" y="2540161"/>
            <a:ext cx="5966593" cy="2105170"/>
          </a:xfrm>
          <a:prstGeom prst="rect">
            <a:avLst/>
          </a:prstGeom>
          <a:solidFill>
            <a:srgbClr val="962DE6">
              <a:alpha val="7997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SA" sz="179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302CC-9B57-B973-A875-75EA68C5F880}"/>
              </a:ext>
            </a:extLst>
          </p:cNvPr>
          <p:cNvSpPr txBox="1"/>
          <p:nvPr/>
        </p:nvSpPr>
        <p:spPr>
          <a:xfrm>
            <a:off x="586330" y="2693007"/>
            <a:ext cx="5966592" cy="175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5398" b="1" dirty="0">
                <a:solidFill>
                  <a:schemeClr val="bg1"/>
                </a:solidFill>
              </a:rPr>
              <a:t>Quality &amp; Risk Management </a:t>
            </a:r>
            <a:endParaRPr lang="en-SA" sz="5398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0D8DAE-3058-451F-94BF-C8EF83BE6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278" y="627044"/>
            <a:ext cx="1989516" cy="568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181784-6266-4C75-A43B-8E9110A68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600" flipH="1">
            <a:off x="8888337" y="5597685"/>
            <a:ext cx="651426" cy="651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B004B7-61AE-4637-9DA7-2763835203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1" y="5470829"/>
            <a:ext cx="2535722" cy="1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>
            <a:extLst>
              <a:ext uri="{FF2B5EF4-FFF2-40B4-BE49-F238E27FC236}">
                <a16:creationId xmlns:a16="http://schemas.microsoft.com/office/drawing/2014/main" id="{AF7B1EF0-8130-4D74-B576-657CB83D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1D761-7C12-4793-A35F-15E25D053030}"/>
              </a:ext>
            </a:extLst>
          </p:cNvPr>
          <p:cNvSpPr txBox="1"/>
          <p:nvPr/>
        </p:nvSpPr>
        <p:spPr>
          <a:xfrm>
            <a:off x="3550110" y="339616"/>
            <a:ext cx="5482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4000" dirty="0">
                <a:latin typeface="Oswald" panose="00000500000000000000" pitchFamily="2" charset="0"/>
              </a:rPr>
              <a:t>The Nine Building Blocks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FFF05C0E-657D-4B79-87BD-1554AA1AE0CF}"/>
              </a:ext>
            </a:extLst>
          </p:cNvPr>
          <p:cNvGrpSpPr>
            <a:grpSpLocks/>
          </p:cNvGrpSpPr>
          <p:nvPr/>
        </p:nvGrpSpPr>
        <p:grpSpPr bwMode="auto">
          <a:xfrm>
            <a:off x="1129995" y="2241432"/>
            <a:ext cx="9861539" cy="3263952"/>
            <a:chOff x="1165657" y="1624064"/>
            <a:chExt cx="10774960" cy="3566889"/>
          </a:xfrm>
        </p:grpSpPr>
        <p:grpSp>
          <p:nvGrpSpPr>
            <p:cNvPr id="154" name="Group 149">
              <a:extLst>
                <a:ext uri="{FF2B5EF4-FFF2-40B4-BE49-F238E27FC236}">
                  <a16:creationId xmlns:a16="http://schemas.microsoft.com/office/drawing/2014/main" id="{AE90A68F-0F1B-4117-A4AD-DFE5BF2F3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5657" y="1624064"/>
              <a:ext cx="10774960" cy="1742861"/>
              <a:chOff x="1165657" y="1624064"/>
              <a:chExt cx="10774960" cy="1742861"/>
            </a:xfrm>
          </p:grpSpPr>
          <p:grpSp>
            <p:nvGrpSpPr>
              <p:cNvPr id="171" name="Group 163">
                <a:extLst>
                  <a:ext uri="{FF2B5EF4-FFF2-40B4-BE49-F238E27FC236}">
                    <a16:creationId xmlns:a16="http://schemas.microsoft.com/office/drawing/2014/main" id="{D57D4FDD-A006-446D-BF7B-A864AA81E5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5657" y="1898884"/>
                <a:ext cx="2155100" cy="985502"/>
                <a:chOff x="1328868" y="1876815"/>
                <a:chExt cx="2155100" cy="985502"/>
              </a:xfrm>
            </p:grpSpPr>
            <p:sp>
              <p:nvSpPr>
                <p:cNvPr id="184" name="Rectangle 176">
                  <a:extLst>
                    <a:ext uri="{FF2B5EF4-FFF2-40B4-BE49-F238E27FC236}">
                      <a16:creationId xmlns:a16="http://schemas.microsoft.com/office/drawing/2014/main" id="{C3FE43F7-7841-4D2D-B9D6-F1862BF61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8868" y="2205398"/>
                  <a:ext cx="2155100" cy="656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Business segments of SMSA</a:t>
                  </a:r>
                  <a:b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</a:b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Which segment delivers most profit</a:t>
                  </a:r>
                </a:p>
              </p:txBody>
            </p:sp>
            <p:sp>
              <p:nvSpPr>
                <p:cNvPr id="185" name="TextBox 177">
                  <a:extLst>
                    <a:ext uri="{FF2B5EF4-FFF2-40B4-BE49-F238E27FC236}">
                      <a16:creationId xmlns:a16="http://schemas.microsoft.com/office/drawing/2014/main" id="{0D7FE7DE-47DA-4637-93FA-57F226C8DB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0015" y="1876815"/>
                  <a:ext cx="2134199" cy="317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286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OUR BUSINESS</a:t>
                  </a:r>
                </a:p>
              </p:txBody>
            </p:sp>
          </p:grpSp>
          <p:grpSp>
            <p:nvGrpSpPr>
              <p:cNvPr id="172" name="Group 164">
                <a:extLst>
                  <a:ext uri="{FF2B5EF4-FFF2-40B4-BE49-F238E27FC236}">
                    <a16:creationId xmlns:a16="http://schemas.microsoft.com/office/drawing/2014/main" id="{D4405BAC-9AC0-4B27-839B-9D1D68CE5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1791" y="1898884"/>
                <a:ext cx="2155101" cy="985500"/>
                <a:chOff x="1330015" y="1876815"/>
                <a:chExt cx="2155101" cy="985500"/>
              </a:xfrm>
            </p:grpSpPr>
            <p:sp>
              <p:nvSpPr>
                <p:cNvPr id="182" name="Rectangle 174">
                  <a:extLst>
                    <a:ext uri="{FF2B5EF4-FFF2-40B4-BE49-F238E27FC236}">
                      <a16:creationId xmlns:a16="http://schemas.microsoft.com/office/drawing/2014/main" id="{1BC196EF-976C-4AF7-AD2A-01042116C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0016" y="2205397"/>
                  <a:ext cx="2155100" cy="656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What is our market share</a:t>
                  </a:r>
                  <a:b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</a:b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What is the demand anticipated in our industry.</a:t>
                  </a:r>
                </a:p>
              </p:txBody>
            </p:sp>
            <p:sp>
              <p:nvSpPr>
                <p:cNvPr id="183" name="TextBox 175">
                  <a:extLst>
                    <a:ext uri="{FF2B5EF4-FFF2-40B4-BE49-F238E27FC236}">
                      <a16:creationId xmlns:a16="http://schemas.microsoft.com/office/drawing/2014/main" id="{48A832F1-1154-412A-A1D8-32280BE53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0015" y="1876815"/>
                  <a:ext cx="2134311" cy="317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286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MARKET DEMAND</a:t>
                  </a:r>
                </a:p>
              </p:txBody>
            </p:sp>
          </p:grpSp>
          <p:grpSp>
            <p:nvGrpSpPr>
              <p:cNvPr id="173" name="Group 165">
                <a:extLst>
                  <a:ext uri="{FF2B5EF4-FFF2-40B4-BE49-F238E27FC236}">
                    <a16:creationId xmlns:a16="http://schemas.microsoft.com/office/drawing/2014/main" id="{024A4797-0920-47AE-A614-5CB9441A05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7356" y="1624064"/>
                <a:ext cx="2306950" cy="1742861"/>
                <a:chOff x="1290593" y="1601995"/>
                <a:chExt cx="2306950" cy="1742861"/>
              </a:xfrm>
            </p:grpSpPr>
            <p:sp>
              <p:nvSpPr>
                <p:cNvPr id="180" name="Rectangle 172">
                  <a:extLst>
                    <a:ext uri="{FF2B5EF4-FFF2-40B4-BE49-F238E27FC236}">
                      <a16:creationId xmlns:a16="http://schemas.microsoft.com/office/drawing/2014/main" id="{2EDC9510-BF68-4F46-8F36-99CC90CB0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593" y="2131922"/>
                  <a:ext cx="2248441" cy="1212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What advantage do we have over the competition, Capabilities i.e. market share, cost factor, product capabilities, network,  customer service, competitive position</a:t>
                  </a:r>
                </a:p>
              </p:txBody>
            </p:sp>
            <p:sp>
              <p:nvSpPr>
                <p:cNvPr id="181" name="TextBox 173">
                  <a:extLst>
                    <a:ext uri="{FF2B5EF4-FFF2-40B4-BE49-F238E27FC236}">
                      <a16:creationId xmlns:a16="http://schemas.microsoft.com/office/drawing/2014/main" id="{CC6D7BA7-FACF-442B-B13B-A471D0AD39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9239" y="1601995"/>
                  <a:ext cx="2048304" cy="5333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286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    CURRENT</a:t>
                  </a:r>
                </a:p>
                <a:p>
                  <a:pPr eaLnBrk="1" hangingPunct="1"/>
                  <a:r>
                    <a:rPr lang="en-IN" altLang="en-US" sz="1286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COMPETITIVENESS</a:t>
                  </a:r>
                </a:p>
              </p:txBody>
            </p:sp>
          </p:grpSp>
          <p:grpSp>
            <p:nvGrpSpPr>
              <p:cNvPr id="174" name="Group 166">
                <a:extLst>
                  <a:ext uri="{FF2B5EF4-FFF2-40B4-BE49-F238E27FC236}">
                    <a16:creationId xmlns:a16="http://schemas.microsoft.com/office/drawing/2014/main" id="{D1935FF8-F46C-4A42-ACB1-AB589A37B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7182" y="1898884"/>
                <a:ext cx="2315118" cy="1356176"/>
                <a:chOff x="1255432" y="1876815"/>
                <a:chExt cx="2315118" cy="1356176"/>
              </a:xfrm>
            </p:grpSpPr>
            <p:sp>
              <p:nvSpPr>
                <p:cNvPr id="178" name="Rectangle 170">
                  <a:extLst>
                    <a:ext uri="{FF2B5EF4-FFF2-40B4-BE49-F238E27FC236}">
                      <a16:creationId xmlns:a16="http://schemas.microsoft.com/office/drawing/2014/main" id="{5E9BF059-DBDF-408A-911A-51BEB3470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5432" y="2205396"/>
                  <a:ext cx="2315118" cy="1027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Bridging the capabilities of each business, Optimizing the business portfolio, Leveraging resources. Should we invest? Should we hold? Should we exit?</a:t>
                  </a:r>
                </a:p>
              </p:txBody>
            </p:sp>
            <p:sp>
              <p:nvSpPr>
                <p:cNvPr id="179" name="TextBox 171">
                  <a:extLst>
                    <a:ext uri="{FF2B5EF4-FFF2-40B4-BE49-F238E27FC236}">
                      <a16:creationId xmlns:a16="http://schemas.microsoft.com/office/drawing/2014/main" id="{E7C9A873-5F02-477B-8077-88E4C9E2B6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58263" y="1876815"/>
                  <a:ext cx="2152405" cy="317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286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BUSINESS STRATEGY</a:t>
                  </a:r>
                </a:p>
              </p:txBody>
            </p:sp>
          </p:grpSp>
          <p:grpSp>
            <p:nvGrpSpPr>
              <p:cNvPr id="175" name="Group 167">
                <a:extLst>
                  <a:ext uri="{FF2B5EF4-FFF2-40B4-BE49-F238E27FC236}">
                    <a16:creationId xmlns:a16="http://schemas.microsoft.com/office/drawing/2014/main" id="{10897FAA-2AE3-4CCC-8F43-237457FE23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85517" y="1898884"/>
                <a:ext cx="2155100" cy="985499"/>
                <a:chOff x="1328781" y="1876815"/>
                <a:chExt cx="2155100" cy="985499"/>
              </a:xfrm>
            </p:grpSpPr>
            <p:sp>
              <p:nvSpPr>
                <p:cNvPr id="176" name="Rectangle 168">
                  <a:extLst>
                    <a:ext uri="{FF2B5EF4-FFF2-40B4-BE49-F238E27FC236}">
                      <a16:creationId xmlns:a16="http://schemas.microsoft.com/office/drawing/2014/main" id="{1122339B-88AD-4A6A-8AA8-9DB3651C7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8781" y="2205395"/>
                  <a:ext cx="2155100" cy="656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Due diligence</a:t>
                  </a:r>
                  <a:b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</a:b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Identify risk</a:t>
                  </a:r>
                </a:p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Identify opportunity</a:t>
                  </a:r>
                </a:p>
              </p:txBody>
            </p:sp>
            <p:sp>
              <p:nvSpPr>
                <p:cNvPr id="177" name="TextBox 169">
                  <a:extLst>
                    <a:ext uri="{FF2B5EF4-FFF2-40B4-BE49-F238E27FC236}">
                      <a16:creationId xmlns:a16="http://schemas.microsoft.com/office/drawing/2014/main" id="{B4B99EBF-E9F9-4B57-B295-88EF17D64A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0016" y="1876815"/>
                  <a:ext cx="2064779" cy="317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286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RISK &amp; OPPORTUNITY</a:t>
                  </a:r>
                </a:p>
              </p:txBody>
            </p:sp>
          </p:grpSp>
        </p:grpSp>
        <p:grpSp>
          <p:nvGrpSpPr>
            <p:cNvPr id="157" name="Group 150">
              <a:extLst>
                <a:ext uri="{FF2B5EF4-FFF2-40B4-BE49-F238E27FC236}">
                  <a16:creationId xmlns:a16="http://schemas.microsoft.com/office/drawing/2014/main" id="{888E3878-5CB1-4AEA-885A-48DE60581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8055" y="3900505"/>
              <a:ext cx="8695827" cy="1290448"/>
              <a:chOff x="2238055" y="3900505"/>
              <a:chExt cx="8695827" cy="1290448"/>
            </a:xfrm>
          </p:grpSpPr>
          <p:grpSp>
            <p:nvGrpSpPr>
              <p:cNvPr id="158" name="Group 151">
                <a:extLst>
                  <a:ext uri="{FF2B5EF4-FFF2-40B4-BE49-F238E27FC236}">
                    <a16:creationId xmlns:a16="http://schemas.microsoft.com/office/drawing/2014/main" id="{6B7DB448-03B8-441E-A0BE-18668DAE8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8055" y="3900505"/>
                <a:ext cx="2155100" cy="1290448"/>
                <a:chOff x="1265578" y="1891799"/>
                <a:chExt cx="2155100" cy="1290448"/>
              </a:xfrm>
            </p:grpSpPr>
            <p:sp>
              <p:nvSpPr>
                <p:cNvPr id="169" name="Rectangle 161">
                  <a:extLst>
                    <a:ext uri="{FF2B5EF4-FFF2-40B4-BE49-F238E27FC236}">
                      <a16:creationId xmlns:a16="http://schemas.microsoft.com/office/drawing/2014/main" id="{1993E787-FB1F-49E7-B9FF-FBAF52AF6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578" y="2339991"/>
                  <a:ext cx="2155100" cy="842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Where we want SMSA to be in 3 years</a:t>
                  </a:r>
                </a:p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Which parameter do we measure success</a:t>
                  </a:r>
                </a:p>
              </p:txBody>
            </p:sp>
            <p:sp>
              <p:nvSpPr>
                <p:cNvPr id="170" name="TextBox 162">
                  <a:extLst>
                    <a:ext uri="{FF2B5EF4-FFF2-40B4-BE49-F238E27FC236}">
                      <a16:creationId xmlns:a16="http://schemas.microsoft.com/office/drawing/2014/main" id="{DF073682-2774-4D16-B981-EED24AE427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5620" y="1891799"/>
                  <a:ext cx="2151346" cy="317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>
                    <a:defRPr sz="1286" b="1">
                      <a:solidFill>
                        <a:srgbClr val="374A9C"/>
                      </a:solidFill>
                      <a:latin typeface="Agency FB" panose="020B0503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200"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IN" altLang="en-US" dirty="0">
                      <a:solidFill>
                        <a:schemeClr val="bg1"/>
                      </a:solidFill>
                      <a:latin typeface="+mn-lt"/>
                    </a:rPr>
                    <a:t>OUR AIMS</a:t>
                  </a:r>
                </a:p>
              </p:txBody>
            </p:sp>
          </p:grpSp>
          <p:grpSp>
            <p:nvGrpSpPr>
              <p:cNvPr id="160" name="Group 152">
                <a:extLst>
                  <a:ext uri="{FF2B5EF4-FFF2-40B4-BE49-F238E27FC236}">
                    <a16:creationId xmlns:a16="http://schemas.microsoft.com/office/drawing/2014/main" id="{27C4A236-97E2-494B-9E9C-4FAF601BBA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9854" y="3900505"/>
                <a:ext cx="2190057" cy="1058654"/>
                <a:chOff x="1272658" y="1891799"/>
                <a:chExt cx="2190057" cy="105865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9B11F97-9522-42EC-BC8E-2360A1A6533A}"/>
                    </a:ext>
                  </a:extLst>
                </p:cNvPr>
                <p:cNvSpPr/>
                <p:nvPr/>
              </p:nvSpPr>
              <p:spPr>
                <a:xfrm>
                  <a:off x="1281972" y="2339992"/>
                  <a:ext cx="2180743" cy="61046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010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How many players in the market</a:t>
                  </a:r>
                </a:p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010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Does supplier exceed demands</a:t>
                  </a:r>
                </a:p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010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Under supplier - Pricing can be set</a:t>
                  </a:r>
                </a:p>
              </p:txBody>
            </p:sp>
            <p:sp>
              <p:nvSpPr>
                <p:cNvPr id="168" name="TextBox 160">
                  <a:extLst>
                    <a:ext uri="{FF2B5EF4-FFF2-40B4-BE49-F238E27FC236}">
                      <a16:creationId xmlns:a16="http://schemas.microsoft.com/office/drawing/2014/main" id="{72122719-0DD5-49F1-8682-DBCBD212D8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2658" y="1891799"/>
                  <a:ext cx="2142488" cy="317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>
                    <a:defRPr sz="1286" b="1">
                      <a:solidFill>
                        <a:srgbClr val="374A9C"/>
                      </a:solidFill>
                      <a:latin typeface="Agency FB" panose="020B0503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200"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IN" altLang="en-US" dirty="0">
                      <a:solidFill>
                        <a:schemeClr val="bg1"/>
                      </a:solidFill>
                      <a:latin typeface="+mn-lt"/>
                    </a:rPr>
                    <a:t>INDUSTRY SUPPLY</a:t>
                  </a:r>
                </a:p>
              </p:txBody>
            </p:sp>
          </p:grpSp>
          <p:grpSp>
            <p:nvGrpSpPr>
              <p:cNvPr id="161" name="Group 153">
                <a:extLst>
                  <a:ext uri="{FF2B5EF4-FFF2-40B4-BE49-F238E27FC236}">
                    <a16:creationId xmlns:a16="http://schemas.microsoft.com/office/drawing/2014/main" id="{4FD1CAD8-A768-4468-BBBB-91BF6F7AF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7536" y="3900505"/>
                <a:ext cx="2155100" cy="1105111"/>
                <a:chOff x="1265621" y="1891799"/>
                <a:chExt cx="2155100" cy="1105111"/>
              </a:xfrm>
            </p:grpSpPr>
            <p:sp>
              <p:nvSpPr>
                <p:cNvPr id="165" name="Rectangle 157">
                  <a:extLst>
                    <a:ext uri="{FF2B5EF4-FFF2-40B4-BE49-F238E27FC236}">
                      <a16:creationId xmlns:a16="http://schemas.microsoft.com/office/drawing/2014/main" id="{EB5940A0-12A2-494F-9034-4C9BB9C7C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621" y="2339992"/>
                  <a:ext cx="2155100" cy="656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Identified gaps in the market</a:t>
                  </a:r>
                  <a:b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</a:br>
                  <a:r>
                    <a:rPr lang="en-GB" altLang="en-US" sz="1102" b="1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Product/segment we need to compete-in</a:t>
                  </a:r>
                </a:p>
              </p:txBody>
            </p:sp>
            <p:sp>
              <p:nvSpPr>
                <p:cNvPr id="166" name="TextBox 158">
                  <a:extLst>
                    <a:ext uri="{FF2B5EF4-FFF2-40B4-BE49-F238E27FC236}">
                      <a16:creationId xmlns:a16="http://schemas.microsoft.com/office/drawing/2014/main" id="{7592796A-2F18-4544-8A67-8C1CB11B9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5621" y="1891799"/>
                  <a:ext cx="2148789" cy="533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>
                    <a:defRPr sz="1286" b="1">
                      <a:solidFill>
                        <a:srgbClr val="374A9C"/>
                      </a:solidFill>
                      <a:latin typeface="Agency FB" panose="020B0503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200"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IN" altLang="en-US" dirty="0">
                      <a:solidFill>
                        <a:schemeClr val="bg1"/>
                      </a:solidFill>
                      <a:latin typeface="+mn-lt"/>
                    </a:rPr>
                    <a:t>COMPETITIVENESS -</a:t>
                  </a:r>
                  <a:br>
                    <a:rPr lang="en-IN" altLang="en-US" dirty="0">
                      <a:solidFill>
                        <a:schemeClr val="bg1"/>
                      </a:solidFill>
                      <a:latin typeface="+mn-lt"/>
                    </a:rPr>
                  </a:br>
                  <a:r>
                    <a:rPr lang="en-IN" altLang="en-US" dirty="0">
                      <a:solidFill>
                        <a:schemeClr val="bg1"/>
                      </a:solidFill>
                      <a:latin typeface="+mn-lt"/>
                    </a:rPr>
                    <a:t>  TARGET</a:t>
                  </a:r>
                </a:p>
              </p:txBody>
            </p:sp>
          </p:grpSp>
          <p:grpSp>
            <p:nvGrpSpPr>
              <p:cNvPr id="162" name="Group 154">
                <a:extLst>
                  <a:ext uri="{FF2B5EF4-FFF2-40B4-BE49-F238E27FC236}">
                    <a16:creationId xmlns:a16="http://schemas.microsoft.com/office/drawing/2014/main" id="{C9F19D9C-31C6-4F95-979C-3C17C797D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02255" y="3900505"/>
                <a:ext cx="2231627" cy="1105105"/>
                <a:chOff x="1265621" y="1891799"/>
                <a:chExt cx="2231627" cy="1105105"/>
              </a:xfrm>
            </p:grpSpPr>
            <p:sp>
              <p:nvSpPr>
                <p:cNvPr id="163" name="Rectangle 155">
                  <a:extLst>
                    <a:ext uri="{FF2B5EF4-FFF2-40B4-BE49-F238E27FC236}">
                      <a16:creationId xmlns:a16="http://schemas.microsoft.com/office/drawing/2014/main" id="{11C884CC-ADD0-47C2-A5BB-480C6AB8C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621" y="2339992"/>
                  <a:ext cx="2231627" cy="65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Clr>
                      <a:srgbClr val="C12121"/>
                    </a:buClr>
                  </a:pPr>
                  <a:r>
                    <a:rPr lang="en-GB" altLang="en-US" sz="1102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Do we need to diversify, enter areas not covered</a:t>
                  </a:r>
                  <a:br>
                    <a:rPr lang="en-GB" altLang="en-US" sz="1102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</a:br>
                  <a:r>
                    <a:rPr lang="en-GB" altLang="en-US" sz="1102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rPr>
                    <a:t>Buy businesses</a:t>
                  </a:r>
                </a:p>
              </p:txBody>
            </p:sp>
            <p:sp>
              <p:nvSpPr>
                <p:cNvPr id="164" name="TextBox 156">
                  <a:extLst>
                    <a:ext uri="{FF2B5EF4-FFF2-40B4-BE49-F238E27FC236}">
                      <a16:creationId xmlns:a16="http://schemas.microsoft.com/office/drawing/2014/main" id="{B317A5EE-5856-48BF-A409-17D3B8FC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5621" y="1891799"/>
                  <a:ext cx="1903377" cy="317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>
                    <a:defRPr sz="1286" b="1">
                      <a:solidFill>
                        <a:srgbClr val="374A9C"/>
                      </a:solidFill>
                      <a:latin typeface="Agency FB" panose="020B0503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200"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IN" altLang="en-US" dirty="0">
                      <a:solidFill>
                        <a:schemeClr val="bg1"/>
                      </a:solidFill>
                      <a:latin typeface="+mn-lt"/>
                    </a:rPr>
                    <a:t>CORPORATE STRATEGY</a:t>
                  </a:r>
                </a:p>
              </p:txBody>
            </p:sp>
          </p:grpSp>
        </p:grpSp>
      </p:grpSp>
      <p:sp>
        <p:nvSpPr>
          <p:cNvPr id="123" name="TextBox 118">
            <a:extLst>
              <a:ext uri="{FF2B5EF4-FFF2-40B4-BE49-F238E27FC236}">
                <a16:creationId xmlns:a16="http://schemas.microsoft.com/office/drawing/2014/main" id="{FC3D2427-95C4-416A-811E-CC7F74AC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27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24" name="TextBox 119">
            <a:extLst>
              <a:ext uri="{FF2B5EF4-FFF2-40B4-BE49-F238E27FC236}">
                <a16:creationId xmlns:a16="http://schemas.microsoft.com/office/drawing/2014/main" id="{409D0843-9188-4A1B-8575-F699ACBD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328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5" name="TextBox 120">
            <a:extLst>
              <a:ext uri="{FF2B5EF4-FFF2-40B4-BE49-F238E27FC236}">
                <a16:creationId xmlns:a16="http://schemas.microsoft.com/office/drawing/2014/main" id="{1905AB14-B8EF-43A8-AB5D-FF02FF20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430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6" name="TextBox 121">
            <a:extLst>
              <a:ext uri="{FF2B5EF4-FFF2-40B4-BE49-F238E27FC236}">
                <a16:creationId xmlns:a16="http://schemas.microsoft.com/office/drawing/2014/main" id="{591DB2A6-EE2F-4790-8304-F5CDE8FA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859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127" name="TextBox 122">
            <a:extLst>
              <a:ext uri="{FF2B5EF4-FFF2-40B4-BE49-F238E27FC236}">
                <a16:creationId xmlns:a16="http://schemas.microsoft.com/office/drawing/2014/main" id="{03747656-9FE4-478E-B6F5-766D810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936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128" name="TextBox 123">
            <a:extLst>
              <a:ext uri="{FF2B5EF4-FFF2-40B4-BE49-F238E27FC236}">
                <a16:creationId xmlns:a16="http://schemas.microsoft.com/office/drawing/2014/main" id="{D85F56E3-80F5-48D1-B6FF-6055B479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835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29" name="TextBox 124">
            <a:extLst>
              <a:ext uri="{FF2B5EF4-FFF2-40B4-BE49-F238E27FC236}">
                <a16:creationId xmlns:a16="http://schemas.microsoft.com/office/drawing/2014/main" id="{59A90CCE-4C45-4161-BACB-BFAE46F5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632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30" name="TextBox 125">
            <a:extLst>
              <a:ext uri="{FF2B5EF4-FFF2-40B4-BE49-F238E27FC236}">
                <a16:creationId xmlns:a16="http://schemas.microsoft.com/office/drawing/2014/main" id="{F8C374F3-2AC1-4F63-B3D6-764E28C4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733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31" name="TextBox 126">
            <a:extLst>
              <a:ext uri="{FF2B5EF4-FFF2-40B4-BE49-F238E27FC236}">
                <a16:creationId xmlns:a16="http://schemas.microsoft.com/office/drawing/2014/main" id="{1207C1D0-5E4B-4B18-867B-7BA0E194B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531" y="3859039"/>
            <a:ext cx="377026" cy="3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469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04</a:t>
            </a:r>
          </a:p>
        </p:txBody>
      </p:sp>
      <p:grpSp>
        <p:nvGrpSpPr>
          <p:cNvPr id="132" name="Group 127">
            <a:extLst>
              <a:ext uri="{FF2B5EF4-FFF2-40B4-BE49-F238E27FC236}">
                <a16:creationId xmlns:a16="http://schemas.microsoft.com/office/drawing/2014/main" id="{17F3DE09-AF3B-4CC9-9A24-1B183BFC0023}"/>
              </a:ext>
            </a:extLst>
          </p:cNvPr>
          <p:cNvGrpSpPr>
            <a:grpSpLocks/>
          </p:cNvGrpSpPr>
          <p:nvPr/>
        </p:nvGrpSpPr>
        <p:grpSpPr bwMode="auto">
          <a:xfrm>
            <a:off x="431906" y="3769311"/>
            <a:ext cx="9267041" cy="498558"/>
            <a:chOff x="402908" y="3169269"/>
            <a:chExt cx="10125396" cy="544830"/>
          </a:xfrm>
        </p:grpSpPr>
        <p:grpSp>
          <p:nvGrpSpPr>
            <p:cNvPr id="133" name="Group 128">
              <a:extLst>
                <a:ext uri="{FF2B5EF4-FFF2-40B4-BE49-F238E27FC236}">
                  <a16:creationId xmlns:a16="http://schemas.microsoft.com/office/drawing/2014/main" id="{7EA70C95-CF82-4F68-8D75-DC5C05682B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929" y="3169269"/>
              <a:ext cx="9160771" cy="544830"/>
              <a:chOff x="887929" y="3169269"/>
              <a:chExt cx="9160771" cy="544830"/>
            </a:xfrm>
          </p:grpSpPr>
          <p:sp>
            <p:nvSpPr>
              <p:cNvPr id="145" name="Freeform 146">
                <a:extLst>
                  <a:ext uri="{FF2B5EF4-FFF2-40B4-BE49-F238E27FC236}">
                    <a16:creationId xmlns:a16="http://schemas.microsoft.com/office/drawing/2014/main" id="{A43BA8C9-BCB3-478B-B8E4-4D08841F1997}"/>
                  </a:ext>
                </a:extLst>
              </p:cNvPr>
              <p:cNvSpPr/>
              <p:nvPr/>
            </p:nvSpPr>
            <p:spPr>
              <a:xfrm>
                <a:off x="887163" y="3441624"/>
                <a:ext cx="544788" cy="272440"/>
              </a:xfrm>
              <a:custGeom>
                <a:avLst/>
                <a:gdLst>
                  <a:gd name="connsiteX0" fmla="*/ 0 w 544830"/>
                  <a:gd name="connsiteY0" fmla="*/ 0 h 272415"/>
                  <a:gd name="connsiteX1" fmla="*/ 544830 w 544830"/>
                  <a:gd name="connsiteY1" fmla="*/ 0 h 272415"/>
                  <a:gd name="connsiteX2" fmla="*/ 272415 w 544830"/>
                  <a:gd name="connsiteY2" fmla="*/ 272415 h 272415"/>
                  <a:gd name="connsiteX3" fmla="*/ 0 w 544830"/>
                  <a:gd name="connsiteY3" fmla="*/ 0 h 272415"/>
                  <a:gd name="connsiteX0" fmla="*/ 0 w 544830"/>
                  <a:gd name="connsiteY0" fmla="*/ 778 h 273193"/>
                  <a:gd name="connsiteX1" fmla="*/ 216971 w 544830"/>
                  <a:gd name="connsiteY1" fmla="*/ 0 h 273193"/>
                  <a:gd name="connsiteX2" fmla="*/ 544830 w 544830"/>
                  <a:gd name="connsiteY2" fmla="*/ 778 h 273193"/>
                  <a:gd name="connsiteX3" fmla="*/ 272415 w 544830"/>
                  <a:gd name="connsiteY3" fmla="*/ 273193 h 273193"/>
                  <a:gd name="connsiteX4" fmla="*/ 0 w 544830"/>
                  <a:gd name="connsiteY4" fmla="*/ 778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4" fmla="*/ 308411 w 544830"/>
                  <a:gd name="connsiteY4" fmla="*/ 91440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0" fmla="*/ 544830 w 544830"/>
                  <a:gd name="connsiteY0" fmla="*/ 0 h 272415"/>
                  <a:gd name="connsiteX1" fmla="*/ 272415 w 544830"/>
                  <a:gd name="connsiteY1" fmla="*/ 272415 h 272415"/>
                  <a:gd name="connsiteX2" fmla="*/ 0 w 544830"/>
                  <a:gd name="connsiteY2" fmla="*/ 0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544830" y="0"/>
                    </a:moveTo>
                    <a:cubicBezTo>
                      <a:pt x="544830" y="150451"/>
                      <a:pt x="422866" y="272415"/>
                      <a:pt x="272415" y="272415"/>
                    </a:cubicBezTo>
                    <a:cubicBezTo>
                      <a:pt x="121964" y="272415"/>
                      <a:pt x="0" y="150451"/>
                      <a:pt x="0" y="0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47">
                <a:extLst>
                  <a:ext uri="{FF2B5EF4-FFF2-40B4-BE49-F238E27FC236}">
                    <a16:creationId xmlns:a16="http://schemas.microsoft.com/office/drawing/2014/main" id="{E2C93340-1DC8-48B5-8E3E-8DA74AE33A28}"/>
                  </a:ext>
                </a:extLst>
              </p:cNvPr>
              <p:cNvSpPr/>
              <p:nvPr/>
            </p:nvSpPr>
            <p:spPr>
              <a:xfrm>
                <a:off x="1963995" y="3169183"/>
                <a:ext cx="544788" cy="272441"/>
              </a:xfrm>
              <a:custGeom>
                <a:avLst/>
                <a:gdLst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0 w 544830"/>
                  <a:gd name="connsiteY2" fmla="*/ 272415 h 272415"/>
                  <a:gd name="connsiteX3" fmla="*/ 272415 w 544830"/>
                  <a:gd name="connsiteY3" fmla="*/ 0 h 272415"/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273453 w 544830"/>
                  <a:gd name="connsiteY2" fmla="*/ 271637 h 272415"/>
                  <a:gd name="connsiteX3" fmla="*/ 0 w 544830"/>
                  <a:gd name="connsiteY3" fmla="*/ 272415 h 272415"/>
                  <a:gd name="connsiteX4" fmla="*/ 272415 w 544830"/>
                  <a:gd name="connsiteY4" fmla="*/ 0 h 272415"/>
                  <a:gd name="connsiteX0" fmla="*/ 273453 w 544830"/>
                  <a:gd name="connsiteY0" fmla="*/ 271637 h 363077"/>
                  <a:gd name="connsiteX1" fmla="*/ 0 w 544830"/>
                  <a:gd name="connsiteY1" fmla="*/ 272415 h 363077"/>
                  <a:gd name="connsiteX2" fmla="*/ 272415 w 544830"/>
                  <a:gd name="connsiteY2" fmla="*/ 0 h 363077"/>
                  <a:gd name="connsiteX3" fmla="*/ 544830 w 544830"/>
                  <a:gd name="connsiteY3" fmla="*/ 272415 h 363077"/>
                  <a:gd name="connsiteX4" fmla="*/ 364893 w 544830"/>
                  <a:gd name="connsiteY4" fmla="*/ 363077 h 363077"/>
                  <a:gd name="connsiteX0" fmla="*/ 273453 w 544830"/>
                  <a:gd name="connsiteY0" fmla="*/ 271637 h 272415"/>
                  <a:gd name="connsiteX1" fmla="*/ 0 w 544830"/>
                  <a:gd name="connsiteY1" fmla="*/ 272415 h 272415"/>
                  <a:gd name="connsiteX2" fmla="*/ 272415 w 544830"/>
                  <a:gd name="connsiteY2" fmla="*/ 0 h 272415"/>
                  <a:gd name="connsiteX3" fmla="*/ 544830 w 544830"/>
                  <a:gd name="connsiteY3" fmla="*/ 272415 h 272415"/>
                  <a:gd name="connsiteX0" fmla="*/ 0 w 544830"/>
                  <a:gd name="connsiteY0" fmla="*/ 272415 h 272415"/>
                  <a:gd name="connsiteX1" fmla="*/ 272415 w 544830"/>
                  <a:gd name="connsiteY1" fmla="*/ 0 h 272415"/>
                  <a:gd name="connsiteX2" fmla="*/ 544830 w 544830"/>
                  <a:gd name="connsiteY2" fmla="*/ 272415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0" y="272415"/>
                    </a:moveTo>
                    <a:cubicBezTo>
                      <a:pt x="0" y="121964"/>
                      <a:pt x="121964" y="0"/>
                      <a:pt x="272415" y="0"/>
                    </a:cubicBezTo>
                    <a:cubicBezTo>
                      <a:pt x="422866" y="0"/>
                      <a:pt x="544830" y="121964"/>
                      <a:pt x="544830" y="272415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48">
                <a:extLst>
                  <a:ext uri="{FF2B5EF4-FFF2-40B4-BE49-F238E27FC236}">
                    <a16:creationId xmlns:a16="http://schemas.microsoft.com/office/drawing/2014/main" id="{D9D5B006-C0C9-4A00-8BEB-B0922ADF4F3C}"/>
                  </a:ext>
                </a:extLst>
              </p:cNvPr>
              <p:cNvSpPr/>
              <p:nvPr/>
            </p:nvSpPr>
            <p:spPr>
              <a:xfrm>
                <a:off x="9503409" y="3441624"/>
                <a:ext cx="544788" cy="272440"/>
              </a:xfrm>
              <a:custGeom>
                <a:avLst/>
                <a:gdLst>
                  <a:gd name="connsiteX0" fmla="*/ 0 w 544830"/>
                  <a:gd name="connsiteY0" fmla="*/ 0 h 272415"/>
                  <a:gd name="connsiteX1" fmla="*/ 544830 w 544830"/>
                  <a:gd name="connsiteY1" fmla="*/ 0 h 272415"/>
                  <a:gd name="connsiteX2" fmla="*/ 272415 w 544830"/>
                  <a:gd name="connsiteY2" fmla="*/ 272415 h 272415"/>
                  <a:gd name="connsiteX3" fmla="*/ 0 w 544830"/>
                  <a:gd name="connsiteY3" fmla="*/ 0 h 272415"/>
                  <a:gd name="connsiteX0" fmla="*/ 0 w 544830"/>
                  <a:gd name="connsiteY0" fmla="*/ 778 h 273193"/>
                  <a:gd name="connsiteX1" fmla="*/ 216971 w 544830"/>
                  <a:gd name="connsiteY1" fmla="*/ 0 h 273193"/>
                  <a:gd name="connsiteX2" fmla="*/ 544830 w 544830"/>
                  <a:gd name="connsiteY2" fmla="*/ 778 h 273193"/>
                  <a:gd name="connsiteX3" fmla="*/ 272415 w 544830"/>
                  <a:gd name="connsiteY3" fmla="*/ 273193 h 273193"/>
                  <a:gd name="connsiteX4" fmla="*/ 0 w 544830"/>
                  <a:gd name="connsiteY4" fmla="*/ 778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4" fmla="*/ 308411 w 544830"/>
                  <a:gd name="connsiteY4" fmla="*/ 91440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0" fmla="*/ 544830 w 544830"/>
                  <a:gd name="connsiteY0" fmla="*/ 0 h 272415"/>
                  <a:gd name="connsiteX1" fmla="*/ 272415 w 544830"/>
                  <a:gd name="connsiteY1" fmla="*/ 272415 h 272415"/>
                  <a:gd name="connsiteX2" fmla="*/ 0 w 544830"/>
                  <a:gd name="connsiteY2" fmla="*/ 0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544830" y="0"/>
                    </a:moveTo>
                    <a:cubicBezTo>
                      <a:pt x="544830" y="150451"/>
                      <a:pt x="422866" y="272415"/>
                      <a:pt x="272415" y="272415"/>
                    </a:cubicBezTo>
                    <a:cubicBezTo>
                      <a:pt x="121964" y="272415"/>
                      <a:pt x="0" y="150451"/>
                      <a:pt x="0" y="0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49">
                <a:extLst>
                  <a:ext uri="{FF2B5EF4-FFF2-40B4-BE49-F238E27FC236}">
                    <a16:creationId xmlns:a16="http://schemas.microsoft.com/office/drawing/2014/main" id="{346184BC-F4DB-4DDF-AAD4-05B6456B4A45}"/>
                  </a:ext>
                </a:extLst>
              </p:cNvPr>
              <p:cNvSpPr/>
              <p:nvPr/>
            </p:nvSpPr>
            <p:spPr>
              <a:xfrm>
                <a:off x="3040827" y="3441624"/>
                <a:ext cx="544788" cy="272440"/>
              </a:xfrm>
              <a:custGeom>
                <a:avLst/>
                <a:gdLst>
                  <a:gd name="connsiteX0" fmla="*/ 0 w 544830"/>
                  <a:gd name="connsiteY0" fmla="*/ 0 h 272415"/>
                  <a:gd name="connsiteX1" fmla="*/ 544830 w 544830"/>
                  <a:gd name="connsiteY1" fmla="*/ 0 h 272415"/>
                  <a:gd name="connsiteX2" fmla="*/ 272415 w 544830"/>
                  <a:gd name="connsiteY2" fmla="*/ 272415 h 272415"/>
                  <a:gd name="connsiteX3" fmla="*/ 0 w 544830"/>
                  <a:gd name="connsiteY3" fmla="*/ 0 h 272415"/>
                  <a:gd name="connsiteX0" fmla="*/ 0 w 544830"/>
                  <a:gd name="connsiteY0" fmla="*/ 778 h 273193"/>
                  <a:gd name="connsiteX1" fmla="*/ 216971 w 544830"/>
                  <a:gd name="connsiteY1" fmla="*/ 0 h 273193"/>
                  <a:gd name="connsiteX2" fmla="*/ 544830 w 544830"/>
                  <a:gd name="connsiteY2" fmla="*/ 778 h 273193"/>
                  <a:gd name="connsiteX3" fmla="*/ 272415 w 544830"/>
                  <a:gd name="connsiteY3" fmla="*/ 273193 h 273193"/>
                  <a:gd name="connsiteX4" fmla="*/ 0 w 544830"/>
                  <a:gd name="connsiteY4" fmla="*/ 778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4" fmla="*/ 308411 w 544830"/>
                  <a:gd name="connsiteY4" fmla="*/ 91440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0" fmla="*/ 544830 w 544830"/>
                  <a:gd name="connsiteY0" fmla="*/ 0 h 272415"/>
                  <a:gd name="connsiteX1" fmla="*/ 272415 w 544830"/>
                  <a:gd name="connsiteY1" fmla="*/ 272415 h 272415"/>
                  <a:gd name="connsiteX2" fmla="*/ 0 w 544830"/>
                  <a:gd name="connsiteY2" fmla="*/ 0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544830" y="0"/>
                    </a:moveTo>
                    <a:cubicBezTo>
                      <a:pt x="544830" y="150451"/>
                      <a:pt x="422866" y="272415"/>
                      <a:pt x="272415" y="272415"/>
                    </a:cubicBezTo>
                    <a:cubicBezTo>
                      <a:pt x="121964" y="272415"/>
                      <a:pt x="0" y="150451"/>
                      <a:pt x="0" y="0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50">
                <a:extLst>
                  <a:ext uri="{FF2B5EF4-FFF2-40B4-BE49-F238E27FC236}">
                    <a16:creationId xmlns:a16="http://schemas.microsoft.com/office/drawing/2014/main" id="{1D839F4C-240E-4C3D-8CD0-66625B6A0499}"/>
                  </a:ext>
                </a:extLst>
              </p:cNvPr>
              <p:cNvSpPr/>
              <p:nvPr/>
            </p:nvSpPr>
            <p:spPr>
              <a:xfrm>
                <a:off x="7349745" y="3441624"/>
                <a:ext cx="544788" cy="272440"/>
              </a:xfrm>
              <a:custGeom>
                <a:avLst/>
                <a:gdLst>
                  <a:gd name="connsiteX0" fmla="*/ 0 w 544830"/>
                  <a:gd name="connsiteY0" fmla="*/ 0 h 272415"/>
                  <a:gd name="connsiteX1" fmla="*/ 544830 w 544830"/>
                  <a:gd name="connsiteY1" fmla="*/ 0 h 272415"/>
                  <a:gd name="connsiteX2" fmla="*/ 272415 w 544830"/>
                  <a:gd name="connsiteY2" fmla="*/ 272415 h 272415"/>
                  <a:gd name="connsiteX3" fmla="*/ 0 w 544830"/>
                  <a:gd name="connsiteY3" fmla="*/ 0 h 272415"/>
                  <a:gd name="connsiteX0" fmla="*/ 0 w 544830"/>
                  <a:gd name="connsiteY0" fmla="*/ 778 h 273193"/>
                  <a:gd name="connsiteX1" fmla="*/ 216971 w 544830"/>
                  <a:gd name="connsiteY1" fmla="*/ 0 h 273193"/>
                  <a:gd name="connsiteX2" fmla="*/ 544830 w 544830"/>
                  <a:gd name="connsiteY2" fmla="*/ 778 h 273193"/>
                  <a:gd name="connsiteX3" fmla="*/ 272415 w 544830"/>
                  <a:gd name="connsiteY3" fmla="*/ 273193 h 273193"/>
                  <a:gd name="connsiteX4" fmla="*/ 0 w 544830"/>
                  <a:gd name="connsiteY4" fmla="*/ 778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4" fmla="*/ 308411 w 544830"/>
                  <a:gd name="connsiteY4" fmla="*/ 91440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0" fmla="*/ 544830 w 544830"/>
                  <a:gd name="connsiteY0" fmla="*/ 0 h 272415"/>
                  <a:gd name="connsiteX1" fmla="*/ 272415 w 544830"/>
                  <a:gd name="connsiteY1" fmla="*/ 272415 h 272415"/>
                  <a:gd name="connsiteX2" fmla="*/ 0 w 544830"/>
                  <a:gd name="connsiteY2" fmla="*/ 0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544830" y="0"/>
                    </a:moveTo>
                    <a:cubicBezTo>
                      <a:pt x="544830" y="150451"/>
                      <a:pt x="422866" y="272415"/>
                      <a:pt x="272415" y="272415"/>
                    </a:cubicBezTo>
                    <a:cubicBezTo>
                      <a:pt x="121964" y="272415"/>
                      <a:pt x="0" y="150451"/>
                      <a:pt x="0" y="0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51">
                <a:extLst>
                  <a:ext uri="{FF2B5EF4-FFF2-40B4-BE49-F238E27FC236}">
                    <a16:creationId xmlns:a16="http://schemas.microsoft.com/office/drawing/2014/main" id="{1419DF6B-0B27-4C02-8B56-E44A5091CFD1}"/>
                  </a:ext>
                </a:extLst>
              </p:cNvPr>
              <p:cNvSpPr/>
              <p:nvPr/>
            </p:nvSpPr>
            <p:spPr>
              <a:xfrm>
                <a:off x="5194490" y="3441624"/>
                <a:ext cx="546380" cy="272440"/>
              </a:xfrm>
              <a:custGeom>
                <a:avLst/>
                <a:gdLst>
                  <a:gd name="connsiteX0" fmla="*/ 0 w 544830"/>
                  <a:gd name="connsiteY0" fmla="*/ 0 h 272415"/>
                  <a:gd name="connsiteX1" fmla="*/ 544830 w 544830"/>
                  <a:gd name="connsiteY1" fmla="*/ 0 h 272415"/>
                  <a:gd name="connsiteX2" fmla="*/ 272415 w 544830"/>
                  <a:gd name="connsiteY2" fmla="*/ 272415 h 272415"/>
                  <a:gd name="connsiteX3" fmla="*/ 0 w 544830"/>
                  <a:gd name="connsiteY3" fmla="*/ 0 h 272415"/>
                  <a:gd name="connsiteX0" fmla="*/ 0 w 544830"/>
                  <a:gd name="connsiteY0" fmla="*/ 778 h 273193"/>
                  <a:gd name="connsiteX1" fmla="*/ 216971 w 544830"/>
                  <a:gd name="connsiteY1" fmla="*/ 0 h 273193"/>
                  <a:gd name="connsiteX2" fmla="*/ 544830 w 544830"/>
                  <a:gd name="connsiteY2" fmla="*/ 778 h 273193"/>
                  <a:gd name="connsiteX3" fmla="*/ 272415 w 544830"/>
                  <a:gd name="connsiteY3" fmla="*/ 273193 h 273193"/>
                  <a:gd name="connsiteX4" fmla="*/ 0 w 544830"/>
                  <a:gd name="connsiteY4" fmla="*/ 778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4" fmla="*/ 308411 w 544830"/>
                  <a:gd name="connsiteY4" fmla="*/ 91440 h 273193"/>
                  <a:gd name="connsiteX0" fmla="*/ 216971 w 544830"/>
                  <a:gd name="connsiteY0" fmla="*/ 0 h 273193"/>
                  <a:gd name="connsiteX1" fmla="*/ 544830 w 544830"/>
                  <a:gd name="connsiteY1" fmla="*/ 778 h 273193"/>
                  <a:gd name="connsiteX2" fmla="*/ 272415 w 544830"/>
                  <a:gd name="connsiteY2" fmla="*/ 273193 h 273193"/>
                  <a:gd name="connsiteX3" fmla="*/ 0 w 544830"/>
                  <a:gd name="connsiteY3" fmla="*/ 778 h 273193"/>
                  <a:gd name="connsiteX0" fmla="*/ 544830 w 544830"/>
                  <a:gd name="connsiteY0" fmla="*/ 0 h 272415"/>
                  <a:gd name="connsiteX1" fmla="*/ 272415 w 544830"/>
                  <a:gd name="connsiteY1" fmla="*/ 272415 h 272415"/>
                  <a:gd name="connsiteX2" fmla="*/ 0 w 544830"/>
                  <a:gd name="connsiteY2" fmla="*/ 0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544830" y="0"/>
                    </a:moveTo>
                    <a:cubicBezTo>
                      <a:pt x="544830" y="150451"/>
                      <a:pt x="422866" y="272415"/>
                      <a:pt x="272415" y="272415"/>
                    </a:cubicBezTo>
                    <a:cubicBezTo>
                      <a:pt x="121964" y="272415"/>
                      <a:pt x="0" y="150451"/>
                      <a:pt x="0" y="0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52">
                <a:extLst>
                  <a:ext uri="{FF2B5EF4-FFF2-40B4-BE49-F238E27FC236}">
                    <a16:creationId xmlns:a16="http://schemas.microsoft.com/office/drawing/2014/main" id="{88679048-7DEC-4480-83E9-79D8CF945A3F}"/>
                  </a:ext>
                </a:extLst>
              </p:cNvPr>
              <p:cNvSpPr/>
              <p:nvPr/>
            </p:nvSpPr>
            <p:spPr>
              <a:xfrm>
                <a:off x="6272914" y="3169183"/>
                <a:ext cx="544788" cy="272441"/>
              </a:xfrm>
              <a:custGeom>
                <a:avLst/>
                <a:gdLst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0 w 544830"/>
                  <a:gd name="connsiteY2" fmla="*/ 272415 h 272415"/>
                  <a:gd name="connsiteX3" fmla="*/ 272415 w 544830"/>
                  <a:gd name="connsiteY3" fmla="*/ 0 h 272415"/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273453 w 544830"/>
                  <a:gd name="connsiteY2" fmla="*/ 271637 h 272415"/>
                  <a:gd name="connsiteX3" fmla="*/ 0 w 544830"/>
                  <a:gd name="connsiteY3" fmla="*/ 272415 h 272415"/>
                  <a:gd name="connsiteX4" fmla="*/ 272415 w 544830"/>
                  <a:gd name="connsiteY4" fmla="*/ 0 h 272415"/>
                  <a:gd name="connsiteX0" fmla="*/ 273453 w 544830"/>
                  <a:gd name="connsiteY0" fmla="*/ 271637 h 363077"/>
                  <a:gd name="connsiteX1" fmla="*/ 0 w 544830"/>
                  <a:gd name="connsiteY1" fmla="*/ 272415 h 363077"/>
                  <a:gd name="connsiteX2" fmla="*/ 272415 w 544830"/>
                  <a:gd name="connsiteY2" fmla="*/ 0 h 363077"/>
                  <a:gd name="connsiteX3" fmla="*/ 544830 w 544830"/>
                  <a:gd name="connsiteY3" fmla="*/ 272415 h 363077"/>
                  <a:gd name="connsiteX4" fmla="*/ 364893 w 544830"/>
                  <a:gd name="connsiteY4" fmla="*/ 363077 h 363077"/>
                  <a:gd name="connsiteX0" fmla="*/ 273453 w 544830"/>
                  <a:gd name="connsiteY0" fmla="*/ 271637 h 272415"/>
                  <a:gd name="connsiteX1" fmla="*/ 0 w 544830"/>
                  <a:gd name="connsiteY1" fmla="*/ 272415 h 272415"/>
                  <a:gd name="connsiteX2" fmla="*/ 272415 w 544830"/>
                  <a:gd name="connsiteY2" fmla="*/ 0 h 272415"/>
                  <a:gd name="connsiteX3" fmla="*/ 544830 w 544830"/>
                  <a:gd name="connsiteY3" fmla="*/ 272415 h 272415"/>
                  <a:gd name="connsiteX0" fmla="*/ 0 w 544830"/>
                  <a:gd name="connsiteY0" fmla="*/ 272415 h 272415"/>
                  <a:gd name="connsiteX1" fmla="*/ 272415 w 544830"/>
                  <a:gd name="connsiteY1" fmla="*/ 0 h 272415"/>
                  <a:gd name="connsiteX2" fmla="*/ 544830 w 544830"/>
                  <a:gd name="connsiteY2" fmla="*/ 272415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0" y="272415"/>
                    </a:moveTo>
                    <a:cubicBezTo>
                      <a:pt x="0" y="121964"/>
                      <a:pt x="121964" y="0"/>
                      <a:pt x="272415" y="0"/>
                    </a:cubicBezTo>
                    <a:cubicBezTo>
                      <a:pt x="422866" y="0"/>
                      <a:pt x="544830" y="121964"/>
                      <a:pt x="544830" y="272415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53">
                <a:extLst>
                  <a:ext uri="{FF2B5EF4-FFF2-40B4-BE49-F238E27FC236}">
                    <a16:creationId xmlns:a16="http://schemas.microsoft.com/office/drawing/2014/main" id="{9C955927-DBFC-4AB3-B33F-96DF13E70454}"/>
                  </a:ext>
                </a:extLst>
              </p:cNvPr>
              <p:cNvSpPr/>
              <p:nvPr/>
            </p:nvSpPr>
            <p:spPr>
              <a:xfrm>
                <a:off x="4117658" y="3169183"/>
                <a:ext cx="544788" cy="272441"/>
              </a:xfrm>
              <a:custGeom>
                <a:avLst/>
                <a:gdLst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0 w 544830"/>
                  <a:gd name="connsiteY2" fmla="*/ 272415 h 272415"/>
                  <a:gd name="connsiteX3" fmla="*/ 272415 w 544830"/>
                  <a:gd name="connsiteY3" fmla="*/ 0 h 272415"/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273453 w 544830"/>
                  <a:gd name="connsiteY2" fmla="*/ 271637 h 272415"/>
                  <a:gd name="connsiteX3" fmla="*/ 0 w 544830"/>
                  <a:gd name="connsiteY3" fmla="*/ 272415 h 272415"/>
                  <a:gd name="connsiteX4" fmla="*/ 272415 w 544830"/>
                  <a:gd name="connsiteY4" fmla="*/ 0 h 272415"/>
                  <a:gd name="connsiteX0" fmla="*/ 273453 w 544830"/>
                  <a:gd name="connsiteY0" fmla="*/ 271637 h 363077"/>
                  <a:gd name="connsiteX1" fmla="*/ 0 w 544830"/>
                  <a:gd name="connsiteY1" fmla="*/ 272415 h 363077"/>
                  <a:gd name="connsiteX2" fmla="*/ 272415 w 544830"/>
                  <a:gd name="connsiteY2" fmla="*/ 0 h 363077"/>
                  <a:gd name="connsiteX3" fmla="*/ 544830 w 544830"/>
                  <a:gd name="connsiteY3" fmla="*/ 272415 h 363077"/>
                  <a:gd name="connsiteX4" fmla="*/ 364893 w 544830"/>
                  <a:gd name="connsiteY4" fmla="*/ 363077 h 363077"/>
                  <a:gd name="connsiteX0" fmla="*/ 273453 w 544830"/>
                  <a:gd name="connsiteY0" fmla="*/ 271637 h 272415"/>
                  <a:gd name="connsiteX1" fmla="*/ 0 w 544830"/>
                  <a:gd name="connsiteY1" fmla="*/ 272415 h 272415"/>
                  <a:gd name="connsiteX2" fmla="*/ 272415 w 544830"/>
                  <a:gd name="connsiteY2" fmla="*/ 0 h 272415"/>
                  <a:gd name="connsiteX3" fmla="*/ 544830 w 544830"/>
                  <a:gd name="connsiteY3" fmla="*/ 272415 h 272415"/>
                  <a:gd name="connsiteX0" fmla="*/ 0 w 544830"/>
                  <a:gd name="connsiteY0" fmla="*/ 272415 h 272415"/>
                  <a:gd name="connsiteX1" fmla="*/ 272415 w 544830"/>
                  <a:gd name="connsiteY1" fmla="*/ 0 h 272415"/>
                  <a:gd name="connsiteX2" fmla="*/ 544830 w 544830"/>
                  <a:gd name="connsiteY2" fmla="*/ 272415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0" y="272415"/>
                    </a:moveTo>
                    <a:cubicBezTo>
                      <a:pt x="0" y="121964"/>
                      <a:pt x="121964" y="0"/>
                      <a:pt x="272415" y="0"/>
                    </a:cubicBezTo>
                    <a:cubicBezTo>
                      <a:pt x="422866" y="0"/>
                      <a:pt x="544830" y="121964"/>
                      <a:pt x="544830" y="272415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54">
                <a:extLst>
                  <a:ext uri="{FF2B5EF4-FFF2-40B4-BE49-F238E27FC236}">
                    <a16:creationId xmlns:a16="http://schemas.microsoft.com/office/drawing/2014/main" id="{CD581B56-BE52-4BA8-8F01-D9749C7E8767}"/>
                  </a:ext>
                </a:extLst>
              </p:cNvPr>
              <p:cNvSpPr/>
              <p:nvPr/>
            </p:nvSpPr>
            <p:spPr>
              <a:xfrm>
                <a:off x="8426577" y="3169183"/>
                <a:ext cx="544788" cy="272441"/>
              </a:xfrm>
              <a:custGeom>
                <a:avLst/>
                <a:gdLst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0 w 544830"/>
                  <a:gd name="connsiteY2" fmla="*/ 272415 h 272415"/>
                  <a:gd name="connsiteX3" fmla="*/ 272415 w 544830"/>
                  <a:gd name="connsiteY3" fmla="*/ 0 h 272415"/>
                  <a:gd name="connsiteX0" fmla="*/ 272415 w 544830"/>
                  <a:gd name="connsiteY0" fmla="*/ 0 h 272415"/>
                  <a:gd name="connsiteX1" fmla="*/ 544830 w 544830"/>
                  <a:gd name="connsiteY1" fmla="*/ 272415 h 272415"/>
                  <a:gd name="connsiteX2" fmla="*/ 273453 w 544830"/>
                  <a:gd name="connsiteY2" fmla="*/ 271637 h 272415"/>
                  <a:gd name="connsiteX3" fmla="*/ 0 w 544830"/>
                  <a:gd name="connsiteY3" fmla="*/ 272415 h 272415"/>
                  <a:gd name="connsiteX4" fmla="*/ 272415 w 544830"/>
                  <a:gd name="connsiteY4" fmla="*/ 0 h 272415"/>
                  <a:gd name="connsiteX0" fmla="*/ 273453 w 544830"/>
                  <a:gd name="connsiteY0" fmla="*/ 271637 h 363077"/>
                  <a:gd name="connsiteX1" fmla="*/ 0 w 544830"/>
                  <a:gd name="connsiteY1" fmla="*/ 272415 h 363077"/>
                  <a:gd name="connsiteX2" fmla="*/ 272415 w 544830"/>
                  <a:gd name="connsiteY2" fmla="*/ 0 h 363077"/>
                  <a:gd name="connsiteX3" fmla="*/ 544830 w 544830"/>
                  <a:gd name="connsiteY3" fmla="*/ 272415 h 363077"/>
                  <a:gd name="connsiteX4" fmla="*/ 364893 w 544830"/>
                  <a:gd name="connsiteY4" fmla="*/ 363077 h 363077"/>
                  <a:gd name="connsiteX0" fmla="*/ 273453 w 544830"/>
                  <a:gd name="connsiteY0" fmla="*/ 271637 h 272415"/>
                  <a:gd name="connsiteX1" fmla="*/ 0 w 544830"/>
                  <a:gd name="connsiteY1" fmla="*/ 272415 h 272415"/>
                  <a:gd name="connsiteX2" fmla="*/ 272415 w 544830"/>
                  <a:gd name="connsiteY2" fmla="*/ 0 h 272415"/>
                  <a:gd name="connsiteX3" fmla="*/ 544830 w 544830"/>
                  <a:gd name="connsiteY3" fmla="*/ 272415 h 272415"/>
                  <a:gd name="connsiteX0" fmla="*/ 0 w 544830"/>
                  <a:gd name="connsiteY0" fmla="*/ 272415 h 272415"/>
                  <a:gd name="connsiteX1" fmla="*/ 272415 w 544830"/>
                  <a:gd name="connsiteY1" fmla="*/ 0 h 272415"/>
                  <a:gd name="connsiteX2" fmla="*/ 544830 w 544830"/>
                  <a:gd name="connsiteY2" fmla="*/ 272415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830" h="272415">
                    <a:moveTo>
                      <a:pt x="0" y="272415"/>
                    </a:moveTo>
                    <a:cubicBezTo>
                      <a:pt x="0" y="121964"/>
                      <a:pt x="121964" y="0"/>
                      <a:pt x="272415" y="0"/>
                    </a:cubicBezTo>
                    <a:cubicBezTo>
                      <a:pt x="422866" y="0"/>
                      <a:pt x="544830" y="121964"/>
                      <a:pt x="544830" y="272415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IN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oup 129">
              <a:extLst>
                <a:ext uri="{FF2B5EF4-FFF2-40B4-BE49-F238E27FC236}">
                  <a16:creationId xmlns:a16="http://schemas.microsoft.com/office/drawing/2014/main" id="{B1644563-187C-4434-AB9F-679D279A7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908" y="3441684"/>
              <a:ext cx="10125396" cy="0"/>
              <a:chOff x="402908" y="3441684"/>
              <a:chExt cx="10125396" cy="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C94F30C-67AF-4439-AEDB-89DA8C79CB7C}"/>
                  </a:ext>
                </a:extLst>
              </p:cNvPr>
              <p:cNvCxnSpPr/>
              <p:nvPr/>
            </p:nvCxnSpPr>
            <p:spPr>
              <a:xfrm>
                <a:off x="402908" y="3441624"/>
                <a:ext cx="490627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0F3384E-C567-4900-A757-4C6DD0DD567F}"/>
                  </a:ext>
                </a:extLst>
              </p:cNvPr>
              <p:cNvCxnSpPr/>
              <p:nvPr/>
            </p:nvCxnSpPr>
            <p:spPr>
              <a:xfrm>
                <a:off x="8971365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59740C7-EC1D-4AD9-BC6F-689027FC0B06}"/>
                  </a:ext>
                </a:extLst>
              </p:cNvPr>
              <p:cNvCxnSpPr/>
              <p:nvPr/>
            </p:nvCxnSpPr>
            <p:spPr>
              <a:xfrm>
                <a:off x="7883383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6ADBA29-EFCA-4842-916A-B764611BD7A3}"/>
                  </a:ext>
                </a:extLst>
              </p:cNvPr>
              <p:cNvCxnSpPr/>
              <p:nvPr/>
            </p:nvCxnSpPr>
            <p:spPr>
              <a:xfrm>
                <a:off x="6804958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B04AD57-192D-4163-80AE-014B43D3C045}"/>
                  </a:ext>
                </a:extLst>
              </p:cNvPr>
              <p:cNvCxnSpPr/>
              <p:nvPr/>
            </p:nvCxnSpPr>
            <p:spPr>
              <a:xfrm>
                <a:off x="5729720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89B444D3-4216-443F-8AEB-518BBEE808AB}"/>
                  </a:ext>
                </a:extLst>
              </p:cNvPr>
              <p:cNvCxnSpPr/>
              <p:nvPr/>
            </p:nvCxnSpPr>
            <p:spPr>
              <a:xfrm>
                <a:off x="4651295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7980994-729C-4BDF-A67C-59C799C5F4EC}"/>
                  </a:ext>
                </a:extLst>
              </p:cNvPr>
              <p:cNvCxnSpPr/>
              <p:nvPr/>
            </p:nvCxnSpPr>
            <p:spPr>
              <a:xfrm>
                <a:off x="3576057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1883B83-72C7-4060-B4CB-3EA00267FF20}"/>
                  </a:ext>
                </a:extLst>
              </p:cNvPr>
              <p:cNvCxnSpPr/>
              <p:nvPr/>
            </p:nvCxnSpPr>
            <p:spPr>
              <a:xfrm>
                <a:off x="2499225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1B7AFE1-474B-4A7B-8227-1F8AA55A7526}"/>
                  </a:ext>
                </a:extLst>
              </p:cNvPr>
              <p:cNvCxnSpPr/>
              <p:nvPr/>
            </p:nvCxnSpPr>
            <p:spPr>
              <a:xfrm>
                <a:off x="1422394" y="3441624"/>
                <a:ext cx="532044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65992E2-2682-4817-BD82-1F316FC6A4D1}"/>
                  </a:ext>
                </a:extLst>
              </p:cNvPr>
              <p:cNvCxnSpPr/>
              <p:nvPr/>
            </p:nvCxnSpPr>
            <p:spPr>
              <a:xfrm>
                <a:off x="10037046" y="3441624"/>
                <a:ext cx="490627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B666773-EBC8-4F43-B3A8-4BA2D42FBAB4}"/>
              </a:ext>
            </a:extLst>
          </p:cNvPr>
          <p:cNvCxnSpPr/>
          <p:nvPr/>
        </p:nvCxnSpPr>
        <p:spPr bwMode="auto">
          <a:xfrm flipV="1">
            <a:off x="1122953" y="2608738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4">
            <a:extLst>
              <a:ext uri="{FF2B5EF4-FFF2-40B4-BE49-F238E27FC236}">
                <a16:creationId xmlns:a16="http://schemas.microsoft.com/office/drawing/2014/main" id="{84644A69-24A5-4F3A-AB0A-ADEADD03973C}"/>
              </a:ext>
            </a:extLst>
          </p:cNvPr>
          <p:cNvGrpSpPr>
            <a:grpSpLocks/>
          </p:cNvGrpSpPr>
          <p:nvPr/>
        </p:nvGrpSpPr>
        <p:grpSpPr bwMode="auto">
          <a:xfrm>
            <a:off x="697081" y="1647977"/>
            <a:ext cx="853733" cy="853587"/>
            <a:chOff x="692645" y="975526"/>
            <a:chExt cx="932810" cy="93281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D492019-241B-4DD3-A37A-7B0AE0330DC1}"/>
                </a:ext>
              </a:extLst>
            </p:cNvPr>
            <p:cNvSpPr/>
            <p:nvPr/>
          </p:nvSpPr>
          <p:spPr>
            <a:xfrm>
              <a:off x="692825" y="975526"/>
              <a:ext cx="931873" cy="933626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73D2077-89BC-4DA7-8E33-E9F19CEF1393}"/>
                </a:ext>
              </a:extLst>
            </p:cNvPr>
            <p:cNvGrpSpPr/>
            <p:nvPr/>
          </p:nvGrpSpPr>
          <p:grpSpPr>
            <a:xfrm>
              <a:off x="863820" y="1179881"/>
              <a:ext cx="590459" cy="537322"/>
              <a:chOff x="6798927" y="893294"/>
              <a:chExt cx="5086999" cy="4629192"/>
            </a:xfrm>
            <a:solidFill>
              <a:schemeClr val="bg1"/>
            </a:solidFill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8DD3DA7F-EFF5-4BC7-9239-093DF73451CC}"/>
                  </a:ext>
                </a:extLst>
              </p:cNvPr>
              <p:cNvGrpSpPr/>
              <p:nvPr/>
            </p:nvGrpSpPr>
            <p:grpSpPr>
              <a:xfrm>
                <a:off x="8460868" y="893294"/>
                <a:ext cx="1767840" cy="2286699"/>
                <a:chOff x="8460868" y="893294"/>
                <a:chExt cx="1767840" cy="2286699"/>
              </a:xfrm>
              <a:grpFill/>
            </p:grpSpPr>
            <p:sp>
              <p:nvSpPr>
                <p:cNvPr id="120" name="Freeform 121">
                  <a:extLst>
                    <a:ext uri="{FF2B5EF4-FFF2-40B4-BE49-F238E27FC236}">
                      <a16:creationId xmlns:a16="http://schemas.microsoft.com/office/drawing/2014/main" id="{464CBC98-95CB-4EC4-9203-C9F7FE22768F}"/>
                    </a:ext>
                  </a:extLst>
                </p:cNvPr>
                <p:cNvSpPr/>
                <p:nvPr/>
              </p:nvSpPr>
              <p:spPr>
                <a:xfrm>
                  <a:off x="8460868" y="2197635"/>
                  <a:ext cx="1767840" cy="982358"/>
                </a:xfrm>
                <a:custGeom>
                  <a:avLst/>
                  <a:gdLst>
                    <a:gd name="connsiteX0" fmla="*/ 539306 w 1767840"/>
                    <a:gd name="connsiteY0" fmla="*/ 0 h 982352"/>
                    <a:gd name="connsiteX1" fmla="*/ 571735 w 1767840"/>
                    <a:gd name="connsiteY1" fmla="*/ 0 h 982352"/>
                    <a:gd name="connsiteX2" fmla="*/ 879473 w 1767840"/>
                    <a:gd name="connsiteY2" fmla="*/ 769607 h 982352"/>
                    <a:gd name="connsiteX3" fmla="*/ 896557 w 1767840"/>
                    <a:gd name="connsiteY3" fmla="*/ 770367 h 982352"/>
                    <a:gd name="connsiteX4" fmla="*/ 1198408 w 1767840"/>
                    <a:gd name="connsiteY4" fmla="*/ 58583 h 982352"/>
                    <a:gd name="connsiteX5" fmla="*/ 1221422 w 1767840"/>
                    <a:gd name="connsiteY5" fmla="*/ 0 h 982352"/>
                    <a:gd name="connsiteX6" fmla="*/ 1256899 w 1767840"/>
                    <a:gd name="connsiteY6" fmla="*/ 0 h 982352"/>
                    <a:gd name="connsiteX7" fmla="*/ 1767840 w 1767840"/>
                    <a:gd name="connsiteY7" fmla="*/ 510941 h 982352"/>
                    <a:gd name="connsiteX8" fmla="*/ 1767840 w 1767840"/>
                    <a:gd name="connsiteY8" fmla="*/ 982352 h 982352"/>
                    <a:gd name="connsiteX9" fmla="*/ 0 w 1767840"/>
                    <a:gd name="connsiteY9" fmla="*/ 982352 h 982352"/>
                    <a:gd name="connsiteX10" fmla="*/ 0 w 1767840"/>
                    <a:gd name="connsiteY10" fmla="*/ 510941 h 982352"/>
                    <a:gd name="connsiteX11" fmla="*/ 312060 w 1767840"/>
                    <a:gd name="connsiteY11" fmla="*/ 40152 h 982352"/>
                    <a:gd name="connsiteX12" fmla="*/ 403608 w 1767840"/>
                    <a:gd name="connsiteY12" fmla="*/ 11734 h 982352"/>
                    <a:gd name="connsiteX13" fmla="*/ 491624 w 1767840"/>
                    <a:gd name="connsiteY13" fmla="*/ 2862 h 98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840" h="982352">
                      <a:moveTo>
                        <a:pt x="539306" y="0"/>
                      </a:moveTo>
                      <a:lnTo>
                        <a:pt x="571735" y="0"/>
                      </a:lnTo>
                      <a:lnTo>
                        <a:pt x="879473" y="769607"/>
                      </a:lnTo>
                      <a:lnTo>
                        <a:pt x="896557" y="770367"/>
                      </a:lnTo>
                      <a:cubicBezTo>
                        <a:pt x="948102" y="654746"/>
                        <a:pt x="1111284" y="275532"/>
                        <a:pt x="1198408" y="58583"/>
                      </a:cubicBezTo>
                      <a:lnTo>
                        <a:pt x="1221422" y="0"/>
                      </a:lnTo>
                      <a:lnTo>
                        <a:pt x="1256899" y="0"/>
                      </a:lnTo>
                      <a:cubicBezTo>
                        <a:pt x="1539084" y="0"/>
                        <a:pt x="1767840" y="228756"/>
                        <a:pt x="1767840" y="510941"/>
                      </a:cubicBezTo>
                      <a:lnTo>
                        <a:pt x="1767840" y="982352"/>
                      </a:lnTo>
                      <a:lnTo>
                        <a:pt x="0" y="982352"/>
                      </a:lnTo>
                      <a:lnTo>
                        <a:pt x="0" y="510941"/>
                      </a:lnTo>
                      <a:cubicBezTo>
                        <a:pt x="0" y="299302"/>
                        <a:pt x="128675" y="117717"/>
                        <a:pt x="312060" y="40152"/>
                      </a:cubicBezTo>
                      <a:lnTo>
                        <a:pt x="403608" y="11734"/>
                      </a:lnTo>
                      <a:lnTo>
                        <a:pt x="491624" y="2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endParaRPr lang="en-US" sz="964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122">
                  <a:extLst>
                    <a:ext uri="{FF2B5EF4-FFF2-40B4-BE49-F238E27FC236}">
                      <a16:creationId xmlns:a16="http://schemas.microsoft.com/office/drawing/2014/main" id="{7D223212-DB11-467D-8EED-B756D2A7E3B0}"/>
                    </a:ext>
                  </a:extLst>
                </p:cNvPr>
                <p:cNvSpPr/>
                <p:nvPr/>
              </p:nvSpPr>
              <p:spPr>
                <a:xfrm>
                  <a:off x="8866318" y="893294"/>
                  <a:ext cx="936371" cy="936372"/>
                </a:xfrm>
                <a:custGeom>
                  <a:avLst/>
                  <a:gdLst>
                    <a:gd name="connsiteX0" fmla="*/ 1113486 w 1957590"/>
                    <a:gd name="connsiteY0" fmla="*/ 566224 h 1957590"/>
                    <a:gd name="connsiteX1" fmla="*/ 132143 w 1957590"/>
                    <a:gd name="connsiteY1" fmla="*/ 1021321 h 1957590"/>
                    <a:gd name="connsiteX2" fmla="*/ 133442 w 1957590"/>
                    <a:gd name="connsiteY2" fmla="*/ 1152695 h 1957590"/>
                    <a:gd name="connsiteX3" fmla="*/ 978795 w 1957590"/>
                    <a:gd name="connsiteY3" fmla="*/ 1841678 h 1957590"/>
                    <a:gd name="connsiteX4" fmla="*/ 1824149 w 1957590"/>
                    <a:gd name="connsiteY4" fmla="*/ 1152695 h 1957590"/>
                    <a:gd name="connsiteX5" fmla="*/ 1832591 w 1957590"/>
                    <a:gd name="connsiteY5" fmla="*/ 808596 h 1957590"/>
                    <a:gd name="connsiteX6" fmla="*/ 1113486 w 1957590"/>
                    <a:gd name="connsiteY6" fmla="*/ 566224 h 1957590"/>
                    <a:gd name="connsiteX7" fmla="*/ 978795 w 1957590"/>
                    <a:gd name="connsiteY7" fmla="*/ 0 h 1957590"/>
                    <a:gd name="connsiteX8" fmla="*/ 1957590 w 1957590"/>
                    <a:gd name="connsiteY8" fmla="*/ 978795 h 1957590"/>
                    <a:gd name="connsiteX9" fmla="*/ 978795 w 1957590"/>
                    <a:gd name="connsiteY9" fmla="*/ 1957590 h 1957590"/>
                    <a:gd name="connsiteX10" fmla="*/ 0 w 1957590"/>
                    <a:gd name="connsiteY10" fmla="*/ 978795 h 1957590"/>
                    <a:gd name="connsiteX11" fmla="*/ 978795 w 1957590"/>
                    <a:gd name="connsiteY11" fmla="*/ 0 h 195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7590" h="1957590">
                      <a:moveTo>
                        <a:pt x="1113486" y="566224"/>
                      </a:moveTo>
                      <a:cubicBezTo>
                        <a:pt x="752505" y="1048123"/>
                        <a:pt x="594724" y="1053772"/>
                        <a:pt x="132143" y="1021321"/>
                      </a:cubicBezTo>
                      <a:cubicBezTo>
                        <a:pt x="134957" y="1049237"/>
                        <a:pt x="130628" y="1124779"/>
                        <a:pt x="133442" y="1152695"/>
                      </a:cubicBezTo>
                      <a:cubicBezTo>
                        <a:pt x="213903" y="1545897"/>
                        <a:pt x="561807" y="1841678"/>
                        <a:pt x="978795" y="1841678"/>
                      </a:cubicBezTo>
                      <a:cubicBezTo>
                        <a:pt x="1395784" y="1841678"/>
                        <a:pt x="1743688" y="1545897"/>
                        <a:pt x="1824149" y="1152695"/>
                      </a:cubicBezTo>
                      <a:cubicBezTo>
                        <a:pt x="1822730" y="1044345"/>
                        <a:pt x="1834010" y="916946"/>
                        <a:pt x="1832591" y="808596"/>
                      </a:cubicBezTo>
                      <a:cubicBezTo>
                        <a:pt x="1561139" y="797655"/>
                        <a:pt x="1296038" y="831165"/>
                        <a:pt x="1113486" y="566224"/>
                      </a:cubicBezTo>
                      <a:close/>
                      <a:moveTo>
                        <a:pt x="978795" y="0"/>
                      </a:moveTo>
                      <a:cubicBezTo>
                        <a:pt x="1519369" y="0"/>
                        <a:pt x="1957590" y="438221"/>
                        <a:pt x="1957590" y="978795"/>
                      </a:cubicBezTo>
                      <a:cubicBezTo>
                        <a:pt x="1957590" y="1519369"/>
                        <a:pt x="1519369" y="1957590"/>
                        <a:pt x="978795" y="1957590"/>
                      </a:cubicBezTo>
                      <a:cubicBezTo>
                        <a:pt x="438221" y="1957590"/>
                        <a:pt x="0" y="1519369"/>
                        <a:pt x="0" y="978795"/>
                      </a:cubicBezTo>
                      <a:cubicBezTo>
                        <a:pt x="0" y="438221"/>
                        <a:pt x="438221" y="0"/>
                        <a:pt x="9787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endParaRPr lang="en-US" sz="964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123">
                  <a:extLst>
                    <a:ext uri="{FF2B5EF4-FFF2-40B4-BE49-F238E27FC236}">
                      <a16:creationId xmlns:a16="http://schemas.microsoft.com/office/drawing/2014/main" id="{3CF5CB16-BF87-477B-8D34-401288670789}"/>
                    </a:ext>
                  </a:extLst>
                </p:cNvPr>
                <p:cNvSpPr/>
                <p:nvPr/>
              </p:nvSpPr>
              <p:spPr>
                <a:xfrm>
                  <a:off x="9247938" y="1923479"/>
                  <a:ext cx="173132" cy="599126"/>
                </a:xfrm>
                <a:custGeom>
                  <a:avLst/>
                  <a:gdLst>
                    <a:gd name="connsiteX0" fmla="*/ 142876 w 361951"/>
                    <a:gd name="connsiteY0" fmla="*/ 0 h 1252538"/>
                    <a:gd name="connsiteX1" fmla="*/ 219075 w 361951"/>
                    <a:gd name="connsiteY1" fmla="*/ 0 h 1252538"/>
                    <a:gd name="connsiteX2" fmla="*/ 273844 w 361951"/>
                    <a:gd name="connsiteY2" fmla="*/ 54769 h 1252538"/>
                    <a:gd name="connsiteX3" fmla="*/ 273844 w 361951"/>
                    <a:gd name="connsiteY3" fmla="*/ 73819 h 1252538"/>
                    <a:gd name="connsiteX4" fmla="*/ 257803 w 361951"/>
                    <a:gd name="connsiteY4" fmla="*/ 112547 h 1252538"/>
                    <a:gd name="connsiteX5" fmla="*/ 222411 w 361951"/>
                    <a:gd name="connsiteY5" fmla="*/ 127206 h 1252538"/>
                    <a:gd name="connsiteX6" fmla="*/ 361951 w 361951"/>
                    <a:gd name="connsiteY6" fmla="*/ 992981 h 1252538"/>
                    <a:gd name="connsiteX7" fmla="*/ 186610 w 361951"/>
                    <a:gd name="connsiteY7" fmla="*/ 1252538 h 1252538"/>
                    <a:gd name="connsiteX8" fmla="*/ 0 w 361951"/>
                    <a:gd name="connsiteY8" fmla="*/ 985838 h 1252538"/>
                    <a:gd name="connsiteX9" fmla="*/ 136281 w 361951"/>
                    <a:gd name="connsiteY9" fmla="*/ 125856 h 1252538"/>
                    <a:gd name="connsiteX10" fmla="*/ 104149 w 361951"/>
                    <a:gd name="connsiteY10" fmla="*/ 112547 h 1252538"/>
                    <a:gd name="connsiteX11" fmla="*/ 88107 w 361951"/>
                    <a:gd name="connsiteY11" fmla="*/ 73819 h 1252538"/>
                    <a:gd name="connsiteX12" fmla="*/ 88107 w 361951"/>
                    <a:gd name="connsiteY12" fmla="*/ 54769 h 1252538"/>
                    <a:gd name="connsiteX13" fmla="*/ 142876 w 361951"/>
                    <a:gd name="connsiteY13" fmla="*/ 0 h 1252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1951" h="1252538">
                      <a:moveTo>
                        <a:pt x="142876" y="0"/>
                      </a:moveTo>
                      <a:lnTo>
                        <a:pt x="219075" y="0"/>
                      </a:lnTo>
                      <a:cubicBezTo>
                        <a:pt x="249323" y="0"/>
                        <a:pt x="273844" y="24521"/>
                        <a:pt x="273844" y="54769"/>
                      </a:cubicBezTo>
                      <a:lnTo>
                        <a:pt x="273844" y="73819"/>
                      </a:lnTo>
                      <a:cubicBezTo>
                        <a:pt x="273844" y="88943"/>
                        <a:pt x="267714" y="102635"/>
                        <a:pt x="257803" y="112547"/>
                      </a:cubicBezTo>
                      <a:lnTo>
                        <a:pt x="222411" y="127206"/>
                      </a:lnTo>
                      <a:lnTo>
                        <a:pt x="361951" y="992981"/>
                      </a:lnTo>
                      <a:lnTo>
                        <a:pt x="186610" y="1252538"/>
                      </a:lnTo>
                      <a:lnTo>
                        <a:pt x="0" y="985838"/>
                      </a:lnTo>
                      <a:lnTo>
                        <a:pt x="136281" y="125856"/>
                      </a:lnTo>
                      <a:lnTo>
                        <a:pt x="104149" y="112547"/>
                      </a:lnTo>
                      <a:cubicBezTo>
                        <a:pt x="94237" y="102635"/>
                        <a:pt x="88107" y="88943"/>
                        <a:pt x="88107" y="73819"/>
                      </a:cubicBezTo>
                      <a:lnTo>
                        <a:pt x="88107" y="54769"/>
                      </a:lnTo>
                      <a:cubicBezTo>
                        <a:pt x="88107" y="24521"/>
                        <a:pt x="112628" y="0"/>
                        <a:pt x="1428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endParaRPr lang="en-US" sz="964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0D14104C-DE71-4747-9489-A6E5BE027497}"/>
                  </a:ext>
                </a:extLst>
              </p:cNvPr>
              <p:cNvSpPr/>
              <p:nvPr/>
            </p:nvSpPr>
            <p:spPr>
              <a:xfrm>
                <a:off x="6862427" y="1367458"/>
                <a:ext cx="801586" cy="80158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15">
                <a:extLst>
                  <a:ext uri="{FF2B5EF4-FFF2-40B4-BE49-F238E27FC236}">
                    <a16:creationId xmlns:a16="http://schemas.microsoft.com/office/drawing/2014/main" id="{5E2F35B3-07BC-4F66-9583-1F1395C6E426}"/>
                  </a:ext>
                </a:extLst>
              </p:cNvPr>
              <p:cNvSpPr/>
              <p:nvPr/>
            </p:nvSpPr>
            <p:spPr>
              <a:xfrm>
                <a:off x="6798927" y="2268113"/>
                <a:ext cx="1808491" cy="3254373"/>
              </a:xfrm>
              <a:custGeom>
                <a:avLst/>
                <a:gdLst>
                  <a:gd name="connsiteX0" fmla="*/ 285613 w 1808491"/>
                  <a:gd name="connsiteY0" fmla="*/ 0 h 3254373"/>
                  <a:gd name="connsiteX1" fmla="*/ 628787 w 1808491"/>
                  <a:gd name="connsiteY1" fmla="*/ 0 h 3254373"/>
                  <a:gd name="connsiteX2" fmla="*/ 914400 w 1808491"/>
                  <a:gd name="connsiteY2" fmla="*/ 285613 h 3254373"/>
                  <a:gd name="connsiteX3" fmla="*/ 914400 w 1808491"/>
                  <a:gd name="connsiteY3" fmla="*/ 1362609 h 3254373"/>
                  <a:gd name="connsiteX4" fmla="*/ 833220 w 1808491"/>
                  <a:gd name="connsiteY4" fmla="*/ 1495423 h 3254373"/>
                  <a:gd name="connsiteX5" fmla="*/ 1664647 w 1808491"/>
                  <a:gd name="connsiteY5" fmla="*/ 1496143 h 3254373"/>
                  <a:gd name="connsiteX6" fmla="*/ 1681651 w 1808491"/>
                  <a:gd name="connsiteY6" fmla="*/ 1499137 h 3254373"/>
                  <a:gd name="connsiteX7" fmla="*/ 1808491 w 1808491"/>
                  <a:gd name="connsiteY7" fmla="*/ 1754065 h 3254373"/>
                  <a:gd name="connsiteX8" fmla="*/ 1808490 w 1808491"/>
                  <a:gd name="connsiteY8" fmla="*/ 2989139 h 3254373"/>
                  <a:gd name="connsiteX9" fmla="*/ 1596710 w 1808491"/>
                  <a:gd name="connsiteY9" fmla="*/ 3248984 h 3254373"/>
                  <a:gd name="connsiteX10" fmla="*/ 1543256 w 1808491"/>
                  <a:gd name="connsiteY10" fmla="*/ 3254373 h 3254373"/>
                  <a:gd name="connsiteX11" fmla="*/ 1489803 w 1808491"/>
                  <a:gd name="connsiteY11" fmla="*/ 3248984 h 3254373"/>
                  <a:gd name="connsiteX12" fmla="*/ 1278023 w 1808491"/>
                  <a:gd name="connsiteY12" fmla="*/ 2989139 h 3254373"/>
                  <a:gd name="connsiteX13" fmla="*/ 1278023 w 1808491"/>
                  <a:gd name="connsiteY13" fmla="*/ 2019298 h 3254373"/>
                  <a:gd name="connsiteX14" fmla="*/ 628797 w 1808491"/>
                  <a:gd name="connsiteY14" fmla="*/ 2019298 h 3254373"/>
                  <a:gd name="connsiteX15" fmla="*/ 628787 w 1808491"/>
                  <a:gd name="connsiteY15" fmla="*/ 2019300 h 3254373"/>
                  <a:gd name="connsiteX16" fmla="*/ 285613 w 1808491"/>
                  <a:gd name="connsiteY16" fmla="*/ 2019300 h 3254373"/>
                  <a:gd name="connsiteX17" fmla="*/ 0 w 1808491"/>
                  <a:gd name="connsiteY17" fmla="*/ 1733687 h 3254373"/>
                  <a:gd name="connsiteX18" fmla="*/ 0 w 1808491"/>
                  <a:gd name="connsiteY18" fmla="*/ 285613 h 3254373"/>
                  <a:gd name="connsiteX19" fmla="*/ 285613 w 1808491"/>
                  <a:gd name="connsiteY19" fmla="*/ 0 h 325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8491" h="3254373">
                    <a:moveTo>
                      <a:pt x="285613" y="0"/>
                    </a:moveTo>
                    <a:lnTo>
                      <a:pt x="628787" y="0"/>
                    </a:lnTo>
                    <a:cubicBezTo>
                      <a:pt x="786527" y="0"/>
                      <a:pt x="914400" y="127873"/>
                      <a:pt x="914400" y="285613"/>
                    </a:cubicBezTo>
                    <a:lnTo>
                      <a:pt x="914400" y="1362609"/>
                    </a:lnTo>
                    <a:lnTo>
                      <a:pt x="833220" y="1495423"/>
                    </a:lnTo>
                    <a:lnTo>
                      <a:pt x="1664647" y="1496143"/>
                    </a:lnTo>
                    <a:lnTo>
                      <a:pt x="1681651" y="1499137"/>
                    </a:lnTo>
                    <a:cubicBezTo>
                      <a:pt x="1750441" y="1518536"/>
                      <a:pt x="1800860" y="1576770"/>
                      <a:pt x="1808491" y="1754065"/>
                    </a:cubicBezTo>
                    <a:cubicBezTo>
                      <a:pt x="1808491" y="2165756"/>
                      <a:pt x="1808490" y="2577448"/>
                      <a:pt x="1808490" y="2989139"/>
                    </a:cubicBezTo>
                    <a:cubicBezTo>
                      <a:pt x="1808490" y="3117313"/>
                      <a:pt x="1717572" y="3224252"/>
                      <a:pt x="1596710" y="3248984"/>
                    </a:cubicBezTo>
                    <a:lnTo>
                      <a:pt x="1543256" y="3254373"/>
                    </a:lnTo>
                    <a:lnTo>
                      <a:pt x="1489803" y="3248984"/>
                    </a:lnTo>
                    <a:cubicBezTo>
                      <a:pt x="1368940" y="3224252"/>
                      <a:pt x="1278023" y="3117313"/>
                      <a:pt x="1278023" y="2989139"/>
                    </a:cubicBezTo>
                    <a:lnTo>
                      <a:pt x="1278023" y="2019298"/>
                    </a:lnTo>
                    <a:lnTo>
                      <a:pt x="628797" y="2019298"/>
                    </a:lnTo>
                    <a:lnTo>
                      <a:pt x="628787" y="2019300"/>
                    </a:lnTo>
                    <a:lnTo>
                      <a:pt x="285613" y="2019300"/>
                    </a:lnTo>
                    <a:cubicBezTo>
                      <a:pt x="127873" y="2019300"/>
                      <a:pt x="0" y="1891427"/>
                      <a:pt x="0" y="1733687"/>
                    </a:cubicBezTo>
                    <a:lnTo>
                      <a:pt x="0" y="285613"/>
                    </a:lnTo>
                    <a:cubicBezTo>
                      <a:pt x="0" y="127873"/>
                      <a:pt x="127873" y="0"/>
                      <a:pt x="2856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5597F38-5759-47E0-9755-7EBD692AADB0}"/>
                  </a:ext>
                </a:extLst>
              </p:cNvPr>
              <p:cNvSpPr/>
              <p:nvPr/>
            </p:nvSpPr>
            <p:spPr>
              <a:xfrm flipH="1">
                <a:off x="11020831" y="1367458"/>
                <a:ext cx="801586" cy="80158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17">
                <a:extLst>
                  <a:ext uri="{FF2B5EF4-FFF2-40B4-BE49-F238E27FC236}">
                    <a16:creationId xmlns:a16="http://schemas.microsoft.com/office/drawing/2014/main" id="{097A952A-D182-4A28-9269-9DC866B0331A}"/>
                  </a:ext>
                </a:extLst>
              </p:cNvPr>
              <p:cNvSpPr/>
              <p:nvPr/>
            </p:nvSpPr>
            <p:spPr>
              <a:xfrm flipH="1">
                <a:off x="10077433" y="2268114"/>
                <a:ext cx="1808493" cy="3254372"/>
              </a:xfrm>
              <a:custGeom>
                <a:avLst/>
                <a:gdLst>
                  <a:gd name="connsiteX0" fmla="*/ 628787 w 1808491"/>
                  <a:gd name="connsiteY0" fmla="*/ 0 h 3254373"/>
                  <a:gd name="connsiteX1" fmla="*/ 285613 w 1808491"/>
                  <a:gd name="connsiteY1" fmla="*/ 0 h 3254373"/>
                  <a:gd name="connsiteX2" fmla="*/ 0 w 1808491"/>
                  <a:gd name="connsiteY2" fmla="*/ 285613 h 3254373"/>
                  <a:gd name="connsiteX3" fmla="*/ 0 w 1808491"/>
                  <a:gd name="connsiteY3" fmla="*/ 1733687 h 3254373"/>
                  <a:gd name="connsiteX4" fmla="*/ 285613 w 1808491"/>
                  <a:gd name="connsiteY4" fmla="*/ 2019300 h 3254373"/>
                  <a:gd name="connsiteX5" fmla="*/ 628787 w 1808491"/>
                  <a:gd name="connsiteY5" fmla="*/ 2019300 h 3254373"/>
                  <a:gd name="connsiteX6" fmla="*/ 628797 w 1808491"/>
                  <a:gd name="connsiteY6" fmla="*/ 2019298 h 3254373"/>
                  <a:gd name="connsiteX7" fmla="*/ 1278023 w 1808491"/>
                  <a:gd name="connsiteY7" fmla="*/ 2019298 h 3254373"/>
                  <a:gd name="connsiteX8" fmla="*/ 1278023 w 1808491"/>
                  <a:gd name="connsiteY8" fmla="*/ 2989139 h 3254373"/>
                  <a:gd name="connsiteX9" fmla="*/ 1489803 w 1808491"/>
                  <a:gd name="connsiteY9" fmla="*/ 3248984 h 3254373"/>
                  <a:gd name="connsiteX10" fmla="*/ 1543256 w 1808491"/>
                  <a:gd name="connsiteY10" fmla="*/ 3254373 h 3254373"/>
                  <a:gd name="connsiteX11" fmla="*/ 1596710 w 1808491"/>
                  <a:gd name="connsiteY11" fmla="*/ 3248984 h 3254373"/>
                  <a:gd name="connsiteX12" fmla="*/ 1808490 w 1808491"/>
                  <a:gd name="connsiteY12" fmla="*/ 2989139 h 3254373"/>
                  <a:gd name="connsiteX13" fmla="*/ 1808491 w 1808491"/>
                  <a:gd name="connsiteY13" fmla="*/ 1754065 h 3254373"/>
                  <a:gd name="connsiteX14" fmla="*/ 1681651 w 1808491"/>
                  <a:gd name="connsiteY14" fmla="*/ 1499137 h 3254373"/>
                  <a:gd name="connsiteX15" fmla="*/ 1673243 w 1808491"/>
                  <a:gd name="connsiteY15" fmla="*/ 1497656 h 3254373"/>
                  <a:gd name="connsiteX16" fmla="*/ 821581 w 1808491"/>
                  <a:gd name="connsiteY16" fmla="*/ 1498393 h 3254373"/>
                  <a:gd name="connsiteX17" fmla="*/ 914400 w 1808491"/>
                  <a:gd name="connsiteY17" fmla="*/ 1334821 h 3254373"/>
                  <a:gd name="connsiteX18" fmla="*/ 914400 w 1808491"/>
                  <a:gd name="connsiteY18" fmla="*/ 285613 h 3254373"/>
                  <a:gd name="connsiteX19" fmla="*/ 628787 w 1808491"/>
                  <a:gd name="connsiteY19" fmla="*/ 0 h 325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8491" h="3254373">
                    <a:moveTo>
                      <a:pt x="628787" y="0"/>
                    </a:moveTo>
                    <a:lnTo>
                      <a:pt x="285613" y="0"/>
                    </a:lnTo>
                    <a:cubicBezTo>
                      <a:pt x="127873" y="0"/>
                      <a:pt x="0" y="127873"/>
                      <a:pt x="0" y="285613"/>
                    </a:cubicBezTo>
                    <a:lnTo>
                      <a:pt x="0" y="1733687"/>
                    </a:lnTo>
                    <a:cubicBezTo>
                      <a:pt x="0" y="1891427"/>
                      <a:pt x="127873" y="2019300"/>
                      <a:pt x="285613" y="2019300"/>
                    </a:cubicBezTo>
                    <a:lnTo>
                      <a:pt x="628787" y="2019300"/>
                    </a:lnTo>
                    <a:lnTo>
                      <a:pt x="628797" y="2019298"/>
                    </a:lnTo>
                    <a:lnTo>
                      <a:pt x="1278023" y="2019298"/>
                    </a:lnTo>
                    <a:lnTo>
                      <a:pt x="1278023" y="2989139"/>
                    </a:lnTo>
                    <a:cubicBezTo>
                      <a:pt x="1278023" y="3117313"/>
                      <a:pt x="1368940" y="3224252"/>
                      <a:pt x="1489803" y="3248984"/>
                    </a:cubicBezTo>
                    <a:lnTo>
                      <a:pt x="1543256" y="3254373"/>
                    </a:lnTo>
                    <a:lnTo>
                      <a:pt x="1596710" y="3248984"/>
                    </a:lnTo>
                    <a:cubicBezTo>
                      <a:pt x="1717572" y="3224252"/>
                      <a:pt x="1808490" y="3117313"/>
                      <a:pt x="1808490" y="2989139"/>
                    </a:cubicBezTo>
                    <a:cubicBezTo>
                      <a:pt x="1808490" y="2577448"/>
                      <a:pt x="1808491" y="2165756"/>
                      <a:pt x="1808491" y="1754065"/>
                    </a:cubicBezTo>
                    <a:cubicBezTo>
                      <a:pt x="1800860" y="1576770"/>
                      <a:pt x="1750441" y="1518536"/>
                      <a:pt x="1681651" y="1499137"/>
                    </a:cubicBezTo>
                    <a:lnTo>
                      <a:pt x="1673243" y="1497656"/>
                    </a:lnTo>
                    <a:lnTo>
                      <a:pt x="821581" y="1498393"/>
                    </a:lnTo>
                    <a:lnTo>
                      <a:pt x="914400" y="1334821"/>
                    </a:lnTo>
                    <a:lnTo>
                      <a:pt x="914400" y="285613"/>
                    </a:lnTo>
                    <a:cubicBezTo>
                      <a:pt x="914400" y="127873"/>
                      <a:pt x="786527" y="0"/>
                      <a:pt x="6287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18">
                <a:extLst>
                  <a:ext uri="{FF2B5EF4-FFF2-40B4-BE49-F238E27FC236}">
                    <a16:creationId xmlns:a16="http://schemas.microsoft.com/office/drawing/2014/main" id="{E5CD0289-3F5F-49C3-8061-3DB8317E7C33}"/>
                  </a:ext>
                </a:extLst>
              </p:cNvPr>
              <p:cNvSpPr/>
              <p:nvPr/>
            </p:nvSpPr>
            <p:spPr>
              <a:xfrm>
                <a:off x="7754140" y="2998362"/>
                <a:ext cx="3191379" cy="688975"/>
              </a:xfrm>
              <a:custGeom>
                <a:avLst/>
                <a:gdLst>
                  <a:gd name="connsiteX0" fmla="*/ 2704985 w 3191379"/>
                  <a:gd name="connsiteY0" fmla="*/ 100291 h 688975"/>
                  <a:gd name="connsiteX1" fmla="*/ 473470 w 3191379"/>
                  <a:gd name="connsiteY1" fmla="*/ 109593 h 688975"/>
                  <a:gd name="connsiteX2" fmla="*/ 200487 w 3191379"/>
                  <a:gd name="connsiteY2" fmla="*/ 588684 h 688975"/>
                  <a:gd name="connsiteX3" fmla="*/ 2990891 w 3191379"/>
                  <a:gd name="connsiteY3" fmla="*/ 585732 h 688975"/>
                  <a:gd name="connsiteX4" fmla="*/ 2784979 w 3191379"/>
                  <a:gd name="connsiteY4" fmla="*/ 0 h 688975"/>
                  <a:gd name="connsiteX5" fmla="*/ 3191379 w 3191379"/>
                  <a:gd name="connsiteY5" fmla="*/ 685800 h 688975"/>
                  <a:gd name="connsiteX6" fmla="*/ 0 w 3191379"/>
                  <a:gd name="connsiteY6" fmla="*/ 688975 h 688975"/>
                  <a:gd name="connsiteX7" fmla="*/ 409575 w 3191379"/>
                  <a:gd name="connsiteY7" fmla="*/ 3175 h 68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91379" h="688975">
                    <a:moveTo>
                      <a:pt x="2704985" y="100291"/>
                    </a:moveTo>
                    <a:lnTo>
                      <a:pt x="473470" y="109593"/>
                    </a:lnTo>
                    <a:lnTo>
                      <a:pt x="200487" y="588684"/>
                    </a:lnTo>
                    <a:lnTo>
                      <a:pt x="2990891" y="585732"/>
                    </a:lnTo>
                    <a:close/>
                    <a:moveTo>
                      <a:pt x="2784979" y="0"/>
                    </a:moveTo>
                    <a:lnTo>
                      <a:pt x="3191379" y="685800"/>
                    </a:lnTo>
                    <a:lnTo>
                      <a:pt x="0" y="688975"/>
                    </a:lnTo>
                    <a:lnTo>
                      <a:pt x="409575" y="31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19">
                <a:extLst>
                  <a:ext uri="{FF2B5EF4-FFF2-40B4-BE49-F238E27FC236}">
                    <a16:creationId xmlns:a16="http://schemas.microsoft.com/office/drawing/2014/main" id="{FDF8921C-9E31-48BF-A487-755C4A040A21}"/>
                  </a:ext>
                </a:extLst>
              </p:cNvPr>
              <p:cNvSpPr/>
              <p:nvPr/>
            </p:nvSpPr>
            <p:spPr>
              <a:xfrm>
                <a:off x="8776752" y="3782859"/>
                <a:ext cx="539901" cy="1421888"/>
              </a:xfrm>
              <a:custGeom>
                <a:avLst/>
                <a:gdLst>
                  <a:gd name="connsiteX0" fmla="*/ 0 w 539898"/>
                  <a:gd name="connsiteY0" fmla="*/ 0 h 1421889"/>
                  <a:gd name="connsiteX1" fmla="*/ 539898 w 539898"/>
                  <a:gd name="connsiteY1" fmla="*/ 0 h 1421889"/>
                  <a:gd name="connsiteX2" fmla="*/ 539897 w 539898"/>
                  <a:gd name="connsiteY2" fmla="*/ 1151940 h 1421889"/>
                  <a:gd name="connsiteX3" fmla="*/ 269948 w 539898"/>
                  <a:gd name="connsiteY3" fmla="*/ 1421889 h 1421889"/>
                  <a:gd name="connsiteX4" fmla="*/ 269949 w 539898"/>
                  <a:gd name="connsiteY4" fmla="*/ 1421888 h 1421889"/>
                  <a:gd name="connsiteX5" fmla="*/ 0 w 539898"/>
                  <a:gd name="connsiteY5" fmla="*/ 1151939 h 142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898" h="1421889">
                    <a:moveTo>
                      <a:pt x="0" y="0"/>
                    </a:moveTo>
                    <a:lnTo>
                      <a:pt x="539898" y="0"/>
                    </a:lnTo>
                    <a:lnTo>
                      <a:pt x="539897" y="1151940"/>
                    </a:lnTo>
                    <a:cubicBezTo>
                      <a:pt x="539897" y="1301029"/>
                      <a:pt x="419037" y="1421889"/>
                      <a:pt x="269948" y="1421889"/>
                    </a:cubicBezTo>
                    <a:lnTo>
                      <a:pt x="269949" y="1421888"/>
                    </a:lnTo>
                    <a:cubicBezTo>
                      <a:pt x="120860" y="1421888"/>
                      <a:pt x="0" y="1301028"/>
                      <a:pt x="0" y="115193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20">
                <a:extLst>
                  <a:ext uri="{FF2B5EF4-FFF2-40B4-BE49-F238E27FC236}">
                    <a16:creationId xmlns:a16="http://schemas.microsoft.com/office/drawing/2014/main" id="{50D8288D-2744-4455-B34A-BC169F2A9795}"/>
                  </a:ext>
                </a:extLst>
              </p:cNvPr>
              <p:cNvSpPr/>
              <p:nvPr/>
            </p:nvSpPr>
            <p:spPr>
              <a:xfrm>
                <a:off x="9372094" y="3782859"/>
                <a:ext cx="539901" cy="1421888"/>
              </a:xfrm>
              <a:custGeom>
                <a:avLst/>
                <a:gdLst>
                  <a:gd name="connsiteX0" fmla="*/ 0 w 539898"/>
                  <a:gd name="connsiteY0" fmla="*/ 0 h 1421889"/>
                  <a:gd name="connsiteX1" fmla="*/ 539898 w 539898"/>
                  <a:gd name="connsiteY1" fmla="*/ 0 h 1421889"/>
                  <a:gd name="connsiteX2" fmla="*/ 539897 w 539898"/>
                  <a:gd name="connsiteY2" fmla="*/ 1151940 h 1421889"/>
                  <a:gd name="connsiteX3" fmla="*/ 269948 w 539898"/>
                  <a:gd name="connsiteY3" fmla="*/ 1421889 h 1421889"/>
                  <a:gd name="connsiteX4" fmla="*/ 269949 w 539898"/>
                  <a:gd name="connsiteY4" fmla="*/ 1421888 h 1421889"/>
                  <a:gd name="connsiteX5" fmla="*/ 0 w 539898"/>
                  <a:gd name="connsiteY5" fmla="*/ 1151939 h 142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898" h="1421889">
                    <a:moveTo>
                      <a:pt x="0" y="0"/>
                    </a:moveTo>
                    <a:lnTo>
                      <a:pt x="539898" y="0"/>
                    </a:lnTo>
                    <a:lnTo>
                      <a:pt x="539897" y="1151940"/>
                    </a:lnTo>
                    <a:cubicBezTo>
                      <a:pt x="539897" y="1301029"/>
                      <a:pt x="419037" y="1421889"/>
                      <a:pt x="269948" y="1421889"/>
                    </a:cubicBezTo>
                    <a:lnTo>
                      <a:pt x="269949" y="1421888"/>
                    </a:lnTo>
                    <a:cubicBezTo>
                      <a:pt x="120860" y="1421888"/>
                      <a:pt x="0" y="1301028"/>
                      <a:pt x="0" y="115193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470C6AC-9F8A-4BF0-B93D-F5230C6B73D8}"/>
              </a:ext>
            </a:extLst>
          </p:cNvPr>
          <p:cNvCxnSpPr/>
          <p:nvPr/>
        </p:nvCxnSpPr>
        <p:spPr bwMode="auto">
          <a:xfrm flipV="1">
            <a:off x="3094046" y="2608739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4">
            <a:extLst>
              <a:ext uri="{FF2B5EF4-FFF2-40B4-BE49-F238E27FC236}">
                <a16:creationId xmlns:a16="http://schemas.microsoft.com/office/drawing/2014/main" id="{4E1E73E1-DB48-4FCE-B508-F2626AC6E15B}"/>
              </a:ext>
            </a:extLst>
          </p:cNvPr>
          <p:cNvGrpSpPr>
            <a:grpSpLocks/>
          </p:cNvGrpSpPr>
          <p:nvPr/>
        </p:nvGrpSpPr>
        <p:grpSpPr bwMode="auto">
          <a:xfrm>
            <a:off x="2667020" y="1654026"/>
            <a:ext cx="853733" cy="853588"/>
            <a:chOff x="2845048" y="982137"/>
            <a:chExt cx="932810" cy="93281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9696ACA-AB81-47E2-8794-ABFB79F06A86}"/>
                </a:ext>
              </a:extLst>
            </p:cNvPr>
            <p:cNvSpPr/>
            <p:nvPr/>
          </p:nvSpPr>
          <p:spPr>
            <a:xfrm>
              <a:off x="2844894" y="981899"/>
              <a:ext cx="933466" cy="933626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2A473E6-86CA-45CD-AC83-623C0E59C27E}"/>
                </a:ext>
              </a:extLst>
            </p:cNvPr>
            <p:cNvGrpSpPr/>
            <p:nvPr/>
          </p:nvGrpSpPr>
          <p:grpSpPr>
            <a:xfrm>
              <a:off x="2989014" y="1155680"/>
              <a:ext cx="644878" cy="481220"/>
              <a:chOff x="1708865" y="843506"/>
              <a:chExt cx="5420087" cy="4044588"/>
            </a:xfrm>
            <a:solidFill>
              <a:schemeClr val="bg1"/>
            </a:solidFill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952F13C-90CE-4596-AA87-F050ED23A051}"/>
                  </a:ext>
                </a:extLst>
              </p:cNvPr>
              <p:cNvSpPr/>
              <p:nvPr/>
            </p:nvSpPr>
            <p:spPr>
              <a:xfrm>
                <a:off x="5171103" y="1944262"/>
                <a:ext cx="1333500" cy="13335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04">
                <a:extLst>
                  <a:ext uri="{FF2B5EF4-FFF2-40B4-BE49-F238E27FC236}">
                    <a16:creationId xmlns:a16="http://schemas.microsoft.com/office/drawing/2014/main" id="{2304A0F9-E1A4-444D-AD4B-5DE6DE0CB4DD}"/>
                  </a:ext>
                </a:extLst>
              </p:cNvPr>
              <p:cNvSpPr/>
              <p:nvPr/>
            </p:nvSpPr>
            <p:spPr>
              <a:xfrm>
                <a:off x="4540649" y="3466418"/>
                <a:ext cx="2588303" cy="1421676"/>
              </a:xfrm>
              <a:custGeom>
                <a:avLst/>
                <a:gdLst>
                  <a:gd name="connsiteX0" fmla="*/ 755725 w 2666731"/>
                  <a:gd name="connsiteY0" fmla="*/ 0 h 1421676"/>
                  <a:gd name="connsiteX1" fmla="*/ 1911006 w 2666731"/>
                  <a:gd name="connsiteY1" fmla="*/ 0 h 1421676"/>
                  <a:gd name="connsiteX2" fmla="*/ 2666731 w 2666731"/>
                  <a:gd name="connsiteY2" fmla="*/ 755725 h 1421676"/>
                  <a:gd name="connsiteX3" fmla="*/ 2666731 w 2666731"/>
                  <a:gd name="connsiteY3" fmla="*/ 1421676 h 1421676"/>
                  <a:gd name="connsiteX4" fmla="*/ 0 w 2666731"/>
                  <a:gd name="connsiteY4" fmla="*/ 1421676 h 1421676"/>
                  <a:gd name="connsiteX5" fmla="*/ 0 w 2666731"/>
                  <a:gd name="connsiteY5" fmla="*/ 755725 h 1421676"/>
                  <a:gd name="connsiteX6" fmla="*/ 755725 w 2666731"/>
                  <a:gd name="connsiteY6" fmla="*/ 0 h 142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731" h="1421676">
                    <a:moveTo>
                      <a:pt x="755725" y="0"/>
                    </a:moveTo>
                    <a:lnTo>
                      <a:pt x="1911006" y="0"/>
                    </a:lnTo>
                    <a:cubicBezTo>
                      <a:pt x="2328381" y="0"/>
                      <a:pt x="2666731" y="338350"/>
                      <a:pt x="2666731" y="755725"/>
                    </a:cubicBezTo>
                    <a:lnTo>
                      <a:pt x="2666731" y="1421676"/>
                    </a:lnTo>
                    <a:lnTo>
                      <a:pt x="0" y="1421676"/>
                    </a:lnTo>
                    <a:lnTo>
                      <a:pt x="0" y="755725"/>
                    </a:lnTo>
                    <a:cubicBezTo>
                      <a:pt x="0" y="338350"/>
                      <a:pt x="338350" y="0"/>
                      <a:pt x="7557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D4C9779-6E70-4B3D-9BFD-BAA518FF2D1C}"/>
                  </a:ext>
                </a:extLst>
              </p:cNvPr>
              <p:cNvSpPr/>
              <p:nvPr/>
            </p:nvSpPr>
            <p:spPr>
              <a:xfrm>
                <a:off x="2336266" y="1944262"/>
                <a:ext cx="1333500" cy="13335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06">
                <a:extLst>
                  <a:ext uri="{FF2B5EF4-FFF2-40B4-BE49-F238E27FC236}">
                    <a16:creationId xmlns:a16="http://schemas.microsoft.com/office/drawing/2014/main" id="{9307CB3C-A5AF-401D-8B34-4DA676E856CE}"/>
                  </a:ext>
                </a:extLst>
              </p:cNvPr>
              <p:cNvSpPr/>
              <p:nvPr/>
            </p:nvSpPr>
            <p:spPr>
              <a:xfrm>
                <a:off x="1708865" y="3466418"/>
                <a:ext cx="2588303" cy="1421676"/>
              </a:xfrm>
              <a:custGeom>
                <a:avLst/>
                <a:gdLst>
                  <a:gd name="connsiteX0" fmla="*/ 755725 w 2666731"/>
                  <a:gd name="connsiteY0" fmla="*/ 0 h 1421676"/>
                  <a:gd name="connsiteX1" fmla="*/ 1911006 w 2666731"/>
                  <a:gd name="connsiteY1" fmla="*/ 0 h 1421676"/>
                  <a:gd name="connsiteX2" fmla="*/ 2666731 w 2666731"/>
                  <a:gd name="connsiteY2" fmla="*/ 755725 h 1421676"/>
                  <a:gd name="connsiteX3" fmla="*/ 2666731 w 2666731"/>
                  <a:gd name="connsiteY3" fmla="*/ 1421676 h 1421676"/>
                  <a:gd name="connsiteX4" fmla="*/ 0 w 2666731"/>
                  <a:gd name="connsiteY4" fmla="*/ 1421676 h 1421676"/>
                  <a:gd name="connsiteX5" fmla="*/ 0 w 2666731"/>
                  <a:gd name="connsiteY5" fmla="*/ 755725 h 1421676"/>
                  <a:gd name="connsiteX6" fmla="*/ 755725 w 2666731"/>
                  <a:gd name="connsiteY6" fmla="*/ 0 h 142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731" h="1421676">
                    <a:moveTo>
                      <a:pt x="755725" y="0"/>
                    </a:moveTo>
                    <a:lnTo>
                      <a:pt x="1911006" y="0"/>
                    </a:lnTo>
                    <a:cubicBezTo>
                      <a:pt x="2328381" y="0"/>
                      <a:pt x="2666731" y="338350"/>
                      <a:pt x="2666731" y="755725"/>
                    </a:cubicBezTo>
                    <a:lnTo>
                      <a:pt x="2666731" y="1421676"/>
                    </a:lnTo>
                    <a:lnTo>
                      <a:pt x="0" y="1421676"/>
                    </a:lnTo>
                    <a:lnTo>
                      <a:pt x="0" y="755725"/>
                    </a:lnTo>
                    <a:cubicBezTo>
                      <a:pt x="0" y="338350"/>
                      <a:pt x="338350" y="0"/>
                      <a:pt x="7557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45CC6D0-4A4A-41A3-A709-8E452B8FDAE4}"/>
                  </a:ext>
                </a:extLst>
              </p:cNvPr>
              <p:cNvSpPr/>
              <p:nvPr/>
            </p:nvSpPr>
            <p:spPr>
              <a:xfrm>
                <a:off x="3735749" y="843506"/>
                <a:ext cx="1333500" cy="13335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08">
                <a:extLst>
                  <a:ext uri="{FF2B5EF4-FFF2-40B4-BE49-F238E27FC236}">
                    <a16:creationId xmlns:a16="http://schemas.microsoft.com/office/drawing/2014/main" id="{7A053FAA-C791-4631-8777-3F1D65131907}"/>
                  </a:ext>
                </a:extLst>
              </p:cNvPr>
              <p:cNvSpPr/>
              <p:nvPr/>
            </p:nvSpPr>
            <p:spPr>
              <a:xfrm>
                <a:off x="3224617" y="2384105"/>
                <a:ext cx="2391636" cy="1421676"/>
              </a:xfrm>
              <a:custGeom>
                <a:avLst/>
                <a:gdLst>
                  <a:gd name="connsiteX0" fmla="*/ 617230 w 2391636"/>
                  <a:gd name="connsiteY0" fmla="*/ 0 h 1421676"/>
                  <a:gd name="connsiteX1" fmla="*/ 1738535 w 2391636"/>
                  <a:gd name="connsiteY1" fmla="*/ 0 h 1421676"/>
                  <a:gd name="connsiteX2" fmla="*/ 1813531 w 2391636"/>
                  <a:gd name="connsiteY2" fmla="*/ 3902 h 1421676"/>
                  <a:gd name="connsiteX3" fmla="*/ 1863238 w 2391636"/>
                  <a:gd name="connsiteY3" fmla="*/ 11718 h 1421676"/>
                  <a:gd name="connsiteX4" fmla="*/ 1845467 w 2391636"/>
                  <a:gd name="connsiteY4" fmla="*/ 68966 h 1421676"/>
                  <a:gd name="connsiteX5" fmla="*/ 1829545 w 2391636"/>
                  <a:gd name="connsiteY5" fmla="*/ 226907 h 1421676"/>
                  <a:gd name="connsiteX6" fmla="*/ 2325876 w 2391636"/>
                  <a:gd name="connsiteY6" fmla="*/ 956239 h 1421676"/>
                  <a:gd name="connsiteX7" fmla="*/ 2391636 w 2391636"/>
                  <a:gd name="connsiteY7" fmla="*/ 975769 h 1421676"/>
                  <a:gd name="connsiteX8" fmla="*/ 2001925 w 2391636"/>
                  <a:gd name="connsiteY8" fmla="*/ 975769 h 1421676"/>
                  <a:gd name="connsiteX9" fmla="*/ 1296479 w 2391636"/>
                  <a:gd name="connsiteY9" fmla="*/ 1362218 h 1421676"/>
                  <a:gd name="connsiteX10" fmla="*/ 1265155 w 2391636"/>
                  <a:gd name="connsiteY10" fmla="*/ 1421676 h 1421676"/>
                  <a:gd name="connsiteX11" fmla="*/ 1165435 w 2391636"/>
                  <a:gd name="connsiteY11" fmla="*/ 1421676 h 1421676"/>
                  <a:gd name="connsiteX12" fmla="*/ 1134111 w 2391636"/>
                  <a:gd name="connsiteY12" fmla="*/ 1362218 h 1421676"/>
                  <a:gd name="connsiteX13" fmla="*/ 428665 w 2391636"/>
                  <a:gd name="connsiteY13" fmla="*/ 975769 h 1421676"/>
                  <a:gd name="connsiteX14" fmla="*/ 0 w 2391636"/>
                  <a:gd name="connsiteY14" fmla="*/ 975769 h 1421676"/>
                  <a:gd name="connsiteX15" fmla="*/ 65759 w 2391636"/>
                  <a:gd name="connsiteY15" fmla="*/ 956239 h 1421676"/>
                  <a:gd name="connsiteX16" fmla="*/ 562090 w 2391636"/>
                  <a:gd name="connsiteY16" fmla="*/ 226907 h 1421676"/>
                  <a:gd name="connsiteX17" fmla="*/ 546168 w 2391636"/>
                  <a:gd name="connsiteY17" fmla="*/ 68966 h 1421676"/>
                  <a:gd name="connsiteX18" fmla="*/ 526728 w 2391636"/>
                  <a:gd name="connsiteY18" fmla="*/ 6340 h 1421676"/>
                  <a:gd name="connsiteX19" fmla="*/ 542234 w 2391636"/>
                  <a:gd name="connsiteY19" fmla="*/ 3902 h 1421676"/>
                  <a:gd name="connsiteX20" fmla="*/ 617230 w 2391636"/>
                  <a:gd name="connsiteY20" fmla="*/ 0 h 142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91636" h="1421676">
                    <a:moveTo>
                      <a:pt x="617230" y="0"/>
                    </a:moveTo>
                    <a:lnTo>
                      <a:pt x="1738535" y="0"/>
                    </a:lnTo>
                    <a:cubicBezTo>
                      <a:pt x="1763854" y="0"/>
                      <a:pt x="1788873" y="1322"/>
                      <a:pt x="1813531" y="3902"/>
                    </a:cubicBezTo>
                    <a:lnTo>
                      <a:pt x="1863238" y="11718"/>
                    </a:lnTo>
                    <a:lnTo>
                      <a:pt x="1845467" y="68966"/>
                    </a:lnTo>
                    <a:cubicBezTo>
                      <a:pt x="1835028" y="119982"/>
                      <a:pt x="1829545" y="172805"/>
                      <a:pt x="1829545" y="226907"/>
                    </a:cubicBezTo>
                    <a:cubicBezTo>
                      <a:pt x="1829545" y="558285"/>
                      <a:pt x="2035219" y="841626"/>
                      <a:pt x="2325876" y="956239"/>
                    </a:cubicBezTo>
                    <a:lnTo>
                      <a:pt x="2391636" y="975769"/>
                    </a:lnTo>
                    <a:lnTo>
                      <a:pt x="2001925" y="975769"/>
                    </a:lnTo>
                    <a:cubicBezTo>
                      <a:pt x="1708269" y="975769"/>
                      <a:pt x="1449363" y="1129062"/>
                      <a:pt x="1296479" y="1362218"/>
                    </a:cubicBezTo>
                    <a:lnTo>
                      <a:pt x="1265155" y="1421676"/>
                    </a:lnTo>
                    <a:lnTo>
                      <a:pt x="1165435" y="1421676"/>
                    </a:lnTo>
                    <a:lnTo>
                      <a:pt x="1134111" y="1362218"/>
                    </a:lnTo>
                    <a:cubicBezTo>
                      <a:pt x="981227" y="1129062"/>
                      <a:pt x="722321" y="975769"/>
                      <a:pt x="428665" y="975769"/>
                    </a:cubicBezTo>
                    <a:lnTo>
                      <a:pt x="0" y="975769"/>
                    </a:lnTo>
                    <a:lnTo>
                      <a:pt x="65759" y="956239"/>
                    </a:lnTo>
                    <a:cubicBezTo>
                      <a:pt x="356417" y="841626"/>
                      <a:pt x="562090" y="558285"/>
                      <a:pt x="562090" y="226907"/>
                    </a:cubicBezTo>
                    <a:cubicBezTo>
                      <a:pt x="562090" y="172805"/>
                      <a:pt x="556608" y="119982"/>
                      <a:pt x="546168" y="68966"/>
                    </a:cubicBezTo>
                    <a:lnTo>
                      <a:pt x="526728" y="6340"/>
                    </a:lnTo>
                    <a:lnTo>
                      <a:pt x="542234" y="3902"/>
                    </a:lnTo>
                    <a:cubicBezTo>
                      <a:pt x="566893" y="1322"/>
                      <a:pt x="591912" y="0"/>
                      <a:pt x="6172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964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919F8B3-C98E-4367-B4C7-B66D4784E9F2}"/>
              </a:ext>
            </a:extLst>
          </p:cNvPr>
          <p:cNvCxnSpPr/>
          <p:nvPr/>
        </p:nvCxnSpPr>
        <p:spPr bwMode="auto">
          <a:xfrm flipV="1">
            <a:off x="5063678" y="2608739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4">
            <a:extLst>
              <a:ext uri="{FF2B5EF4-FFF2-40B4-BE49-F238E27FC236}">
                <a16:creationId xmlns:a16="http://schemas.microsoft.com/office/drawing/2014/main" id="{80A3B2E8-A3BB-4BD6-BF8F-3A9304FDD561}"/>
              </a:ext>
            </a:extLst>
          </p:cNvPr>
          <p:cNvGrpSpPr>
            <a:grpSpLocks/>
          </p:cNvGrpSpPr>
          <p:nvPr/>
        </p:nvGrpSpPr>
        <p:grpSpPr bwMode="auto">
          <a:xfrm>
            <a:off x="4636959" y="1654026"/>
            <a:ext cx="853733" cy="853588"/>
            <a:chOff x="4997452" y="982137"/>
            <a:chExt cx="932810" cy="93281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5F8789-4C5E-4E19-8E64-20048BE48896}"/>
                </a:ext>
              </a:extLst>
            </p:cNvPr>
            <p:cNvSpPr/>
            <p:nvPr/>
          </p:nvSpPr>
          <p:spPr>
            <a:xfrm>
              <a:off x="4996964" y="981899"/>
              <a:ext cx="933466" cy="933626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91" name="Group 86">
              <a:extLst>
                <a:ext uri="{FF2B5EF4-FFF2-40B4-BE49-F238E27FC236}">
                  <a16:creationId xmlns:a16="http://schemas.microsoft.com/office/drawing/2014/main" id="{78CDD485-BEA0-4A30-A96C-2AF137572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7415" y="1078893"/>
              <a:ext cx="426635" cy="739298"/>
              <a:chOff x="5317415" y="1078893"/>
              <a:chExt cx="426635" cy="73929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69EF9BE-0807-4671-B89D-FB22796AD6BE}"/>
                  </a:ext>
                </a:extLst>
              </p:cNvPr>
              <p:cNvGrpSpPr/>
              <p:nvPr/>
            </p:nvGrpSpPr>
            <p:grpSpPr>
              <a:xfrm>
                <a:off x="5317415" y="1078893"/>
                <a:ext cx="326705" cy="739298"/>
                <a:chOff x="5532438" y="1589088"/>
                <a:chExt cx="1262063" cy="2855913"/>
              </a:xfrm>
              <a:solidFill>
                <a:schemeClr val="bg1"/>
              </a:solidFill>
            </p:grpSpPr>
            <p:sp>
              <p:nvSpPr>
                <p:cNvPr id="96" name="Freeform 5">
                  <a:extLst>
                    <a:ext uri="{FF2B5EF4-FFF2-40B4-BE49-F238E27FC236}">
                      <a16:creationId xmlns:a16="http://schemas.microsoft.com/office/drawing/2014/main" id="{8332A672-264B-4997-AFE1-E2D4A1468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6125" y="1589088"/>
                  <a:ext cx="495300" cy="493713"/>
                </a:xfrm>
                <a:custGeom>
                  <a:avLst/>
                  <a:gdLst>
                    <a:gd name="T0" fmla="*/ 105 w 210"/>
                    <a:gd name="T1" fmla="*/ 210 h 210"/>
                    <a:gd name="T2" fmla="*/ 210 w 210"/>
                    <a:gd name="T3" fmla="*/ 105 h 210"/>
                    <a:gd name="T4" fmla="*/ 105 w 210"/>
                    <a:gd name="T5" fmla="*/ 0 h 210"/>
                    <a:gd name="T6" fmla="*/ 0 w 210"/>
                    <a:gd name="T7" fmla="*/ 105 h 210"/>
                    <a:gd name="T8" fmla="*/ 105 w 210"/>
                    <a:gd name="T9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210">
                      <a:moveTo>
                        <a:pt x="105" y="210"/>
                      </a:moveTo>
                      <a:cubicBezTo>
                        <a:pt x="162" y="210"/>
                        <a:pt x="210" y="164"/>
                        <a:pt x="210" y="105"/>
                      </a:cubicBezTo>
                      <a:cubicBezTo>
                        <a:pt x="210" y="47"/>
                        <a:pt x="163" y="0"/>
                        <a:pt x="105" y="0"/>
                      </a:cubicBezTo>
                      <a:cubicBezTo>
                        <a:pt x="47" y="0"/>
                        <a:pt x="0" y="46"/>
                        <a:pt x="0" y="105"/>
                      </a:cubicBezTo>
                      <a:cubicBezTo>
                        <a:pt x="1" y="163"/>
                        <a:pt x="47" y="210"/>
                        <a:pt x="105" y="21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2982" tIns="31491" rIns="62982" bIns="31491"/>
                <a:lstStyle/>
                <a:p>
                  <a:pPr defTabSz="1031508">
                    <a:defRPr/>
                  </a:pPr>
                  <a:endParaRPr lang="en-IN" sz="1286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6">
                  <a:extLst>
                    <a:ext uri="{FF2B5EF4-FFF2-40B4-BE49-F238E27FC236}">
                      <a16:creationId xmlns:a16="http://schemas.microsoft.com/office/drawing/2014/main" id="{EC653FED-725C-4346-B79E-226DD946E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2438" y="2128838"/>
                  <a:ext cx="1262063" cy="2316163"/>
                </a:xfrm>
                <a:custGeom>
                  <a:avLst/>
                  <a:gdLst>
                    <a:gd name="T0" fmla="*/ 527 w 536"/>
                    <a:gd name="T1" fmla="*/ 301 h 985"/>
                    <a:gd name="T2" fmla="*/ 433 w 536"/>
                    <a:gd name="T3" fmla="*/ 68 h 985"/>
                    <a:gd name="T4" fmla="*/ 432 w 536"/>
                    <a:gd name="T5" fmla="*/ 65 h 985"/>
                    <a:gd name="T6" fmla="*/ 335 w 536"/>
                    <a:gd name="T7" fmla="*/ 0 h 985"/>
                    <a:gd name="T8" fmla="*/ 106 w 536"/>
                    <a:gd name="T9" fmla="*/ 0 h 985"/>
                    <a:gd name="T10" fmla="*/ 0 w 536"/>
                    <a:gd name="T11" fmla="*/ 103 h 985"/>
                    <a:gd name="T12" fmla="*/ 0 w 536"/>
                    <a:gd name="T13" fmla="*/ 104 h 985"/>
                    <a:gd name="T14" fmla="*/ 0 w 536"/>
                    <a:gd name="T15" fmla="*/ 355 h 985"/>
                    <a:gd name="T16" fmla="*/ 42 w 536"/>
                    <a:gd name="T17" fmla="*/ 398 h 985"/>
                    <a:gd name="T18" fmla="*/ 85 w 536"/>
                    <a:gd name="T19" fmla="*/ 355 h 985"/>
                    <a:gd name="T20" fmla="*/ 85 w 536"/>
                    <a:gd name="T21" fmla="*/ 105 h 985"/>
                    <a:gd name="T22" fmla="*/ 105 w 536"/>
                    <a:gd name="T23" fmla="*/ 105 h 985"/>
                    <a:gd name="T24" fmla="*/ 105 w 536"/>
                    <a:gd name="T25" fmla="*/ 418 h 985"/>
                    <a:gd name="T26" fmla="*/ 105 w 536"/>
                    <a:gd name="T27" fmla="*/ 938 h 985"/>
                    <a:gd name="T28" fmla="*/ 152 w 536"/>
                    <a:gd name="T29" fmla="*/ 985 h 985"/>
                    <a:gd name="T30" fmla="*/ 200 w 536"/>
                    <a:gd name="T31" fmla="*/ 938 h 985"/>
                    <a:gd name="T32" fmla="*/ 200 w 536"/>
                    <a:gd name="T33" fmla="*/ 473 h 985"/>
                    <a:gd name="T34" fmla="*/ 218 w 536"/>
                    <a:gd name="T35" fmla="*/ 473 h 985"/>
                    <a:gd name="T36" fmla="*/ 237 w 536"/>
                    <a:gd name="T37" fmla="*/ 473 h 985"/>
                    <a:gd name="T38" fmla="*/ 237 w 536"/>
                    <a:gd name="T39" fmla="*/ 938 h 985"/>
                    <a:gd name="T40" fmla="*/ 285 w 536"/>
                    <a:gd name="T41" fmla="*/ 985 h 985"/>
                    <a:gd name="T42" fmla="*/ 332 w 536"/>
                    <a:gd name="T43" fmla="*/ 938 h 985"/>
                    <a:gd name="T44" fmla="*/ 332 w 536"/>
                    <a:gd name="T45" fmla="*/ 419 h 985"/>
                    <a:gd name="T46" fmla="*/ 332 w 536"/>
                    <a:gd name="T47" fmla="*/ 106 h 985"/>
                    <a:gd name="T48" fmla="*/ 355 w 536"/>
                    <a:gd name="T49" fmla="*/ 106 h 985"/>
                    <a:gd name="T50" fmla="*/ 446 w 536"/>
                    <a:gd name="T51" fmla="*/ 334 h 985"/>
                    <a:gd name="T52" fmla="*/ 502 w 536"/>
                    <a:gd name="T53" fmla="*/ 358 h 985"/>
                    <a:gd name="T54" fmla="*/ 527 w 536"/>
                    <a:gd name="T55" fmla="*/ 301 h 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6" h="985">
                      <a:moveTo>
                        <a:pt x="527" y="301"/>
                      </a:moveTo>
                      <a:lnTo>
                        <a:pt x="433" y="68"/>
                      </a:lnTo>
                      <a:cubicBezTo>
                        <a:pt x="433" y="66"/>
                        <a:pt x="432" y="66"/>
                        <a:pt x="432" y="65"/>
                      </a:cubicBezTo>
                      <a:cubicBezTo>
                        <a:pt x="416" y="26"/>
                        <a:pt x="378" y="0"/>
                        <a:pt x="335" y="0"/>
                      </a:cubicBezTo>
                      <a:lnTo>
                        <a:pt x="106" y="0"/>
                      </a:lnTo>
                      <a:cubicBezTo>
                        <a:pt x="48" y="0"/>
                        <a:pt x="2" y="46"/>
                        <a:pt x="0" y="103"/>
                      </a:cubicBezTo>
                      <a:lnTo>
                        <a:pt x="0" y="104"/>
                      </a:lnTo>
                      <a:lnTo>
                        <a:pt x="0" y="355"/>
                      </a:lnTo>
                      <a:cubicBezTo>
                        <a:pt x="0" y="379"/>
                        <a:pt x="18" y="398"/>
                        <a:pt x="42" y="398"/>
                      </a:cubicBezTo>
                      <a:cubicBezTo>
                        <a:pt x="66" y="398"/>
                        <a:pt x="85" y="379"/>
                        <a:pt x="85" y="355"/>
                      </a:cubicBezTo>
                      <a:lnTo>
                        <a:pt x="85" y="105"/>
                      </a:lnTo>
                      <a:lnTo>
                        <a:pt x="105" y="105"/>
                      </a:lnTo>
                      <a:lnTo>
                        <a:pt x="105" y="418"/>
                      </a:lnTo>
                      <a:lnTo>
                        <a:pt x="105" y="938"/>
                      </a:lnTo>
                      <a:cubicBezTo>
                        <a:pt x="105" y="964"/>
                        <a:pt x="126" y="985"/>
                        <a:pt x="152" y="985"/>
                      </a:cubicBezTo>
                      <a:cubicBezTo>
                        <a:pt x="178" y="985"/>
                        <a:pt x="200" y="964"/>
                        <a:pt x="200" y="938"/>
                      </a:cubicBezTo>
                      <a:lnTo>
                        <a:pt x="200" y="473"/>
                      </a:lnTo>
                      <a:lnTo>
                        <a:pt x="218" y="473"/>
                      </a:lnTo>
                      <a:lnTo>
                        <a:pt x="237" y="473"/>
                      </a:lnTo>
                      <a:lnTo>
                        <a:pt x="237" y="938"/>
                      </a:lnTo>
                      <a:cubicBezTo>
                        <a:pt x="237" y="964"/>
                        <a:pt x="258" y="985"/>
                        <a:pt x="285" y="985"/>
                      </a:cubicBezTo>
                      <a:cubicBezTo>
                        <a:pt x="311" y="985"/>
                        <a:pt x="332" y="964"/>
                        <a:pt x="332" y="938"/>
                      </a:cubicBezTo>
                      <a:lnTo>
                        <a:pt x="332" y="419"/>
                      </a:lnTo>
                      <a:lnTo>
                        <a:pt x="332" y="106"/>
                      </a:lnTo>
                      <a:lnTo>
                        <a:pt x="355" y="106"/>
                      </a:lnTo>
                      <a:lnTo>
                        <a:pt x="446" y="334"/>
                      </a:lnTo>
                      <a:cubicBezTo>
                        <a:pt x="455" y="356"/>
                        <a:pt x="480" y="366"/>
                        <a:pt x="502" y="358"/>
                      </a:cubicBezTo>
                      <a:cubicBezTo>
                        <a:pt x="526" y="348"/>
                        <a:pt x="536" y="323"/>
                        <a:pt x="527" y="30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2982" tIns="31491" rIns="62982" bIns="31491"/>
                <a:lstStyle/>
                <a:p>
                  <a:pPr defTabSz="1031508">
                    <a:defRPr/>
                  </a:pPr>
                  <a:endParaRPr lang="en-IN" sz="1286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EF27BD3-C4EB-48DC-AD59-BBB4DC7D655D}"/>
                  </a:ext>
                </a:extLst>
              </p:cNvPr>
              <p:cNvGrpSpPr/>
              <p:nvPr/>
            </p:nvGrpSpPr>
            <p:grpSpPr>
              <a:xfrm>
                <a:off x="5644598" y="1397836"/>
                <a:ext cx="99452" cy="71562"/>
                <a:chOff x="6767513" y="2820988"/>
                <a:chExt cx="300038" cy="215900"/>
              </a:xfrm>
              <a:solidFill>
                <a:schemeClr val="bg1"/>
              </a:solidFill>
            </p:grpSpPr>
            <p:sp>
              <p:nvSpPr>
                <p:cNvPr id="94" name="Freeform 7">
                  <a:extLst>
                    <a:ext uri="{FF2B5EF4-FFF2-40B4-BE49-F238E27FC236}">
                      <a16:creationId xmlns:a16="http://schemas.microsoft.com/office/drawing/2014/main" id="{AD8BCF6C-358C-4EAD-A17A-B77B9DEDB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7513" y="2871788"/>
                  <a:ext cx="300038" cy="165100"/>
                </a:xfrm>
                <a:custGeom>
                  <a:avLst/>
                  <a:gdLst>
                    <a:gd name="T0" fmla="*/ 103 w 127"/>
                    <a:gd name="T1" fmla="*/ 0 h 70"/>
                    <a:gd name="T2" fmla="*/ 13 w 127"/>
                    <a:gd name="T3" fmla="*/ 0 h 70"/>
                    <a:gd name="T4" fmla="*/ 0 w 127"/>
                    <a:gd name="T5" fmla="*/ 35 h 70"/>
                    <a:gd name="T6" fmla="*/ 0 w 127"/>
                    <a:gd name="T7" fmla="*/ 70 h 70"/>
                    <a:gd name="T8" fmla="*/ 116 w 127"/>
                    <a:gd name="T9" fmla="*/ 70 h 70"/>
                    <a:gd name="T10" fmla="*/ 127 w 127"/>
                    <a:gd name="T11" fmla="*/ 70 h 70"/>
                    <a:gd name="T12" fmla="*/ 127 w 127"/>
                    <a:gd name="T13" fmla="*/ 0 h 70"/>
                    <a:gd name="T14" fmla="*/ 103 w 127"/>
                    <a:gd name="T1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70">
                      <a:moveTo>
                        <a:pt x="103" y="0"/>
                      </a:moveTo>
                      <a:lnTo>
                        <a:pt x="13" y="0"/>
                      </a:lnTo>
                      <a:cubicBezTo>
                        <a:pt x="14" y="14"/>
                        <a:pt x="9" y="27"/>
                        <a:pt x="0" y="35"/>
                      </a:cubicBezTo>
                      <a:lnTo>
                        <a:pt x="0" y="70"/>
                      </a:lnTo>
                      <a:lnTo>
                        <a:pt x="116" y="70"/>
                      </a:lnTo>
                      <a:lnTo>
                        <a:pt x="127" y="70"/>
                      </a:lnTo>
                      <a:lnTo>
                        <a:pt x="127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2982" tIns="31491" rIns="62982" bIns="31491"/>
                <a:lstStyle/>
                <a:p>
                  <a:pPr defTabSz="1031508">
                    <a:defRPr/>
                  </a:pPr>
                  <a:endParaRPr lang="en-IN" sz="1286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8">
                  <a:extLst>
                    <a:ext uri="{FF2B5EF4-FFF2-40B4-BE49-F238E27FC236}">
                      <a16:creationId xmlns:a16="http://schemas.microsoft.com/office/drawing/2014/main" id="{5E873E8D-4029-455E-9E0B-8B9D87F65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6088" y="2820988"/>
                  <a:ext cx="247650" cy="39688"/>
                </a:xfrm>
                <a:custGeom>
                  <a:avLst/>
                  <a:gdLst>
                    <a:gd name="T0" fmla="*/ 105 w 105"/>
                    <a:gd name="T1" fmla="*/ 17 h 17"/>
                    <a:gd name="T2" fmla="*/ 1 w 105"/>
                    <a:gd name="T3" fmla="*/ 17 h 17"/>
                    <a:gd name="T4" fmla="*/ 0 w 105"/>
                    <a:gd name="T5" fmla="*/ 11 h 17"/>
                    <a:gd name="T6" fmla="*/ 103 w 105"/>
                    <a:gd name="T7" fmla="*/ 0 h 17"/>
                    <a:gd name="T8" fmla="*/ 105 w 105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7">
                      <a:moveTo>
                        <a:pt x="105" y="17"/>
                      </a:moveTo>
                      <a:lnTo>
                        <a:pt x="1" y="17"/>
                      </a:lnTo>
                      <a:cubicBezTo>
                        <a:pt x="1" y="15"/>
                        <a:pt x="0" y="11"/>
                        <a:pt x="0" y="11"/>
                      </a:cubicBezTo>
                      <a:lnTo>
                        <a:pt x="103" y="0"/>
                      </a:lnTo>
                      <a:lnTo>
                        <a:pt x="105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2982" tIns="31491" rIns="62982" bIns="31491"/>
                <a:lstStyle/>
                <a:p>
                  <a:pPr defTabSz="1031508">
                    <a:defRPr/>
                  </a:pPr>
                  <a:endParaRPr lang="en-IN" sz="1286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FB80CB9-50FB-442B-9BA4-2B55F0FCF65C}"/>
              </a:ext>
            </a:extLst>
          </p:cNvPr>
          <p:cNvCxnSpPr/>
          <p:nvPr/>
        </p:nvCxnSpPr>
        <p:spPr bwMode="auto">
          <a:xfrm flipV="1">
            <a:off x="9002947" y="2608739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5">
            <a:extLst>
              <a:ext uri="{FF2B5EF4-FFF2-40B4-BE49-F238E27FC236}">
                <a16:creationId xmlns:a16="http://schemas.microsoft.com/office/drawing/2014/main" id="{6B6DD291-23EA-4AF4-A8D1-EBBE77E13A2E}"/>
              </a:ext>
            </a:extLst>
          </p:cNvPr>
          <p:cNvGrpSpPr>
            <a:grpSpLocks/>
          </p:cNvGrpSpPr>
          <p:nvPr/>
        </p:nvGrpSpPr>
        <p:grpSpPr bwMode="auto">
          <a:xfrm>
            <a:off x="8576838" y="1654026"/>
            <a:ext cx="853733" cy="853588"/>
            <a:chOff x="9302260" y="982137"/>
            <a:chExt cx="932810" cy="9328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F1556B0-FB92-4414-9EB6-EEF13BED7C5C}"/>
                </a:ext>
              </a:extLst>
            </p:cNvPr>
            <p:cNvSpPr/>
            <p:nvPr/>
          </p:nvSpPr>
          <p:spPr>
            <a:xfrm>
              <a:off x="9301105" y="981899"/>
              <a:ext cx="933466" cy="933626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5A940CC-FFBB-413F-919E-183AD260AC3B}"/>
                </a:ext>
              </a:extLst>
            </p:cNvPr>
            <p:cNvGrpSpPr/>
            <p:nvPr/>
          </p:nvGrpSpPr>
          <p:grpSpPr>
            <a:xfrm>
              <a:off x="9471258" y="1169463"/>
              <a:ext cx="632914" cy="558158"/>
              <a:chOff x="2386579" y="1307311"/>
              <a:chExt cx="4065869" cy="3585645"/>
            </a:xfrm>
            <a:solidFill>
              <a:schemeClr val="bg1"/>
            </a:solidFill>
          </p:grpSpPr>
          <p:sp>
            <p:nvSpPr>
              <p:cNvPr id="83" name="Freeform 84">
                <a:extLst>
                  <a:ext uri="{FF2B5EF4-FFF2-40B4-BE49-F238E27FC236}">
                    <a16:creationId xmlns:a16="http://schemas.microsoft.com/office/drawing/2014/main" id="{869A23BF-324C-4EE3-B41A-D63F86CBED03}"/>
                  </a:ext>
                </a:extLst>
              </p:cNvPr>
              <p:cNvSpPr/>
              <p:nvPr/>
            </p:nvSpPr>
            <p:spPr>
              <a:xfrm rot="21281603">
                <a:off x="2386579" y="2162612"/>
                <a:ext cx="883991" cy="2561445"/>
              </a:xfrm>
              <a:custGeom>
                <a:avLst/>
                <a:gdLst>
                  <a:gd name="connsiteX0" fmla="*/ 431289 w 883989"/>
                  <a:gd name="connsiteY0" fmla="*/ 0 h 2561036"/>
                  <a:gd name="connsiteX1" fmla="*/ 800844 w 883989"/>
                  <a:gd name="connsiteY1" fmla="*/ 297066 h 2561036"/>
                  <a:gd name="connsiteX2" fmla="*/ 668232 w 883989"/>
                  <a:gd name="connsiteY2" fmla="*/ 1101987 h 2561036"/>
                  <a:gd name="connsiteX3" fmla="*/ 847967 w 883989"/>
                  <a:gd name="connsiteY3" fmla="*/ 1118682 h 2561036"/>
                  <a:gd name="connsiteX4" fmla="*/ 883817 w 883989"/>
                  <a:gd name="connsiteY4" fmla="*/ 1161873 h 2561036"/>
                  <a:gd name="connsiteX5" fmla="*/ 834780 w 883989"/>
                  <a:gd name="connsiteY5" fmla="*/ 1689818 h 2561036"/>
                  <a:gd name="connsiteX6" fmla="*/ 791588 w 883989"/>
                  <a:gd name="connsiteY6" fmla="*/ 1725668 h 2561036"/>
                  <a:gd name="connsiteX7" fmla="*/ 523821 w 883989"/>
                  <a:gd name="connsiteY7" fmla="*/ 1700797 h 2561036"/>
                  <a:gd name="connsiteX8" fmla="*/ 455917 w 883989"/>
                  <a:gd name="connsiteY8" fmla="*/ 2431870 h 2561036"/>
                  <a:gd name="connsiteX9" fmla="*/ 618571 w 883989"/>
                  <a:gd name="connsiteY9" fmla="*/ 2446978 h 2561036"/>
                  <a:gd name="connsiteX10" fmla="*/ 670190 w 883989"/>
                  <a:gd name="connsiteY10" fmla="*/ 2509169 h 2561036"/>
                  <a:gd name="connsiteX11" fmla="*/ 607999 w 883989"/>
                  <a:gd name="connsiteY11" fmla="*/ 2560788 h 2561036"/>
                  <a:gd name="connsiteX12" fmla="*/ 257084 w 883989"/>
                  <a:gd name="connsiteY12" fmla="*/ 2524208 h 2561036"/>
                  <a:gd name="connsiteX13" fmla="*/ 167800 w 883989"/>
                  <a:gd name="connsiteY13" fmla="*/ 2416640 h 2561036"/>
                  <a:gd name="connsiteX14" fmla="*/ 236767 w 883989"/>
                  <a:gd name="connsiteY14" fmla="*/ 1674134 h 2561036"/>
                  <a:gd name="connsiteX15" fmla="*/ 36022 w 883989"/>
                  <a:gd name="connsiteY15" fmla="*/ 1655488 h 2561036"/>
                  <a:gd name="connsiteX16" fmla="*/ 172 w 883989"/>
                  <a:gd name="connsiteY16" fmla="*/ 1612296 h 2561036"/>
                  <a:gd name="connsiteX17" fmla="*/ 49209 w 883989"/>
                  <a:gd name="connsiteY17" fmla="*/ 1084352 h 2561036"/>
                  <a:gd name="connsiteX18" fmla="*/ 92401 w 883989"/>
                  <a:gd name="connsiteY18" fmla="*/ 1048502 h 2561036"/>
                  <a:gd name="connsiteX19" fmla="*/ 254076 w 883989"/>
                  <a:gd name="connsiteY19" fmla="*/ 1063519 h 2561036"/>
                  <a:gd name="connsiteX20" fmla="*/ 235886 w 883989"/>
                  <a:gd name="connsiteY20" fmla="*/ 1030007 h 2561036"/>
                  <a:gd name="connsiteX21" fmla="*/ 215410 w 883989"/>
                  <a:gd name="connsiteY21" fmla="*/ 928586 h 2561036"/>
                  <a:gd name="connsiteX22" fmla="*/ 215410 w 883989"/>
                  <a:gd name="connsiteY22" fmla="*/ 256053 h 2561036"/>
                  <a:gd name="connsiteX23" fmla="*/ 423456 w 883989"/>
                  <a:gd name="connsiteY23" fmla="*/ 790 h 2561036"/>
                  <a:gd name="connsiteX0" fmla="*/ 431289 w 883989"/>
                  <a:gd name="connsiteY0" fmla="*/ 324 h 2561360"/>
                  <a:gd name="connsiteX1" fmla="*/ 800844 w 883989"/>
                  <a:gd name="connsiteY1" fmla="*/ 297390 h 2561360"/>
                  <a:gd name="connsiteX2" fmla="*/ 668232 w 883989"/>
                  <a:gd name="connsiteY2" fmla="*/ 1102311 h 2561360"/>
                  <a:gd name="connsiteX3" fmla="*/ 847967 w 883989"/>
                  <a:gd name="connsiteY3" fmla="*/ 1119006 h 2561360"/>
                  <a:gd name="connsiteX4" fmla="*/ 883817 w 883989"/>
                  <a:gd name="connsiteY4" fmla="*/ 1162197 h 2561360"/>
                  <a:gd name="connsiteX5" fmla="*/ 834780 w 883989"/>
                  <a:gd name="connsiteY5" fmla="*/ 1690142 h 2561360"/>
                  <a:gd name="connsiteX6" fmla="*/ 791588 w 883989"/>
                  <a:gd name="connsiteY6" fmla="*/ 1725992 h 2561360"/>
                  <a:gd name="connsiteX7" fmla="*/ 523821 w 883989"/>
                  <a:gd name="connsiteY7" fmla="*/ 1701121 h 2561360"/>
                  <a:gd name="connsiteX8" fmla="*/ 455917 w 883989"/>
                  <a:gd name="connsiteY8" fmla="*/ 2432194 h 2561360"/>
                  <a:gd name="connsiteX9" fmla="*/ 618571 w 883989"/>
                  <a:gd name="connsiteY9" fmla="*/ 2447302 h 2561360"/>
                  <a:gd name="connsiteX10" fmla="*/ 670190 w 883989"/>
                  <a:gd name="connsiteY10" fmla="*/ 2509493 h 2561360"/>
                  <a:gd name="connsiteX11" fmla="*/ 607999 w 883989"/>
                  <a:gd name="connsiteY11" fmla="*/ 2561112 h 2561360"/>
                  <a:gd name="connsiteX12" fmla="*/ 257084 w 883989"/>
                  <a:gd name="connsiteY12" fmla="*/ 2524532 h 2561360"/>
                  <a:gd name="connsiteX13" fmla="*/ 167800 w 883989"/>
                  <a:gd name="connsiteY13" fmla="*/ 2416964 h 2561360"/>
                  <a:gd name="connsiteX14" fmla="*/ 236767 w 883989"/>
                  <a:gd name="connsiteY14" fmla="*/ 1674458 h 2561360"/>
                  <a:gd name="connsiteX15" fmla="*/ 36022 w 883989"/>
                  <a:gd name="connsiteY15" fmla="*/ 1655812 h 2561360"/>
                  <a:gd name="connsiteX16" fmla="*/ 172 w 883989"/>
                  <a:gd name="connsiteY16" fmla="*/ 1612620 h 2561360"/>
                  <a:gd name="connsiteX17" fmla="*/ 49209 w 883989"/>
                  <a:gd name="connsiteY17" fmla="*/ 1084676 h 2561360"/>
                  <a:gd name="connsiteX18" fmla="*/ 92401 w 883989"/>
                  <a:gd name="connsiteY18" fmla="*/ 1048826 h 2561360"/>
                  <a:gd name="connsiteX19" fmla="*/ 254076 w 883989"/>
                  <a:gd name="connsiteY19" fmla="*/ 1063843 h 2561360"/>
                  <a:gd name="connsiteX20" fmla="*/ 235886 w 883989"/>
                  <a:gd name="connsiteY20" fmla="*/ 1030331 h 2561360"/>
                  <a:gd name="connsiteX21" fmla="*/ 215410 w 883989"/>
                  <a:gd name="connsiteY21" fmla="*/ 928910 h 2561360"/>
                  <a:gd name="connsiteX22" fmla="*/ 215410 w 883989"/>
                  <a:gd name="connsiteY22" fmla="*/ 256377 h 2561360"/>
                  <a:gd name="connsiteX23" fmla="*/ 423456 w 883989"/>
                  <a:gd name="connsiteY23" fmla="*/ 1114 h 2561360"/>
                  <a:gd name="connsiteX24" fmla="*/ 431289 w 883989"/>
                  <a:gd name="connsiteY24" fmla="*/ 324 h 2561360"/>
                  <a:gd name="connsiteX0" fmla="*/ 431289 w 883989"/>
                  <a:gd name="connsiteY0" fmla="*/ 369 h 2561405"/>
                  <a:gd name="connsiteX1" fmla="*/ 800844 w 883989"/>
                  <a:gd name="connsiteY1" fmla="*/ 297435 h 2561405"/>
                  <a:gd name="connsiteX2" fmla="*/ 668232 w 883989"/>
                  <a:gd name="connsiteY2" fmla="*/ 1102356 h 2561405"/>
                  <a:gd name="connsiteX3" fmla="*/ 847967 w 883989"/>
                  <a:gd name="connsiteY3" fmla="*/ 1119051 h 2561405"/>
                  <a:gd name="connsiteX4" fmla="*/ 883817 w 883989"/>
                  <a:gd name="connsiteY4" fmla="*/ 1162242 h 2561405"/>
                  <a:gd name="connsiteX5" fmla="*/ 834780 w 883989"/>
                  <a:gd name="connsiteY5" fmla="*/ 1690187 h 2561405"/>
                  <a:gd name="connsiteX6" fmla="*/ 791588 w 883989"/>
                  <a:gd name="connsiteY6" fmla="*/ 1726037 h 2561405"/>
                  <a:gd name="connsiteX7" fmla="*/ 523821 w 883989"/>
                  <a:gd name="connsiteY7" fmla="*/ 1701166 h 2561405"/>
                  <a:gd name="connsiteX8" fmla="*/ 455917 w 883989"/>
                  <a:gd name="connsiteY8" fmla="*/ 2432239 h 2561405"/>
                  <a:gd name="connsiteX9" fmla="*/ 618571 w 883989"/>
                  <a:gd name="connsiteY9" fmla="*/ 2447347 h 2561405"/>
                  <a:gd name="connsiteX10" fmla="*/ 670190 w 883989"/>
                  <a:gd name="connsiteY10" fmla="*/ 2509538 h 2561405"/>
                  <a:gd name="connsiteX11" fmla="*/ 607999 w 883989"/>
                  <a:gd name="connsiteY11" fmla="*/ 2561157 h 2561405"/>
                  <a:gd name="connsiteX12" fmla="*/ 257084 w 883989"/>
                  <a:gd name="connsiteY12" fmla="*/ 2524577 h 2561405"/>
                  <a:gd name="connsiteX13" fmla="*/ 167800 w 883989"/>
                  <a:gd name="connsiteY13" fmla="*/ 2417009 h 2561405"/>
                  <a:gd name="connsiteX14" fmla="*/ 236767 w 883989"/>
                  <a:gd name="connsiteY14" fmla="*/ 1674503 h 2561405"/>
                  <a:gd name="connsiteX15" fmla="*/ 36022 w 883989"/>
                  <a:gd name="connsiteY15" fmla="*/ 1655857 h 2561405"/>
                  <a:gd name="connsiteX16" fmla="*/ 172 w 883989"/>
                  <a:gd name="connsiteY16" fmla="*/ 1612665 h 2561405"/>
                  <a:gd name="connsiteX17" fmla="*/ 49209 w 883989"/>
                  <a:gd name="connsiteY17" fmla="*/ 1084721 h 2561405"/>
                  <a:gd name="connsiteX18" fmla="*/ 92401 w 883989"/>
                  <a:gd name="connsiteY18" fmla="*/ 1048871 h 2561405"/>
                  <a:gd name="connsiteX19" fmla="*/ 254076 w 883989"/>
                  <a:gd name="connsiteY19" fmla="*/ 1063888 h 2561405"/>
                  <a:gd name="connsiteX20" fmla="*/ 235886 w 883989"/>
                  <a:gd name="connsiteY20" fmla="*/ 1030376 h 2561405"/>
                  <a:gd name="connsiteX21" fmla="*/ 215410 w 883989"/>
                  <a:gd name="connsiteY21" fmla="*/ 928955 h 2561405"/>
                  <a:gd name="connsiteX22" fmla="*/ 215410 w 883989"/>
                  <a:gd name="connsiteY22" fmla="*/ 256422 h 2561405"/>
                  <a:gd name="connsiteX23" fmla="*/ 423456 w 883989"/>
                  <a:gd name="connsiteY23" fmla="*/ 1159 h 2561405"/>
                  <a:gd name="connsiteX24" fmla="*/ 431289 w 883989"/>
                  <a:gd name="connsiteY24" fmla="*/ 369 h 2561405"/>
                  <a:gd name="connsiteX0" fmla="*/ 431289 w 883989"/>
                  <a:gd name="connsiteY0" fmla="*/ 409 h 2561445"/>
                  <a:gd name="connsiteX1" fmla="*/ 800844 w 883989"/>
                  <a:gd name="connsiteY1" fmla="*/ 297475 h 2561445"/>
                  <a:gd name="connsiteX2" fmla="*/ 668232 w 883989"/>
                  <a:gd name="connsiteY2" fmla="*/ 1102396 h 2561445"/>
                  <a:gd name="connsiteX3" fmla="*/ 847967 w 883989"/>
                  <a:gd name="connsiteY3" fmla="*/ 1119091 h 2561445"/>
                  <a:gd name="connsiteX4" fmla="*/ 883817 w 883989"/>
                  <a:gd name="connsiteY4" fmla="*/ 1162282 h 2561445"/>
                  <a:gd name="connsiteX5" fmla="*/ 834780 w 883989"/>
                  <a:gd name="connsiteY5" fmla="*/ 1690227 h 2561445"/>
                  <a:gd name="connsiteX6" fmla="*/ 791588 w 883989"/>
                  <a:gd name="connsiteY6" fmla="*/ 1726077 h 2561445"/>
                  <a:gd name="connsiteX7" fmla="*/ 523821 w 883989"/>
                  <a:gd name="connsiteY7" fmla="*/ 1701206 h 2561445"/>
                  <a:gd name="connsiteX8" fmla="*/ 455917 w 883989"/>
                  <a:gd name="connsiteY8" fmla="*/ 2432279 h 2561445"/>
                  <a:gd name="connsiteX9" fmla="*/ 618571 w 883989"/>
                  <a:gd name="connsiteY9" fmla="*/ 2447387 h 2561445"/>
                  <a:gd name="connsiteX10" fmla="*/ 670190 w 883989"/>
                  <a:gd name="connsiteY10" fmla="*/ 2509578 h 2561445"/>
                  <a:gd name="connsiteX11" fmla="*/ 607999 w 883989"/>
                  <a:gd name="connsiteY11" fmla="*/ 2561197 h 2561445"/>
                  <a:gd name="connsiteX12" fmla="*/ 257084 w 883989"/>
                  <a:gd name="connsiteY12" fmla="*/ 2524617 h 2561445"/>
                  <a:gd name="connsiteX13" fmla="*/ 167800 w 883989"/>
                  <a:gd name="connsiteY13" fmla="*/ 2417049 h 2561445"/>
                  <a:gd name="connsiteX14" fmla="*/ 236767 w 883989"/>
                  <a:gd name="connsiteY14" fmla="*/ 1674543 h 2561445"/>
                  <a:gd name="connsiteX15" fmla="*/ 36022 w 883989"/>
                  <a:gd name="connsiteY15" fmla="*/ 1655897 h 2561445"/>
                  <a:gd name="connsiteX16" fmla="*/ 172 w 883989"/>
                  <a:gd name="connsiteY16" fmla="*/ 1612705 h 2561445"/>
                  <a:gd name="connsiteX17" fmla="*/ 49209 w 883989"/>
                  <a:gd name="connsiteY17" fmla="*/ 1084761 h 2561445"/>
                  <a:gd name="connsiteX18" fmla="*/ 92401 w 883989"/>
                  <a:gd name="connsiteY18" fmla="*/ 1048911 h 2561445"/>
                  <a:gd name="connsiteX19" fmla="*/ 254076 w 883989"/>
                  <a:gd name="connsiteY19" fmla="*/ 1063928 h 2561445"/>
                  <a:gd name="connsiteX20" fmla="*/ 235886 w 883989"/>
                  <a:gd name="connsiteY20" fmla="*/ 1030416 h 2561445"/>
                  <a:gd name="connsiteX21" fmla="*/ 215410 w 883989"/>
                  <a:gd name="connsiteY21" fmla="*/ 928995 h 2561445"/>
                  <a:gd name="connsiteX22" fmla="*/ 215410 w 883989"/>
                  <a:gd name="connsiteY22" fmla="*/ 256462 h 2561445"/>
                  <a:gd name="connsiteX23" fmla="*/ 423456 w 883989"/>
                  <a:gd name="connsiteY23" fmla="*/ 1199 h 2561445"/>
                  <a:gd name="connsiteX24" fmla="*/ 431289 w 883989"/>
                  <a:gd name="connsiteY24" fmla="*/ 409 h 2561445"/>
                  <a:gd name="connsiteX0" fmla="*/ 431289 w 883989"/>
                  <a:gd name="connsiteY0" fmla="*/ 409 h 2561445"/>
                  <a:gd name="connsiteX1" fmla="*/ 800844 w 883989"/>
                  <a:gd name="connsiteY1" fmla="*/ 297475 h 2561445"/>
                  <a:gd name="connsiteX2" fmla="*/ 668232 w 883989"/>
                  <a:gd name="connsiteY2" fmla="*/ 1102396 h 2561445"/>
                  <a:gd name="connsiteX3" fmla="*/ 847967 w 883989"/>
                  <a:gd name="connsiteY3" fmla="*/ 1119091 h 2561445"/>
                  <a:gd name="connsiteX4" fmla="*/ 883817 w 883989"/>
                  <a:gd name="connsiteY4" fmla="*/ 1162282 h 2561445"/>
                  <a:gd name="connsiteX5" fmla="*/ 834780 w 883989"/>
                  <a:gd name="connsiteY5" fmla="*/ 1690227 h 2561445"/>
                  <a:gd name="connsiteX6" fmla="*/ 791588 w 883989"/>
                  <a:gd name="connsiteY6" fmla="*/ 1726077 h 2561445"/>
                  <a:gd name="connsiteX7" fmla="*/ 523821 w 883989"/>
                  <a:gd name="connsiteY7" fmla="*/ 1701206 h 2561445"/>
                  <a:gd name="connsiteX8" fmla="*/ 455917 w 883989"/>
                  <a:gd name="connsiteY8" fmla="*/ 2432279 h 2561445"/>
                  <a:gd name="connsiteX9" fmla="*/ 618571 w 883989"/>
                  <a:gd name="connsiteY9" fmla="*/ 2447387 h 2561445"/>
                  <a:gd name="connsiteX10" fmla="*/ 670190 w 883989"/>
                  <a:gd name="connsiteY10" fmla="*/ 2509578 h 2561445"/>
                  <a:gd name="connsiteX11" fmla="*/ 607999 w 883989"/>
                  <a:gd name="connsiteY11" fmla="*/ 2561197 h 2561445"/>
                  <a:gd name="connsiteX12" fmla="*/ 257084 w 883989"/>
                  <a:gd name="connsiteY12" fmla="*/ 2524617 h 2561445"/>
                  <a:gd name="connsiteX13" fmla="*/ 167800 w 883989"/>
                  <a:gd name="connsiteY13" fmla="*/ 2417049 h 2561445"/>
                  <a:gd name="connsiteX14" fmla="*/ 236767 w 883989"/>
                  <a:gd name="connsiteY14" fmla="*/ 1674543 h 2561445"/>
                  <a:gd name="connsiteX15" fmla="*/ 36022 w 883989"/>
                  <a:gd name="connsiteY15" fmla="*/ 1655897 h 2561445"/>
                  <a:gd name="connsiteX16" fmla="*/ 172 w 883989"/>
                  <a:gd name="connsiteY16" fmla="*/ 1612705 h 2561445"/>
                  <a:gd name="connsiteX17" fmla="*/ 49209 w 883989"/>
                  <a:gd name="connsiteY17" fmla="*/ 1084761 h 2561445"/>
                  <a:gd name="connsiteX18" fmla="*/ 92401 w 883989"/>
                  <a:gd name="connsiteY18" fmla="*/ 1048911 h 2561445"/>
                  <a:gd name="connsiteX19" fmla="*/ 254076 w 883989"/>
                  <a:gd name="connsiteY19" fmla="*/ 1063928 h 2561445"/>
                  <a:gd name="connsiteX20" fmla="*/ 235886 w 883989"/>
                  <a:gd name="connsiteY20" fmla="*/ 1030416 h 2561445"/>
                  <a:gd name="connsiteX21" fmla="*/ 215410 w 883989"/>
                  <a:gd name="connsiteY21" fmla="*/ 928995 h 2561445"/>
                  <a:gd name="connsiteX22" fmla="*/ 215410 w 883989"/>
                  <a:gd name="connsiteY22" fmla="*/ 256462 h 2561445"/>
                  <a:gd name="connsiteX23" fmla="*/ 423456 w 883989"/>
                  <a:gd name="connsiteY23" fmla="*/ 1199 h 2561445"/>
                  <a:gd name="connsiteX24" fmla="*/ 431289 w 883989"/>
                  <a:gd name="connsiteY24" fmla="*/ 409 h 256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3989" h="2561445">
                    <a:moveTo>
                      <a:pt x="431289" y="409"/>
                    </a:moveTo>
                    <a:cubicBezTo>
                      <a:pt x="738713" y="-9233"/>
                      <a:pt x="817289" y="153374"/>
                      <a:pt x="800844" y="297475"/>
                    </a:cubicBezTo>
                    <a:lnTo>
                      <a:pt x="668232" y="1102396"/>
                    </a:lnTo>
                    <a:lnTo>
                      <a:pt x="847967" y="1119091"/>
                    </a:lnTo>
                    <a:cubicBezTo>
                      <a:pt x="869794" y="1121118"/>
                      <a:pt x="885844" y="1140455"/>
                      <a:pt x="883817" y="1162282"/>
                    </a:cubicBezTo>
                    <a:lnTo>
                      <a:pt x="834780" y="1690227"/>
                    </a:lnTo>
                    <a:cubicBezTo>
                      <a:pt x="832752" y="1712054"/>
                      <a:pt x="813415" y="1728104"/>
                      <a:pt x="791588" y="1726077"/>
                    </a:cubicBezTo>
                    <a:lnTo>
                      <a:pt x="523821" y="1701206"/>
                    </a:lnTo>
                    <a:lnTo>
                      <a:pt x="455917" y="2432279"/>
                    </a:lnTo>
                    <a:lnTo>
                      <a:pt x="618571" y="2447387"/>
                    </a:lnTo>
                    <a:cubicBezTo>
                      <a:pt x="649998" y="2450306"/>
                      <a:pt x="673109" y="2478150"/>
                      <a:pt x="670190" y="2509578"/>
                    </a:cubicBezTo>
                    <a:cubicBezTo>
                      <a:pt x="667271" y="2541005"/>
                      <a:pt x="639427" y="2564116"/>
                      <a:pt x="607999" y="2561197"/>
                    </a:cubicBezTo>
                    <a:lnTo>
                      <a:pt x="257084" y="2524617"/>
                    </a:lnTo>
                    <a:cubicBezTo>
                      <a:pt x="202725" y="2519568"/>
                      <a:pt x="162751" y="2471408"/>
                      <a:pt x="167800" y="2417049"/>
                    </a:cubicBezTo>
                    <a:lnTo>
                      <a:pt x="236767" y="1674543"/>
                    </a:lnTo>
                    <a:lnTo>
                      <a:pt x="36022" y="1655897"/>
                    </a:lnTo>
                    <a:cubicBezTo>
                      <a:pt x="14195" y="1653870"/>
                      <a:pt x="-1855" y="1634533"/>
                      <a:pt x="172" y="1612705"/>
                    </a:cubicBezTo>
                    <a:lnTo>
                      <a:pt x="49209" y="1084761"/>
                    </a:lnTo>
                    <a:cubicBezTo>
                      <a:pt x="51237" y="1062934"/>
                      <a:pt x="70574" y="1046884"/>
                      <a:pt x="92401" y="1048911"/>
                    </a:cubicBezTo>
                    <a:lnTo>
                      <a:pt x="254076" y="1063928"/>
                    </a:lnTo>
                    <a:lnTo>
                      <a:pt x="235886" y="1030416"/>
                    </a:lnTo>
                    <a:cubicBezTo>
                      <a:pt x="222701" y="999243"/>
                      <a:pt x="215410" y="964970"/>
                      <a:pt x="215410" y="928995"/>
                    </a:cubicBezTo>
                    <a:lnTo>
                      <a:pt x="215410" y="256462"/>
                    </a:lnTo>
                    <a:cubicBezTo>
                      <a:pt x="215410" y="130548"/>
                      <a:pt x="304724" y="25495"/>
                      <a:pt x="423456" y="1199"/>
                    </a:cubicBezTo>
                    <a:lnTo>
                      <a:pt x="431289" y="4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C0FF1CF-0CD7-4CBA-834F-307D3D0E34C0}"/>
                  </a:ext>
                </a:extLst>
              </p:cNvPr>
              <p:cNvSpPr/>
              <p:nvPr/>
            </p:nvSpPr>
            <p:spPr>
              <a:xfrm>
                <a:off x="2562221" y="1633537"/>
                <a:ext cx="495304" cy="49530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86">
                <a:extLst>
                  <a:ext uri="{FF2B5EF4-FFF2-40B4-BE49-F238E27FC236}">
                    <a16:creationId xmlns:a16="http://schemas.microsoft.com/office/drawing/2014/main" id="{EADEAC32-82F1-4CA1-9AEE-A7329C90E76A}"/>
                  </a:ext>
                </a:extLst>
              </p:cNvPr>
              <p:cNvSpPr/>
              <p:nvPr/>
            </p:nvSpPr>
            <p:spPr>
              <a:xfrm>
                <a:off x="3886200" y="1424940"/>
                <a:ext cx="1539240" cy="3299460"/>
              </a:xfrm>
              <a:custGeom>
                <a:avLst/>
                <a:gdLst>
                  <a:gd name="connsiteX0" fmla="*/ 60960 w 1539240"/>
                  <a:gd name="connsiteY0" fmla="*/ 2781626 h 3299460"/>
                  <a:gd name="connsiteX1" fmla="*/ 60960 w 1539240"/>
                  <a:gd name="connsiteY1" fmla="*/ 3253740 h 3299460"/>
                  <a:gd name="connsiteX2" fmla="*/ 1478280 w 1539240"/>
                  <a:gd name="connsiteY2" fmla="*/ 3253740 h 3299460"/>
                  <a:gd name="connsiteX3" fmla="*/ 1478280 w 1539240"/>
                  <a:gd name="connsiteY3" fmla="*/ 2794278 h 3299460"/>
                  <a:gd name="connsiteX4" fmla="*/ 1539240 w 1539240"/>
                  <a:gd name="connsiteY4" fmla="*/ 2855623 h 3299460"/>
                  <a:gd name="connsiteX5" fmla="*/ 1539240 w 1539240"/>
                  <a:gd name="connsiteY5" fmla="*/ 3299460 h 3299460"/>
                  <a:gd name="connsiteX6" fmla="*/ 0 w 1539240"/>
                  <a:gd name="connsiteY6" fmla="*/ 3299460 h 3299460"/>
                  <a:gd name="connsiteX7" fmla="*/ 0 w 1539240"/>
                  <a:gd name="connsiteY7" fmla="*/ 2842203 h 3299460"/>
                  <a:gd name="connsiteX8" fmla="*/ 1539240 w 1539240"/>
                  <a:gd name="connsiteY8" fmla="*/ 1312625 h 3299460"/>
                  <a:gd name="connsiteX9" fmla="*/ 1539240 w 1539240"/>
                  <a:gd name="connsiteY9" fmla="*/ 2044920 h 3299460"/>
                  <a:gd name="connsiteX10" fmla="*/ 1478280 w 1539240"/>
                  <a:gd name="connsiteY10" fmla="*/ 1983575 h 3299460"/>
                  <a:gd name="connsiteX11" fmla="*/ 1478280 w 1539240"/>
                  <a:gd name="connsiteY11" fmla="*/ 1373203 h 3299460"/>
                  <a:gd name="connsiteX12" fmla="*/ 0 w 1539240"/>
                  <a:gd name="connsiteY12" fmla="*/ 1306660 h 3299460"/>
                  <a:gd name="connsiteX13" fmla="*/ 60960 w 1539240"/>
                  <a:gd name="connsiteY13" fmla="*/ 1368005 h 3299460"/>
                  <a:gd name="connsiteX14" fmla="*/ 60960 w 1539240"/>
                  <a:gd name="connsiteY14" fmla="*/ 1976012 h 3299460"/>
                  <a:gd name="connsiteX15" fmla="*/ 0 w 1539240"/>
                  <a:gd name="connsiteY15" fmla="*/ 2036589 h 3299460"/>
                  <a:gd name="connsiteX16" fmla="*/ 0 w 1539240"/>
                  <a:gd name="connsiteY16" fmla="*/ 0 h 3299460"/>
                  <a:gd name="connsiteX17" fmla="*/ 1539240 w 1539240"/>
                  <a:gd name="connsiteY17" fmla="*/ 0 h 3299460"/>
                  <a:gd name="connsiteX18" fmla="*/ 1539240 w 1539240"/>
                  <a:gd name="connsiteY18" fmla="*/ 507011 h 3299460"/>
                  <a:gd name="connsiteX19" fmla="*/ 1478280 w 1539240"/>
                  <a:gd name="connsiteY19" fmla="*/ 567588 h 3299460"/>
                  <a:gd name="connsiteX20" fmla="*/ 1478280 w 1539240"/>
                  <a:gd name="connsiteY20" fmla="*/ 45720 h 3299460"/>
                  <a:gd name="connsiteX21" fmla="*/ 60960 w 1539240"/>
                  <a:gd name="connsiteY21" fmla="*/ 45720 h 3299460"/>
                  <a:gd name="connsiteX22" fmla="*/ 60960 w 1539240"/>
                  <a:gd name="connsiteY22" fmla="*/ 557302 h 3299460"/>
                  <a:gd name="connsiteX23" fmla="*/ 0 w 1539240"/>
                  <a:gd name="connsiteY23" fmla="*/ 495957 h 32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39240" h="3299460">
                    <a:moveTo>
                      <a:pt x="60960" y="2781626"/>
                    </a:moveTo>
                    <a:lnTo>
                      <a:pt x="60960" y="3253740"/>
                    </a:lnTo>
                    <a:lnTo>
                      <a:pt x="1478280" y="3253740"/>
                    </a:lnTo>
                    <a:lnTo>
                      <a:pt x="1478280" y="2794278"/>
                    </a:lnTo>
                    <a:lnTo>
                      <a:pt x="1539240" y="2855623"/>
                    </a:lnTo>
                    <a:lnTo>
                      <a:pt x="1539240" y="3299460"/>
                    </a:lnTo>
                    <a:lnTo>
                      <a:pt x="0" y="3299460"/>
                    </a:lnTo>
                    <a:lnTo>
                      <a:pt x="0" y="2842203"/>
                    </a:lnTo>
                    <a:close/>
                    <a:moveTo>
                      <a:pt x="1539240" y="1312625"/>
                    </a:moveTo>
                    <a:lnTo>
                      <a:pt x="1539240" y="2044920"/>
                    </a:lnTo>
                    <a:lnTo>
                      <a:pt x="1478280" y="1983575"/>
                    </a:lnTo>
                    <a:lnTo>
                      <a:pt x="1478280" y="1373203"/>
                    </a:lnTo>
                    <a:close/>
                    <a:moveTo>
                      <a:pt x="0" y="1306660"/>
                    </a:moveTo>
                    <a:lnTo>
                      <a:pt x="60960" y="1368005"/>
                    </a:lnTo>
                    <a:lnTo>
                      <a:pt x="60960" y="1976012"/>
                    </a:lnTo>
                    <a:lnTo>
                      <a:pt x="0" y="2036589"/>
                    </a:lnTo>
                    <a:close/>
                    <a:moveTo>
                      <a:pt x="0" y="0"/>
                    </a:moveTo>
                    <a:lnTo>
                      <a:pt x="1539240" y="0"/>
                    </a:lnTo>
                    <a:lnTo>
                      <a:pt x="1539240" y="507011"/>
                    </a:lnTo>
                    <a:lnTo>
                      <a:pt x="1478280" y="567588"/>
                    </a:lnTo>
                    <a:lnTo>
                      <a:pt x="1478280" y="45720"/>
                    </a:lnTo>
                    <a:lnTo>
                      <a:pt x="60960" y="45720"/>
                    </a:lnTo>
                    <a:lnTo>
                      <a:pt x="60960" y="557302"/>
                    </a:lnTo>
                    <a:lnTo>
                      <a:pt x="0" y="49595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87">
                <a:extLst>
                  <a:ext uri="{FF2B5EF4-FFF2-40B4-BE49-F238E27FC236}">
                    <a16:creationId xmlns:a16="http://schemas.microsoft.com/office/drawing/2014/main" id="{EEE77A66-1ED7-49EB-9698-CC7F473390B6}"/>
                  </a:ext>
                </a:extLst>
              </p:cNvPr>
              <p:cNvSpPr/>
              <p:nvPr/>
            </p:nvSpPr>
            <p:spPr>
              <a:xfrm>
                <a:off x="4015740" y="1543050"/>
                <a:ext cx="1280160" cy="3063240"/>
              </a:xfrm>
              <a:custGeom>
                <a:avLst/>
                <a:gdLst>
                  <a:gd name="connsiteX0" fmla="*/ 638217 w 1280160"/>
                  <a:gd name="connsiteY0" fmla="*/ 1961156 h 3063240"/>
                  <a:gd name="connsiteX1" fmla="*/ 1280160 w 1280160"/>
                  <a:gd name="connsiteY1" fmla="*/ 2607155 h 3063240"/>
                  <a:gd name="connsiteX2" fmla="*/ 1280160 w 1280160"/>
                  <a:gd name="connsiteY2" fmla="*/ 3063240 h 3063240"/>
                  <a:gd name="connsiteX3" fmla="*/ 0 w 1280160"/>
                  <a:gd name="connsiteY3" fmla="*/ 3063240 h 3063240"/>
                  <a:gd name="connsiteX4" fmla="*/ 0 w 1280160"/>
                  <a:gd name="connsiteY4" fmla="*/ 2595366 h 3063240"/>
                  <a:gd name="connsiteX5" fmla="*/ 1280160 w 1280160"/>
                  <a:gd name="connsiteY5" fmla="*/ 1323242 h 3063240"/>
                  <a:gd name="connsiteX6" fmla="*/ 1280160 w 1280160"/>
                  <a:gd name="connsiteY6" fmla="*/ 1796452 h 3063240"/>
                  <a:gd name="connsiteX7" fmla="*/ 1043560 w 1280160"/>
                  <a:gd name="connsiteY7" fmla="*/ 1558357 h 3063240"/>
                  <a:gd name="connsiteX8" fmla="*/ 0 w 1280160"/>
                  <a:gd name="connsiteY8" fmla="*/ 1318908 h 3063240"/>
                  <a:gd name="connsiteX9" fmla="*/ 235417 w 1280160"/>
                  <a:gd name="connsiteY9" fmla="*/ 1555812 h 3063240"/>
                  <a:gd name="connsiteX10" fmla="*/ 0 w 1280160"/>
                  <a:gd name="connsiteY10" fmla="*/ 1789752 h 3063240"/>
                  <a:gd name="connsiteX11" fmla="*/ 0 w 1280160"/>
                  <a:gd name="connsiteY11" fmla="*/ 0 h 3063240"/>
                  <a:gd name="connsiteX12" fmla="*/ 1280160 w 1280160"/>
                  <a:gd name="connsiteY12" fmla="*/ 0 h 3063240"/>
                  <a:gd name="connsiteX13" fmla="*/ 1280160 w 1280160"/>
                  <a:gd name="connsiteY13" fmla="*/ 517628 h 3063240"/>
                  <a:gd name="connsiteX14" fmla="*/ 640761 w 1280160"/>
                  <a:gd name="connsiteY14" fmla="*/ 1153014 h 3063240"/>
                  <a:gd name="connsiteX15" fmla="*/ 0 w 1280160"/>
                  <a:gd name="connsiteY15" fmla="*/ 508205 h 30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0160" h="3063240">
                    <a:moveTo>
                      <a:pt x="638217" y="1961156"/>
                    </a:moveTo>
                    <a:lnTo>
                      <a:pt x="1280160" y="2607155"/>
                    </a:lnTo>
                    <a:lnTo>
                      <a:pt x="1280160" y="3063240"/>
                    </a:lnTo>
                    <a:lnTo>
                      <a:pt x="0" y="3063240"/>
                    </a:lnTo>
                    <a:lnTo>
                      <a:pt x="0" y="2595366"/>
                    </a:lnTo>
                    <a:close/>
                    <a:moveTo>
                      <a:pt x="1280160" y="1323242"/>
                    </a:moveTo>
                    <a:lnTo>
                      <a:pt x="1280160" y="1796452"/>
                    </a:lnTo>
                    <a:lnTo>
                      <a:pt x="1043560" y="1558357"/>
                    </a:lnTo>
                    <a:close/>
                    <a:moveTo>
                      <a:pt x="0" y="1318908"/>
                    </a:moveTo>
                    <a:lnTo>
                      <a:pt x="235417" y="1555812"/>
                    </a:lnTo>
                    <a:lnTo>
                      <a:pt x="0" y="1789752"/>
                    </a:lnTo>
                    <a:close/>
                    <a:moveTo>
                      <a:pt x="0" y="0"/>
                    </a:moveTo>
                    <a:lnTo>
                      <a:pt x="1280160" y="0"/>
                    </a:lnTo>
                    <a:lnTo>
                      <a:pt x="1280160" y="517628"/>
                    </a:lnTo>
                    <a:lnTo>
                      <a:pt x="640761" y="1153014"/>
                    </a:lnTo>
                    <a:lnTo>
                      <a:pt x="0" y="50820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8">
                <a:extLst>
                  <a:ext uri="{FF2B5EF4-FFF2-40B4-BE49-F238E27FC236}">
                    <a16:creationId xmlns:a16="http://schemas.microsoft.com/office/drawing/2014/main" id="{A6CC89A3-0D55-42C6-A48F-7842C23AF711}"/>
                  </a:ext>
                </a:extLst>
              </p:cNvPr>
              <p:cNvSpPr/>
              <p:nvPr/>
            </p:nvSpPr>
            <p:spPr>
              <a:xfrm rot="2710824">
                <a:off x="2866803" y="1307311"/>
                <a:ext cx="3585645" cy="3585645"/>
              </a:xfrm>
              <a:custGeom>
                <a:avLst/>
                <a:gdLst>
                  <a:gd name="connsiteX0" fmla="*/ 1592910 w 3585645"/>
                  <a:gd name="connsiteY0" fmla="*/ 0 h 3585645"/>
                  <a:gd name="connsiteX1" fmla="*/ 1974066 w 3585645"/>
                  <a:gd name="connsiteY1" fmla="*/ 0 h 3585645"/>
                  <a:gd name="connsiteX2" fmla="*/ 1974066 w 3585645"/>
                  <a:gd name="connsiteY2" fmla="*/ 1611522 h 3585645"/>
                  <a:gd name="connsiteX3" fmla="*/ 3585645 w 3585645"/>
                  <a:gd name="connsiteY3" fmla="*/ 1611522 h 3585645"/>
                  <a:gd name="connsiteX4" fmla="*/ 3585645 w 3585645"/>
                  <a:gd name="connsiteY4" fmla="*/ 1992678 h 3585645"/>
                  <a:gd name="connsiteX5" fmla="*/ 1974066 w 3585645"/>
                  <a:gd name="connsiteY5" fmla="*/ 1992678 h 3585645"/>
                  <a:gd name="connsiteX6" fmla="*/ 1974066 w 3585645"/>
                  <a:gd name="connsiteY6" fmla="*/ 3585645 h 3585645"/>
                  <a:gd name="connsiteX7" fmla="*/ 1592910 w 3585645"/>
                  <a:gd name="connsiteY7" fmla="*/ 3585645 h 3585645"/>
                  <a:gd name="connsiteX8" fmla="*/ 1592910 w 3585645"/>
                  <a:gd name="connsiteY8" fmla="*/ 1992678 h 3585645"/>
                  <a:gd name="connsiteX9" fmla="*/ 0 w 3585645"/>
                  <a:gd name="connsiteY9" fmla="*/ 1992678 h 3585645"/>
                  <a:gd name="connsiteX10" fmla="*/ 0 w 3585645"/>
                  <a:gd name="connsiteY10" fmla="*/ 1611522 h 3585645"/>
                  <a:gd name="connsiteX11" fmla="*/ 1592910 w 3585645"/>
                  <a:gd name="connsiteY11" fmla="*/ 1611522 h 3585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85645" h="3585645">
                    <a:moveTo>
                      <a:pt x="1592910" y="0"/>
                    </a:moveTo>
                    <a:lnTo>
                      <a:pt x="1974066" y="0"/>
                    </a:lnTo>
                    <a:lnTo>
                      <a:pt x="1974066" y="1611522"/>
                    </a:lnTo>
                    <a:lnTo>
                      <a:pt x="3585645" y="1611522"/>
                    </a:lnTo>
                    <a:lnTo>
                      <a:pt x="3585645" y="1992678"/>
                    </a:lnTo>
                    <a:lnTo>
                      <a:pt x="1974066" y="1992678"/>
                    </a:lnTo>
                    <a:lnTo>
                      <a:pt x="1974066" y="3585645"/>
                    </a:lnTo>
                    <a:lnTo>
                      <a:pt x="1592910" y="3585645"/>
                    </a:lnTo>
                    <a:lnTo>
                      <a:pt x="1592910" y="1992678"/>
                    </a:lnTo>
                    <a:lnTo>
                      <a:pt x="0" y="1992678"/>
                    </a:lnTo>
                    <a:lnTo>
                      <a:pt x="0" y="1611522"/>
                    </a:lnTo>
                    <a:lnTo>
                      <a:pt x="1592910" y="161152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CFEFD66-9A78-4EA8-99BA-AD26A77BA372}"/>
              </a:ext>
            </a:extLst>
          </p:cNvPr>
          <p:cNvCxnSpPr/>
          <p:nvPr/>
        </p:nvCxnSpPr>
        <p:spPr bwMode="auto">
          <a:xfrm>
            <a:off x="2111415" y="4267838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6BACF967-7753-401E-B483-DE75C179BBAE}"/>
              </a:ext>
            </a:extLst>
          </p:cNvPr>
          <p:cNvSpPr/>
          <p:nvPr/>
        </p:nvSpPr>
        <p:spPr bwMode="auto">
          <a:xfrm rot="10800000" flipV="1">
            <a:off x="1684247" y="5523098"/>
            <a:ext cx="852876" cy="852875"/>
          </a:xfrm>
          <a:prstGeom prst="ellipse">
            <a:avLst/>
          </a:prstGeom>
          <a:solidFill>
            <a:srgbClr val="962DE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508">
              <a:defRPr/>
            </a:pPr>
            <a:endParaRPr lang="en-IN" sz="1286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BDB840-65EE-48E3-96DB-1194C2F12F8A}"/>
              </a:ext>
            </a:extLst>
          </p:cNvPr>
          <p:cNvCxnSpPr/>
          <p:nvPr/>
        </p:nvCxnSpPr>
        <p:spPr bwMode="auto">
          <a:xfrm flipV="1">
            <a:off x="7033312" y="2608739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56">
            <a:extLst>
              <a:ext uri="{FF2B5EF4-FFF2-40B4-BE49-F238E27FC236}">
                <a16:creationId xmlns:a16="http://schemas.microsoft.com/office/drawing/2014/main" id="{D04B099A-26DB-483E-A97A-7B1689D67A00}"/>
              </a:ext>
            </a:extLst>
          </p:cNvPr>
          <p:cNvGrpSpPr>
            <a:grpSpLocks/>
          </p:cNvGrpSpPr>
          <p:nvPr/>
        </p:nvGrpSpPr>
        <p:grpSpPr bwMode="auto">
          <a:xfrm>
            <a:off x="6606898" y="1654026"/>
            <a:ext cx="853733" cy="853588"/>
            <a:chOff x="7149856" y="982137"/>
            <a:chExt cx="932810" cy="93281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BC4455-B584-4BEE-BB5A-CCB75242DFB6}"/>
                </a:ext>
              </a:extLst>
            </p:cNvPr>
            <p:cNvSpPr/>
            <p:nvPr/>
          </p:nvSpPr>
          <p:spPr>
            <a:xfrm>
              <a:off x="7149034" y="981899"/>
              <a:ext cx="933466" cy="933626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58">
              <a:extLst>
                <a:ext uri="{FF2B5EF4-FFF2-40B4-BE49-F238E27FC236}">
                  <a16:creationId xmlns:a16="http://schemas.microsoft.com/office/drawing/2014/main" id="{42D2BF4B-4B50-473C-A4B7-737B65658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0122" y="1148656"/>
              <a:ext cx="644592" cy="558118"/>
              <a:chOff x="7255645" y="1120229"/>
              <a:chExt cx="644592" cy="558118"/>
            </a:xfrm>
          </p:grpSpPr>
          <p:sp>
            <p:nvSpPr>
              <p:cNvPr id="69" name="Freeform 54">
                <a:extLst>
                  <a:ext uri="{FF2B5EF4-FFF2-40B4-BE49-F238E27FC236}">
                    <a16:creationId xmlns:a16="http://schemas.microsoft.com/office/drawing/2014/main" id="{BBB98EF8-3650-45CD-BBB5-CF74326C8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645" y="1448457"/>
                <a:ext cx="644592" cy="229890"/>
              </a:xfrm>
              <a:custGeom>
                <a:avLst/>
                <a:gdLst>
                  <a:gd name="T0" fmla="*/ 358945 w 598"/>
                  <a:gd name="T1" fmla="*/ 0 h 214"/>
                  <a:gd name="T2" fmla="*/ 203726 w 598"/>
                  <a:gd name="T3" fmla="*/ 0 h 214"/>
                  <a:gd name="T4" fmla="*/ 136895 w 598"/>
                  <a:gd name="T5" fmla="*/ 20411 h 214"/>
                  <a:gd name="T6" fmla="*/ 34493 w 598"/>
                  <a:gd name="T7" fmla="*/ 90237 h 214"/>
                  <a:gd name="T8" fmla="*/ 9701 w 598"/>
                  <a:gd name="T9" fmla="*/ 166509 h 214"/>
                  <a:gd name="T10" fmla="*/ 9701 w 598"/>
                  <a:gd name="T11" fmla="*/ 166509 h 214"/>
                  <a:gd name="T12" fmla="*/ 87311 w 598"/>
                  <a:gd name="T13" fmla="*/ 208405 h 214"/>
                  <a:gd name="T14" fmla="*/ 145518 w 598"/>
                  <a:gd name="T15" fmla="*/ 193365 h 214"/>
                  <a:gd name="T16" fmla="*/ 161687 w 598"/>
                  <a:gd name="T17" fmla="*/ 192291 h 214"/>
                  <a:gd name="T18" fmla="*/ 385893 w 598"/>
                  <a:gd name="T19" fmla="*/ 227741 h 214"/>
                  <a:gd name="T20" fmla="*/ 425776 w 598"/>
                  <a:gd name="T21" fmla="*/ 220222 h 214"/>
                  <a:gd name="T22" fmla="*/ 620878 w 598"/>
                  <a:gd name="T23" fmla="*/ 110648 h 214"/>
                  <a:gd name="T24" fmla="*/ 634891 w 598"/>
                  <a:gd name="T25" fmla="*/ 63381 h 214"/>
                  <a:gd name="T26" fmla="*/ 634891 w 598"/>
                  <a:gd name="T27" fmla="*/ 63381 h 214"/>
                  <a:gd name="T28" fmla="*/ 590696 w 598"/>
                  <a:gd name="T29" fmla="*/ 47267 h 214"/>
                  <a:gd name="T30" fmla="*/ 414997 w 598"/>
                  <a:gd name="T31" fmla="*/ 117094 h 214"/>
                  <a:gd name="T32" fmla="*/ 382659 w 598"/>
                  <a:gd name="T33" fmla="*/ 120316 h 214"/>
                  <a:gd name="T34" fmla="*/ 260855 w 598"/>
                  <a:gd name="T35" fmla="*/ 88089 h 214"/>
                  <a:gd name="T36" fmla="*/ 260855 w 598"/>
                  <a:gd name="T37" fmla="*/ 80569 h 214"/>
                  <a:gd name="T38" fmla="*/ 362179 w 598"/>
                  <a:gd name="T39" fmla="*/ 69826 h 214"/>
                  <a:gd name="T40" fmla="*/ 393438 w 598"/>
                  <a:gd name="T41" fmla="*/ 32228 h 214"/>
                  <a:gd name="T42" fmla="*/ 393438 w 598"/>
                  <a:gd name="T43" fmla="*/ 32228 h 214"/>
                  <a:gd name="T44" fmla="*/ 358945 w 598"/>
                  <a:gd name="T45" fmla="*/ 0 h 2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8" h="214">
                    <a:moveTo>
                      <a:pt x="333" y="0"/>
                    </a:moveTo>
                    <a:lnTo>
                      <a:pt x="189" y="0"/>
                    </a:lnTo>
                    <a:cubicBezTo>
                      <a:pt x="168" y="0"/>
                      <a:pt x="145" y="7"/>
                      <a:pt x="127" y="19"/>
                    </a:cubicBezTo>
                    <a:lnTo>
                      <a:pt x="32" y="84"/>
                    </a:lnTo>
                    <a:cubicBezTo>
                      <a:pt x="10" y="100"/>
                      <a:pt x="0" y="129"/>
                      <a:pt x="9" y="155"/>
                    </a:cubicBezTo>
                    <a:cubicBezTo>
                      <a:pt x="19" y="185"/>
                      <a:pt x="51" y="202"/>
                      <a:pt x="81" y="194"/>
                    </a:cubicBezTo>
                    <a:lnTo>
                      <a:pt x="135" y="180"/>
                    </a:lnTo>
                    <a:cubicBezTo>
                      <a:pt x="140" y="179"/>
                      <a:pt x="145" y="179"/>
                      <a:pt x="150" y="179"/>
                    </a:cubicBezTo>
                    <a:lnTo>
                      <a:pt x="358" y="212"/>
                    </a:lnTo>
                    <a:cubicBezTo>
                      <a:pt x="370" y="214"/>
                      <a:pt x="384" y="212"/>
                      <a:pt x="395" y="205"/>
                    </a:cubicBezTo>
                    <a:lnTo>
                      <a:pt x="576" y="103"/>
                    </a:lnTo>
                    <a:cubicBezTo>
                      <a:pt x="591" y="94"/>
                      <a:pt x="598" y="74"/>
                      <a:pt x="589" y="59"/>
                    </a:cubicBezTo>
                    <a:cubicBezTo>
                      <a:pt x="581" y="44"/>
                      <a:pt x="563" y="38"/>
                      <a:pt x="548" y="44"/>
                    </a:cubicBezTo>
                    <a:lnTo>
                      <a:pt x="385" y="109"/>
                    </a:lnTo>
                    <a:cubicBezTo>
                      <a:pt x="375" y="113"/>
                      <a:pt x="365" y="114"/>
                      <a:pt x="355" y="112"/>
                    </a:cubicBezTo>
                    <a:lnTo>
                      <a:pt x="242" y="82"/>
                    </a:lnTo>
                    <a:cubicBezTo>
                      <a:pt x="239" y="80"/>
                      <a:pt x="240" y="77"/>
                      <a:pt x="242" y="75"/>
                    </a:cubicBezTo>
                    <a:lnTo>
                      <a:pt x="336" y="65"/>
                    </a:lnTo>
                    <a:cubicBezTo>
                      <a:pt x="354" y="63"/>
                      <a:pt x="368" y="48"/>
                      <a:pt x="365" y="30"/>
                    </a:cubicBezTo>
                    <a:cubicBezTo>
                      <a:pt x="364" y="14"/>
                      <a:pt x="350" y="0"/>
                      <a:pt x="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62982" tIns="31491" rIns="62982" bIns="31491"/>
              <a:lstStyle/>
              <a:p>
                <a:endParaRPr lang="en-GB" sz="1653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0" name="Group 60">
                <a:extLst>
                  <a:ext uri="{FF2B5EF4-FFF2-40B4-BE49-F238E27FC236}">
                    <a16:creationId xmlns:a16="http://schemas.microsoft.com/office/drawing/2014/main" id="{F2D1C96F-8175-42E8-A85F-E7F9FF789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30608" y="1120229"/>
                <a:ext cx="356602" cy="332622"/>
                <a:chOff x="1630903" y="924626"/>
                <a:chExt cx="862002" cy="804032"/>
              </a:xfrm>
            </p:grpSpPr>
            <p:sp>
              <p:nvSpPr>
                <p:cNvPr id="71" name="Freeform 67">
                  <a:extLst>
                    <a:ext uri="{FF2B5EF4-FFF2-40B4-BE49-F238E27FC236}">
                      <a16:creationId xmlns:a16="http://schemas.microsoft.com/office/drawing/2014/main" id="{283B07FE-9D14-4417-B4DA-637F3F6EB6F7}"/>
                    </a:ext>
                  </a:extLst>
                </p:cNvPr>
                <p:cNvSpPr/>
                <p:nvPr/>
              </p:nvSpPr>
              <p:spPr>
                <a:xfrm>
                  <a:off x="1977176" y="925909"/>
                  <a:ext cx="358104" cy="177156"/>
                </a:xfrm>
                <a:custGeom>
                  <a:avLst/>
                  <a:gdLst>
                    <a:gd name="connsiteX0" fmla="*/ 1548909 w 1975485"/>
                    <a:gd name="connsiteY0" fmla="*/ 211982 h 981675"/>
                    <a:gd name="connsiteX1" fmla="*/ 1197711 w 1975485"/>
                    <a:gd name="connsiteY1" fmla="*/ 554666 h 981675"/>
                    <a:gd name="connsiteX2" fmla="*/ 1264957 w 1975485"/>
                    <a:gd name="connsiteY2" fmla="*/ 568129 h 981675"/>
                    <a:gd name="connsiteX3" fmla="*/ 1548909 w 1975485"/>
                    <a:gd name="connsiteY3" fmla="*/ 211982 h 981675"/>
                    <a:gd name="connsiteX4" fmla="*/ 475126 w 1975485"/>
                    <a:gd name="connsiteY4" fmla="*/ 188093 h 981675"/>
                    <a:gd name="connsiteX5" fmla="*/ 683634 w 1975485"/>
                    <a:gd name="connsiteY5" fmla="*/ 593054 h 981675"/>
                    <a:gd name="connsiteX6" fmla="*/ 752214 w 1975485"/>
                    <a:gd name="connsiteY6" fmla="*/ 593054 h 981675"/>
                    <a:gd name="connsiteX7" fmla="*/ 475126 w 1975485"/>
                    <a:gd name="connsiteY7" fmla="*/ 188093 h 981675"/>
                    <a:gd name="connsiteX8" fmla="*/ 1538504 w 1975485"/>
                    <a:gd name="connsiteY8" fmla="*/ 5 h 981675"/>
                    <a:gd name="connsiteX9" fmla="*/ 1781868 w 1975485"/>
                    <a:gd name="connsiteY9" fmla="*/ 90135 h 981675"/>
                    <a:gd name="connsiteX10" fmla="*/ 1754722 w 1975485"/>
                    <a:gd name="connsiteY10" fmla="*/ 574838 h 981675"/>
                    <a:gd name="connsiteX11" fmla="*/ 1714262 w 1975485"/>
                    <a:gd name="connsiteY11" fmla="*/ 608295 h 981675"/>
                    <a:gd name="connsiteX12" fmla="*/ 1920576 w 1975485"/>
                    <a:gd name="connsiteY12" fmla="*/ 608295 h 981675"/>
                    <a:gd name="connsiteX13" fmla="*/ 1975485 w 1975485"/>
                    <a:gd name="connsiteY13" fmla="*/ 663204 h 981675"/>
                    <a:gd name="connsiteX14" fmla="*/ 1975485 w 1975485"/>
                    <a:gd name="connsiteY14" fmla="*/ 926766 h 981675"/>
                    <a:gd name="connsiteX15" fmla="*/ 1920576 w 1975485"/>
                    <a:gd name="connsiteY15" fmla="*/ 981675 h 981675"/>
                    <a:gd name="connsiteX16" fmla="*/ 54909 w 1975485"/>
                    <a:gd name="connsiteY16" fmla="*/ 981675 h 981675"/>
                    <a:gd name="connsiteX17" fmla="*/ 0 w 1975485"/>
                    <a:gd name="connsiteY17" fmla="*/ 926766 h 981675"/>
                    <a:gd name="connsiteX18" fmla="*/ 0 w 1975485"/>
                    <a:gd name="connsiteY18" fmla="*/ 663204 h 981675"/>
                    <a:gd name="connsiteX19" fmla="*/ 54909 w 1975485"/>
                    <a:gd name="connsiteY19" fmla="*/ 608295 h 981675"/>
                    <a:gd name="connsiteX20" fmla="*/ 311402 w 1975485"/>
                    <a:gd name="connsiteY20" fmla="*/ 608295 h 981675"/>
                    <a:gd name="connsiteX21" fmla="*/ 257707 w 1975485"/>
                    <a:gd name="connsiteY21" fmla="*/ 581037 h 981675"/>
                    <a:gd name="connsiteX22" fmla="*/ 988434 w 1975485"/>
                    <a:gd name="connsiteY22" fmla="*/ 516855 h 981675"/>
                    <a:gd name="connsiteX23" fmla="*/ 1538504 w 1975485"/>
                    <a:gd name="connsiteY23" fmla="*/ 5 h 981675"/>
                    <a:gd name="connsiteX0" fmla="*/ 1548909 w 1975485"/>
                    <a:gd name="connsiteY0" fmla="*/ 211982 h 981675"/>
                    <a:gd name="connsiteX1" fmla="*/ 1197711 w 1975485"/>
                    <a:gd name="connsiteY1" fmla="*/ 554666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683634 w 1975485"/>
                    <a:gd name="connsiteY4" fmla="*/ 593054 h 981675"/>
                    <a:gd name="connsiteX5" fmla="*/ 752214 w 1975485"/>
                    <a:gd name="connsiteY5" fmla="*/ 593054 h 981675"/>
                    <a:gd name="connsiteX6" fmla="*/ 475126 w 1975485"/>
                    <a:gd name="connsiteY6" fmla="*/ 188093 h 981675"/>
                    <a:gd name="connsiteX7" fmla="*/ 1538504 w 1975485"/>
                    <a:gd name="connsiteY7" fmla="*/ 5 h 981675"/>
                    <a:gd name="connsiteX8" fmla="*/ 1781868 w 1975485"/>
                    <a:gd name="connsiteY8" fmla="*/ 90135 h 981675"/>
                    <a:gd name="connsiteX9" fmla="*/ 1754722 w 1975485"/>
                    <a:gd name="connsiteY9" fmla="*/ 574838 h 981675"/>
                    <a:gd name="connsiteX10" fmla="*/ 1714262 w 1975485"/>
                    <a:gd name="connsiteY10" fmla="*/ 608295 h 981675"/>
                    <a:gd name="connsiteX11" fmla="*/ 1920576 w 1975485"/>
                    <a:gd name="connsiteY11" fmla="*/ 608295 h 981675"/>
                    <a:gd name="connsiteX12" fmla="*/ 1975485 w 1975485"/>
                    <a:gd name="connsiteY12" fmla="*/ 663204 h 981675"/>
                    <a:gd name="connsiteX13" fmla="*/ 1975485 w 1975485"/>
                    <a:gd name="connsiteY13" fmla="*/ 926766 h 981675"/>
                    <a:gd name="connsiteX14" fmla="*/ 1920576 w 1975485"/>
                    <a:gd name="connsiteY14" fmla="*/ 981675 h 981675"/>
                    <a:gd name="connsiteX15" fmla="*/ 54909 w 1975485"/>
                    <a:gd name="connsiteY15" fmla="*/ 981675 h 981675"/>
                    <a:gd name="connsiteX16" fmla="*/ 0 w 1975485"/>
                    <a:gd name="connsiteY16" fmla="*/ 926766 h 981675"/>
                    <a:gd name="connsiteX17" fmla="*/ 0 w 1975485"/>
                    <a:gd name="connsiteY17" fmla="*/ 663204 h 981675"/>
                    <a:gd name="connsiteX18" fmla="*/ 54909 w 1975485"/>
                    <a:gd name="connsiteY18" fmla="*/ 608295 h 981675"/>
                    <a:gd name="connsiteX19" fmla="*/ 311402 w 1975485"/>
                    <a:gd name="connsiteY19" fmla="*/ 608295 h 981675"/>
                    <a:gd name="connsiteX20" fmla="*/ 257707 w 1975485"/>
                    <a:gd name="connsiteY20" fmla="*/ 581037 h 981675"/>
                    <a:gd name="connsiteX21" fmla="*/ 988434 w 1975485"/>
                    <a:gd name="connsiteY21" fmla="*/ 516855 h 981675"/>
                    <a:gd name="connsiteX22" fmla="*/ 1538504 w 1975485"/>
                    <a:gd name="connsiteY22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683634 w 1975485"/>
                    <a:gd name="connsiteY4" fmla="*/ 593054 h 981675"/>
                    <a:gd name="connsiteX5" fmla="*/ 752214 w 1975485"/>
                    <a:gd name="connsiteY5" fmla="*/ 593054 h 981675"/>
                    <a:gd name="connsiteX6" fmla="*/ 475126 w 1975485"/>
                    <a:gd name="connsiteY6" fmla="*/ 188093 h 981675"/>
                    <a:gd name="connsiteX7" fmla="*/ 1538504 w 1975485"/>
                    <a:gd name="connsiteY7" fmla="*/ 5 h 981675"/>
                    <a:gd name="connsiteX8" fmla="*/ 1781868 w 1975485"/>
                    <a:gd name="connsiteY8" fmla="*/ 90135 h 981675"/>
                    <a:gd name="connsiteX9" fmla="*/ 1754722 w 1975485"/>
                    <a:gd name="connsiteY9" fmla="*/ 574838 h 981675"/>
                    <a:gd name="connsiteX10" fmla="*/ 1714262 w 1975485"/>
                    <a:gd name="connsiteY10" fmla="*/ 608295 h 981675"/>
                    <a:gd name="connsiteX11" fmla="*/ 1920576 w 1975485"/>
                    <a:gd name="connsiteY11" fmla="*/ 608295 h 981675"/>
                    <a:gd name="connsiteX12" fmla="*/ 1975485 w 1975485"/>
                    <a:gd name="connsiteY12" fmla="*/ 663204 h 981675"/>
                    <a:gd name="connsiteX13" fmla="*/ 1975485 w 1975485"/>
                    <a:gd name="connsiteY13" fmla="*/ 926766 h 981675"/>
                    <a:gd name="connsiteX14" fmla="*/ 1920576 w 1975485"/>
                    <a:gd name="connsiteY14" fmla="*/ 981675 h 981675"/>
                    <a:gd name="connsiteX15" fmla="*/ 54909 w 1975485"/>
                    <a:gd name="connsiteY15" fmla="*/ 981675 h 981675"/>
                    <a:gd name="connsiteX16" fmla="*/ 0 w 1975485"/>
                    <a:gd name="connsiteY16" fmla="*/ 926766 h 981675"/>
                    <a:gd name="connsiteX17" fmla="*/ 0 w 1975485"/>
                    <a:gd name="connsiteY17" fmla="*/ 663204 h 981675"/>
                    <a:gd name="connsiteX18" fmla="*/ 54909 w 1975485"/>
                    <a:gd name="connsiteY18" fmla="*/ 608295 h 981675"/>
                    <a:gd name="connsiteX19" fmla="*/ 311402 w 1975485"/>
                    <a:gd name="connsiteY19" fmla="*/ 608295 h 981675"/>
                    <a:gd name="connsiteX20" fmla="*/ 257707 w 1975485"/>
                    <a:gd name="connsiteY20" fmla="*/ 581037 h 981675"/>
                    <a:gd name="connsiteX21" fmla="*/ 988434 w 1975485"/>
                    <a:gd name="connsiteY21" fmla="*/ 516855 h 981675"/>
                    <a:gd name="connsiteX22" fmla="*/ 1538504 w 1975485"/>
                    <a:gd name="connsiteY22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683634 w 1975485"/>
                    <a:gd name="connsiteY4" fmla="*/ 593054 h 981675"/>
                    <a:gd name="connsiteX5" fmla="*/ 752214 w 1975485"/>
                    <a:gd name="connsiteY5" fmla="*/ 593054 h 981675"/>
                    <a:gd name="connsiteX6" fmla="*/ 475126 w 1975485"/>
                    <a:gd name="connsiteY6" fmla="*/ 188093 h 981675"/>
                    <a:gd name="connsiteX7" fmla="*/ 1538504 w 1975485"/>
                    <a:gd name="connsiteY7" fmla="*/ 5 h 981675"/>
                    <a:gd name="connsiteX8" fmla="*/ 1781868 w 1975485"/>
                    <a:gd name="connsiteY8" fmla="*/ 90135 h 981675"/>
                    <a:gd name="connsiteX9" fmla="*/ 1754722 w 1975485"/>
                    <a:gd name="connsiteY9" fmla="*/ 574838 h 981675"/>
                    <a:gd name="connsiteX10" fmla="*/ 1714262 w 1975485"/>
                    <a:gd name="connsiteY10" fmla="*/ 608295 h 981675"/>
                    <a:gd name="connsiteX11" fmla="*/ 1920576 w 1975485"/>
                    <a:gd name="connsiteY11" fmla="*/ 608295 h 981675"/>
                    <a:gd name="connsiteX12" fmla="*/ 1975485 w 1975485"/>
                    <a:gd name="connsiteY12" fmla="*/ 663204 h 981675"/>
                    <a:gd name="connsiteX13" fmla="*/ 1975485 w 1975485"/>
                    <a:gd name="connsiteY13" fmla="*/ 926766 h 981675"/>
                    <a:gd name="connsiteX14" fmla="*/ 1920576 w 1975485"/>
                    <a:gd name="connsiteY14" fmla="*/ 981675 h 981675"/>
                    <a:gd name="connsiteX15" fmla="*/ 54909 w 1975485"/>
                    <a:gd name="connsiteY15" fmla="*/ 981675 h 981675"/>
                    <a:gd name="connsiteX16" fmla="*/ 0 w 1975485"/>
                    <a:gd name="connsiteY16" fmla="*/ 926766 h 981675"/>
                    <a:gd name="connsiteX17" fmla="*/ 0 w 1975485"/>
                    <a:gd name="connsiteY17" fmla="*/ 663204 h 981675"/>
                    <a:gd name="connsiteX18" fmla="*/ 54909 w 1975485"/>
                    <a:gd name="connsiteY18" fmla="*/ 608295 h 981675"/>
                    <a:gd name="connsiteX19" fmla="*/ 311402 w 1975485"/>
                    <a:gd name="connsiteY19" fmla="*/ 608295 h 981675"/>
                    <a:gd name="connsiteX20" fmla="*/ 257707 w 1975485"/>
                    <a:gd name="connsiteY20" fmla="*/ 581037 h 981675"/>
                    <a:gd name="connsiteX21" fmla="*/ 988434 w 1975485"/>
                    <a:gd name="connsiteY21" fmla="*/ 516855 h 981675"/>
                    <a:gd name="connsiteX22" fmla="*/ 1538504 w 1975485"/>
                    <a:gd name="connsiteY22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683634 w 1975485"/>
                    <a:gd name="connsiteY4" fmla="*/ 593054 h 981675"/>
                    <a:gd name="connsiteX5" fmla="*/ 752214 w 1975485"/>
                    <a:gd name="connsiteY5" fmla="*/ 593054 h 981675"/>
                    <a:gd name="connsiteX6" fmla="*/ 475126 w 1975485"/>
                    <a:gd name="connsiteY6" fmla="*/ 188093 h 981675"/>
                    <a:gd name="connsiteX7" fmla="*/ 1538504 w 1975485"/>
                    <a:gd name="connsiteY7" fmla="*/ 5 h 981675"/>
                    <a:gd name="connsiteX8" fmla="*/ 1781868 w 1975485"/>
                    <a:gd name="connsiteY8" fmla="*/ 90135 h 981675"/>
                    <a:gd name="connsiteX9" fmla="*/ 1754722 w 1975485"/>
                    <a:gd name="connsiteY9" fmla="*/ 574838 h 981675"/>
                    <a:gd name="connsiteX10" fmla="*/ 1714262 w 1975485"/>
                    <a:gd name="connsiteY10" fmla="*/ 608295 h 981675"/>
                    <a:gd name="connsiteX11" fmla="*/ 1920576 w 1975485"/>
                    <a:gd name="connsiteY11" fmla="*/ 608295 h 981675"/>
                    <a:gd name="connsiteX12" fmla="*/ 1975485 w 1975485"/>
                    <a:gd name="connsiteY12" fmla="*/ 663204 h 981675"/>
                    <a:gd name="connsiteX13" fmla="*/ 1975485 w 1975485"/>
                    <a:gd name="connsiteY13" fmla="*/ 926766 h 981675"/>
                    <a:gd name="connsiteX14" fmla="*/ 1920576 w 1975485"/>
                    <a:gd name="connsiteY14" fmla="*/ 981675 h 981675"/>
                    <a:gd name="connsiteX15" fmla="*/ 54909 w 1975485"/>
                    <a:gd name="connsiteY15" fmla="*/ 981675 h 981675"/>
                    <a:gd name="connsiteX16" fmla="*/ 0 w 1975485"/>
                    <a:gd name="connsiteY16" fmla="*/ 926766 h 981675"/>
                    <a:gd name="connsiteX17" fmla="*/ 0 w 1975485"/>
                    <a:gd name="connsiteY17" fmla="*/ 663204 h 981675"/>
                    <a:gd name="connsiteX18" fmla="*/ 54909 w 1975485"/>
                    <a:gd name="connsiteY18" fmla="*/ 608295 h 981675"/>
                    <a:gd name="connsiteX19" fmla="*/ 311402 w 1975485"/>
                    <a:gd name="connsiteY19" fmla="*/ 608295 h 981675"/>
                    <a:gd name="connsiteX20" fmla="*/ 257707 w 1975485"/>
                    <a:gd name="connsiteY20" fmla="*/ 581037 h 981675"/>
                    <a:gd name="connsiteX21" fmla="*/ 988434 w 1975485"/>
                    <a:gd name="connsiteY21" fmla="*/ 516855 h 981675"/>
                    <a:gd name="connsiteX22" fmla="*/ 1538504 w 1975485"/>
                    <a:gd name="connsiteY22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2214 w 1975485"/>
                    <a:gd name="connsiteY4" fmla="*/ 593054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4595 w 1975485"/>
                    <a:gd name="connsiteY4" fmla="*/ 616867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4595 w 1975485"/>
                    <a:gd name="connsiteY4" fmla="*/ 616867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4595 w 1975485"/>
                    <a:gd name="connsiteY4" fmla="*/ 616867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4595 w 1975485"/>
                    <a:gd name="connsiteY4" fmla="*/ 616867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4595 w 1975485"/>
                    <a:gd name="connsiteY4" fmla="*/ 616867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4595 w 1975485"/>
                    <a:gd name="connsiteY4" fmla="*/ 616867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  <a:gd name="connsiteX0" fmla="*/ 1548909 w 1975485"/>
                    <a:gd name="connsiteY0" fmla="*/ 211982 h 981675"/>
                    <a:gd name="connsiteX1" fmla="*/ 1178661 w 1975485"/>
                    <a:gd name="connsiteY1" fmla="*/ 599910 h 981675"/>
                    <a:gd name="connsiteX2" fmla="*/ 1548909 w 1975485"/>
                    <a:gd name="connsiteY2" fmla="*/ 211982 h 981675"/>
                    <a:gd name="connsiteX3" fmla="*/ 475126 w 1975485"/>
                    <a:gd name="connsiteY3" fmla="*/ 188093 h 981675"/>
                    <a:gd name="connsiteX4" fmla="*/ 754595 w 1975485"/>
                    <a:gd name="connsiteY4" fmla="*/ 616867 h 981675"/>
                    <a:gd name="connsiteX5" fmla="*/ 475126 w 1975485"/>
                    <a:gd name="connsiteY5" fmla="*/ 188093 h 981675"/>
                    <a:gd name="connsiteX6" fmla="*/ 1538504 w 1975485"/>
                    <a:gd name="connsiteY6" fmla="*/ 5 h 981675"/>
                    <a:gd name="connsiteX7" fmla="*/ 1781868 w 1975485"/>
                    <a:gd name="connsiteY7" fmla="*/ 90135 h 981675"/>
                    <a:gd name="connsiteX8" fmla="*/ 1754722 w 1975485"/>
                    <a:gd name="connsiteY8" fmla="*/ 574838 h 981675"/>
                    <a:gd name="connsiteX9" fmla="*/ 1714262 w 1975485"/>
                    <a:gd name="connsiteY9" fmla="*/ 608295 h 981675"/>
                    <a:gd name="connsiteX10" fmla="*/ 1920576 w 1975485"/>
                    <a:gd name="connsiteY10" fmla="*/ 608295 h 981675"/>
                    <a:gd name="connsiteX11" fmla="*/ 1975485 w 1975485"/>
                    <a:gd name="connsiteY11" fmla="*/ 663204 h 981675"/>
                    <a:gd name="connsiteX12" fmla="*/ 1975485 w 1975485"/>
                    <a:gd name="connsiteY12" fmla="*/ 926766 h 981675"/>
                    <a:gd name="connsiteX13" fmla="*/ 1920576 w 1975485"/>
                    <a:gd name="connsiteY13" fmla="*/ 981675 h 981675"/>
                    <a:gd name="connsiteX14" fmla="*/ 54909 w 1975485"/>
                    <a:gd name="connsiteY14" fmla="*/ 981675 h 981675"/>
                    <a:gd name="connsiteX15" fmla="*/ 0 w 1975485"/>
                    <a:gd name="connsiteY15" fmla="*/ 926766 h 981675"/>
                    <a:gd name="connsiteX16" fmla="*/ 0 w 1975485"/>
                    <a:gd name="connsiteY16" fmla="*/ 663204 h 981675"/>
                    <a:gd name="connsiteX17" fmla="*/ 54909 w 1975485"/>
                    <a:gd name="connsiteY17" fmla="*/ 608295 h 981675"/>
                    <a:gd name="connsiteX18" fmla="*/ 311402 w 1975485"/>
                    <a:gd name="connsiteY18" fmla="*/ 608295 h 981675"/>
                    <a:gd name="connsiteX19" fmla="*/ 257707 w 1975485"/>
                    <a:gd name="connsiteY19" fmla="*/ 581037 h 981675"/>
                    <a:gd name="connsiteX20" fmla="*/ 988434 w 1975485"/>
                    <a:gd name="connsiteY20" fmla="*/ 516855 h 981675"/>
                    <a:gd name="connsiteX21" fmla="*/ 1538504 w 1975485"/>
                    <a:gd name="connsiteY21" fmla="*/ 5 h 98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975485" h="981675">
                      <a:moveTo>
                        <a:pt x="1548909" y="211982"/>
                      </a:moveTo>
                      <a:cubicBezTo>
                        <a:pt x="1425774" y="200959"/>
                        <a:pt x="1246900" y="327008"/>
                        <a:pt x="1178661" y="599910"/>
                      </a:cubicBezTo>
                      <a:cubicBezTo>
                        <a:pt x="1556871" y="615858"/>
                        <a:pt x="1806493" y="253185"/>
                        <a:pt x="1548909" y="211982"/>
                      </a:cubicBezTo>
                      <a:close/>
                      <a:moveTo>
                        <a:pt x="475126" y="188093"/>
                      </a:moveTo>
                      <a:cubicBezTo>
                        <a:pt x="94413" y="138137"/>
                        <a:pt x="254245" y="573954"/>
                        <a:pt x="754595" y="616867"/>
                      </a:cubicBezTo>
                      <a:cubicBezTo>
                        <a:pt x="741260" y="335880"/>
                        <a:pt x="598028" y="201458"/>
                        <a:pt x="475126" y="188093"/>
                      </a:cubicBezTo>
                      <a:close/>
                      <a:moveTo>
                        <a:pt x="1538504" y="5"/>
                      </a:moveTo>
                      <a:cubicBezTo>
                        <a:pt x="1618197" y="441"/>
                        <a:pt x="1700509" y="27905"/>
                        <a:pt x="1781868" y="90135"/>
                      </a:cubicBezTo>
                      <a:cubicBezTo>
                        <a:pt x="1939983" y="229200"/>
                        <a:pt x="1918076" y="415414"/>
                        <a:pt x="1754722" y="574838"/>
                      </a:cubicBezTo>
                      <a:lnTo>
                        <a:pt x="1714262" y="608295"/>
                      </a:lnTo>
                      <a:lnTo>
                        <a:pt x="1920576" y="608295"/>
                      </a:lnTo>
                      <a:cubicBezTo>
                        <a:pt x="1950901" y="608295"/>
                        <a:pt x="1975485" y="632879"/>
                        <a:pt x="1975485" y="663204"/>
                      </a:cubicBezTo>
                      <a:lnTo>
                        <a:pt x="1975485" y="926766"/>
                      </a:lnTo>
                      <a:cubicBezTo>
                        <a:pt x="1975485" y="957091"/>
                        <a:pt x="1950901" y="981675"/>
                        <a:pt x="1920576" y="981675"/>
                      </a:cubicBezTo>
                      <a:lnTo>
                        <a:pt x="54909" y="981675"/>
                      </a:lnTo>
                      <a:cubicBezTo>
                        <a:pt x="24584" y="981675"/>
                        <a:pt x="0" y="957091"/>
                        <a:pt x="0" y="926766"/>
                      </a:cubicBezTo>
                      <a:lnTo>
                        <a:pt x="0" y="663204"/>
                      </a:lnTo>
                      <a:cubicBezTo>
                        <a:pt x="0" y="632879"/>
                        <a:pt x="24584" y="608295"/>
                        <a:pt x="54909" y="608295"/>
                      </a:cubicBezTo>
                      <a:lnTo>
                        <a:pt x="311402" y="608295"/>
                      </a:lnTo>
                      <a:lnTo>
                        <a:pt x="257707" y="581037"/>
                      </a:lnTo>
                      <a:cubicBezTo>
                        <a:pt x="-287321" y="228128"/>
                        <a:pt x="605053" y="-471364"/>
                        <a:pt x="988434" y="516855"/>
                      </a:cubicBezTo>
                      <a:cubicBezTo>
                        <a:pt x="1083923" y="240630"/>
                        <a:pt x="1299426" y="-1305"/>
                        <a:pt x="1538504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endParaRPr lang="en-US" sz="1286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55686D2-B7E7-437D-AFC7-6331E7F957B7}"/>
                    </a:ext>
                  </a:extLst>
                </p:cNvPr>
                <p:cNvGrpSpPr/>
                <p:nvPr/>
              </p:nvGrpSpPr>
              <p:grpSpPr>
                <a:xfrm>
                  <a:off x="1630903" y="994335"/>
                  <a:ext cx="862002" cy="734323"/>
                  <a:chOff x="1571222" y="1468191"/>
                  <a:chExt cx="4758881" cy="4053995"/>
                </a:xfrm>
                <a:solidFill>
                  <a:schemeClr val="bg1"/>
                </a:solidFill>
              </p:grpSpPr>
              <p:sp>
                <p:nvSpPr>
                  <p:cNvPr id="73" name="Freeform 69">
                    <a:extLst>
                      <a:ext uri="{FF2B5EF4-FFF2-40B4-BE49-F238E27FC236}">
                        <a16:creationId xmlns:a16="http://schemas.microsoft.com/office/drawing/2014/main" id="{7AB2D2A7-6AB2-4366-BF5E-3E4A4CB2B79F}"/>
                      </a:ext>
                    </a:extLst>
                  </p:cNvPr>
                  <p:cNvSpPr/>
                  <p:nvPr/>
                </p:nvSpPr>
                <p:spPr>
                  <a:xfrm>
                    <a:off x="1571222" y="1468191"/>
                    <a:ext cx="4758881" cy="3111429"/>
                  </a:xfrm>
                  <a:custGeom>
                    <a:avLst/>
                    <a:gdLst>
                      <a:gd name="connsiteX0" fmla="*/ 4289205 w 4758881"/>
                      <a:gd name="connsiteY0" fmla="*/ 1047548 h 3111429"/>
                      <a:gd name="connsiteX1" fmla="*/ 3845644 w 4758881"/>
                      <a:gd name="connsiteY1" fmla="*/ 1048416 h 3111429"/>
                      <a:gd name="connsiteX2" fmla="*/ 3845644 w 4758881"/>
                      <a:gd name="connsiteY2" fmla="*/ 2058598 h 3111429"/>
                      <a:gd name="connsiteX3" fmla="*/ 3775793 w 4758881"/>
                      <a:gd name="connsiteY3" fmla="*/ 2128449 h 3111429"/>
                      <a:gd name="connsiteX4" fmla="*/ 2033355 w 4758881"/>
                      <a:gd name="connsiteY4" fmla="*/ 2128449 h 3111429"/>
                      <a:gd name="connsiteX5" fmla="*/ 1963504 w 4758881"/>
                      <a:gd name="connsiteY5" fmla="*/ 2058598 h 3111429"/>
                      <a:gd name="connsiteX6" fmla="*/ 1963504 w 4758881"/>
                      <a:gd name="connsiteY6" fmla="*/ 1052100 h 3111429"/>
                      <a:gd name="connsiteX7" fmla="*/ 1697755 w 4758881"/>
                      <a:gd name="connsiteY7" fmla="*/ 1052620 h 3111429"/>
                      <a:gd name="connsiteX8" fmla="*/ 1499635 w 4758881"/>
                      <a:gd name="connsiteY8" fmla="*/ 1191189 h 3111429"/>
                      <a:gd name="connsiteX9" fmla="*/ 1722985 w 4758881"/>
                      <a:gd name="connsiteY9" fmla="*/ 2668194 h 3111429"/>
                      <a:gd name="connsiteX10" fmla="*/ 1994655 w 4758881"/>
                      <a:gd name="connsiteY10" fmla="*/ 2913181 h 3111429"/>
                      <a:gd name="connsiteX11" fmla="*/ 3628019 w 4758881"/>
                      <a:gd name="connsiteY11" fmla="*/ 2919527 h 3111429"/>
                      <a:gd name="connsiteX12" fmla="*/ 3894542 w 4758881"/>
                      <a:gd name="connsiteY12" fmla="*/ 2718960 h 3111429"/>
                      <a:gd name="connsiteX13" fmla="*/ 4403454 w 4758881"/>
                      <a:gd name="connsiteY13" fmla="*/ 1216336 h 3111429"/>
                      <a:gd name="connsiteX14" fmla="*/ 4289205 w 4758881"/>
                      <a:gd name="connsiteY14" fmla="*/ 1047548 h 3111429"/>
                      <a:gd name="connsiteX15" fmla="*/ 1146220 w 4758881"/>
                      <a:gd name="connsiteY15" fmla="*/ 0 h 3111429"/>
                      <a:gd name="connsiteX16" fmla="*/ 1345434 w 4758881"/>
                      <a:gd name="connsiteY16" fmla="*/ 173542 h 3111429"/>
                      <a:gd name="connsiteX17" fmla="*/ 1444425 w 4758881"/>
                      <a:gd name="connsiteY17" fmla="*/ 793869 h 3111429"/>
                      <a:gd name="connsiteX18" fmla="*/ 1963504 w 4758881"/>
                      <a:gd name="connsiteY18" fmla="*/ 794046 h 3111429"/>
                      <a:gd name="connsiteX19" fmla="*/ 1963504 w 4758881"/>
                      <a:gd name="connsiteY19" fmla="*/ 773360 h 3111429"/>
                      <a:gd name="connsiteX20" fmla="*/ 2033355 w 4758881"/>
                      <a:gd name="connsiteY20" fmla="*/ 703509 h 3111429"/>
                      <a:gd name="connsiteX21" fmla="*/ 3775793 w 4758881"/>
                      <a:gd name="connsiteY21" fmla="*/ 703509 h 3111429"/>
                      <a:gd name="connsiteX22" fmla="*/ 3845644 w 4758881"/>
                      <a:gd name="connsiteY22" fmla="*/ 773360 h 3111429"/>
                      <a:gd name="connsiteX23" fmla="*/ 3845644 w 4758881"/>
                      <a:gd name="connsiteY23" fmla="*/ 794687 h 3111429"/>
                      <a:gd name="connsiteX24" fmla="*/ 4616217 w 4758881"/>
                      <a:gd name="connsiteY24" fmla="*/ 794949 h 3111429"/>
                      <a:gd name="connsiteX25" fmla="*/ 4722897 w 4758881"/>
                      <a:gd name="connsiteY25" fmla="*/ 1038789 h 3111429"/>
                      <a:gd name="connsiteX26" fmla="*/ 4075197 w 4758881"/>
                      <a:gd name="connsiteY26" fmla="*/ 2943789 h 3111429"/>
                      <a:gd name="connsiteX27" fmla="*/ 3755157 w 4758881"/>
                      <a:gd name="connsiteY27" fmla="*/ 3111429 h 3111429"/>
                      <a:gd name="connsiteX28" fmla="*/ 1690168 w 4758881"/>
                      <a:gd name="connsiteY28" fmla="*/ 3111323 h 3111429"/>
                      <a:gd name="connsiteX29" fmla="*/ 1527810 w 4758881"/>
                      <a:gd name="connsiteY29" fmla="*/ 2872189 h 3111429"/>
                      <a:gd name="connsiteX30" fmla="*/ 1118637 w 4758881"/>
                      <a:gd name="connsiteY30" fmla="*/ 505389 h 3111429"/>
                      <a:gd name="connsiteX31" fmla="*/ 951907 w 4758881"/>
                      <a:gd name="connsiteY31" fmla="*/ 278614 h 3111429"/>
                      <a:gd name="connsiteX32" fmla="*/ 146927 w 4758881"/>
                      <a:gd name="connsiteY32" fmla="*/ 293853 h 3111429"/>
                      <a:gd name="connsiteX33" fmla="*/ 12145 w 4758881"/>
                      <a:gd name="connsiteY33" fmla="*/ 214703 h 3111429"/>
                      <a:gd name="connsiteX34" fmla="*/ 0 w 4758881"/>
                      <a:gd name="connsiteY34" fmla="*/ 154547 h 3111429"/>
                      <a:gd name="connsiteX35" fmla="*/ 12145 w 4758881"/>
                      <a:gd name="connsiteY35" fmla="*/ 94390 h 3111429"/>
                      <a:gd name="connsiteX36" fmla="*/ 162167 w 4758881"/>
                      <a:gd name="connsiteY36" fmla="*/ 15240 h 31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4758881" h="3111429">
                        <a:moveTo>
                          <a:pt x="4289205" y="1047548"/>
                        </a:moveTo>
                        <a:lnTo>
                          <a:pt x="3845644" y="1048416"/>
                        </a:lnTo>
                        <a:lnTo>
                          <a:pt x="3845644" y="2058598"/>
                        </a:lnTo>
                        <a:cubicBezTo>
                          <a:pt x="3845644" y="2097176"/>
                          <a:pt x="3814371" y="2128449"/>
                          <a:pt x="3775793" y="2128449"/>
                        </a:cubicBezTo>
                        <a:lnTo>
                          <a:pt x="2033355" y="2128449"/>
                        </a:lnTo>
                        <a:cubicBezTo>
                          <a:pt x="1994777" y="2128449"/>
                          <a:pt x="1963504" y="2097176"/>
                          <a:pt x="1963504" y="2058598"/>
                        </a:cubicBezTo>
                        <a:lnTo>
                          <a:pt x="1963504" y="1052100"/>
                        </a:lnTo>
                        <a:lnTo>
                          <a:pt x="1697755" y="1052620"/>
                        </a:lnTo>
                        <a:cubicBezTo>
                          <a:pt x="1545354" y="1058169"/>
                          <a:pt x="1476775" y="1056099"/>
                          <a:pt x="1499635" y="1191189"/>
                        </a:cubicBezTo>
                        <a:lnTo>
                          <a:pt x="1722985" y="2668194"/>
                        </a:lnTo>
                        <a:cubicBezTo>
                          <a:pt x="1767864" y="2869195"/>
                          <a:pt x="1796178" y="2900057"/>
                          <a:pt x="1994655" y="2913181"/>
                        </a:cubicBezTo>
                        <a:lnTo>
                          <a:pt x="3628019" y="2919527"/>
                        </a:lnTo>
                        <a:cubicBezTo>
                          <a:pt x="3811614" y="2908951"/>
                          <a:pt x="3845458" y="2864097"/>
                          <a:pt x="3894542" y="2718960"/>
                        </a:cubicBezTo>
                        <a:lnTo>
                          <a:pt x="4403454" y="1216336"/>
                        </a:lnTo>
                        <a:cubicBezTo>
                          <a:pt x="4440255" y="1089853"/>
                          <a:pt x="4454195" y="1052212"/>
                          <a:pt x="4289205" y="1047548"/>
                        </a:cubicBezTo>
                        <a:close/>
                        <a:moveTo>
                          <a:pt x="1146220" y="0"/>
                        </a:moveTo>
                        <a:cubicBezTo>
                          <a:pt x="1291361" y="9874"/>
                          <a:pt x="1311039" y="29752"/>
                          <a:pt x="1345434" y="173542"/>
                        </a:cubicBezTo>
                        <a:lnTo>
                          <a:pt x="1444425" y="793869"/>
                        </a:lnTo>
                        <a:lnTo>
                          <a:pt x="1963504" y="794046"/>
                        </a:lnTo>
                        <a:lnTo>
                          <a:pt x="1963504" y="773360"/>
                        </a:lnTo>
                        <a:cubicBezTo>
                          <a:pt x="1963504" y="734782"/>
                          <a:pt x="1994777" y="703509"/>
                          <a:pt x="2033355" y="703509"/>
                        </a:cubicBezTo>
                        <a:lnTo>
                          <a:pt x="3775793" y="703509"/>
                        </a:lnTo>
                        <a:cubicBezTo>
                          <a:pt x="3814371" y="703509"/>
                          <a:pt x="3845644" y="734782"/>
                          <a:pt x="3845644" y="773360"/>
                        </a:cubicBezTo>
                        <a:lnTo>
                          <a:pt x="3845644" y="794687"/>
                        </a:lnTo>
                        <a:lnTo>
                          <a:pt x="4616217" y="794949"/>
                        </a:lnTo>
                        <a:cubicBezTo>
                          <a:pt x="4791477" y="789869"/>
                          <a:pt x="4776237" y="868609"/>
                          <a:pt x="4722897" y="1038789"/>
                        </a:cubicBezTo>
                        <a:lnTo>
                          <a:pt x="4075197" y="2943789"/>
                        </a:lnTo>
                        <a:cubicBezTo>
                          <a:pt x="4034557" y="3055549"/>
                          <a:pt x="3971057" y="3098729"/>
                          <a:pt x="3755157" y="3111429"/>
                        </a:cubicBezTo>
                        <a:lnTo>
                          <a:pt x="1690168" y="3111323"/>
                        </a:lnTo>
                        <a:cubicBezTo>
                          <a:pt x="1570623" y="3089736"/>
                          <a:pt x="1553636" y="2988663"/>
                          <a:pt x="1527810" y="2872189"/>
                        </a:cubicBezTo>
                        <a:lnTo>
                          <a:pt x="1118637" y="505389"/>
                        </a:lnTo>
                        <a:cubicBezTo>
                          <a:pt x="1088460" y="356137"/>
                          <a:pt x="1096384" y="275466"/>
                          <a:pt x="951907" y="278614"/>
                        </a:cubicBezTo>
                        <a:lnTo>
                          <a:pt x="146927" y="293853"/>
                        </a:lnTo>
                        <a:cubicBezTo>
                          <a:pt x="82912" y="293853"/>
                          <a:pt x="35607" y="270172"/>
                          <a:pt x="12145" y="214703"/>
                        </a:cubicBezTo>
                        <a:lnTo>
                          <a:pt x="0" y="154547"/>
                        </a:lnTo>
                        <a:lnTo>
                          <a:pt x="12145" y="94390"/>
                        </a:lnTo>
                        <a:cubicBezTo>
                          <a:pt x="35607" y="38921"/>
                          <a:pt x="98152" y="15240"/>
                          <a:pt x="162167" y="152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82A27C2E-61D5-4A2F-95BC-9D081390AED6}"/>
                      </a:ext>
                    </a:extLst>
                  </p:cNvPr>
                  <p:cNvGrpSpPr/>
                  <p:nvPr/>
                </p:nvGrpSpPr>
                <p:grpSpPr>
                  <a:xfrm>
                    <a:off x="3371850" y="4817336"/>
                    <a:ext cx="1895475" cy="704850"/>
                    <a:chOff x="3371850" y="4817336"/>
                    <a:chExt cx="1895475" cy="704850"/>
                  </a:xfrm>
                  <a:grpFill/>
                </p:grpSpPr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E22F70AD-C2D0-46E6-BDBB-AE86528FC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1850" y="4817336"/>
                      <a:ext cx="704850" cy="70485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031508">
                        <a:defRPr/>
                      </a:pPr>
                      <a:endParaRPr lang="en-US" sz="1286"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2A50D10F-2CAF-4ECF-A401-6A9D8FCC63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2475" y="4817336"/>
                      <a:ext cx="704850" cy="70485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031508">
                        <a:defRPr/>
                      </a:pPr>
                      <a:endParaRPr lang="en-US" sz="1286"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1074E0-BDF3-43A4-AB5F-2348E89C65B8}"/>
              </a:ext>
            </a:extLst>
          </p:cNvPr>
          <p:cNvCxnSpPr/>
          <p:nvPr/>
        </p:nvCxnSpPr>
        <p:spPr bwMode="auto">
          <a:xfrm>
            <a:off x="4082507" y="4267838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47">
            <a:extLst>
              <a:ext uri="{FF2B5EF4-FFF2-40B4-BE49-F238E27FC236}">
                <a16:creationId xmlns:a16="http://schemas.microsoft.com/office/drawing/2014/main" id="{CA224005-A86E-4089-8BD6-6EB3F6367B25}"/>
              </a:ext>
            </a:extLst>
          </p:cNvPr>
          <p:cNvGrpSpPr>
            <a:grpSpLocks/>
          </p:cNvGrpSpPr>
          <p:nvPr/>
        </p:nvGrpSpPr>
        <p:grpSpPr bwMode="auto">
          <a:xfrm>
            <a:off x="3655345" y="5522386"/>
            <a:ext cx="853733" cy="853587"/>
            <a:chOff x="3924916" y="5209523"/>
            <a:chExt cx="932810" cy="93281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7D2D42-AA77-41FF-9F5E-F92FF0CB6AB9}"/>
                </a:ext>
              </a:extLst>
            </p:cNvPr>
            <p:cNvSpPr/>
            <p:nvPr/>
          </p:nvSpPr>
          <p:spPr>
            <a:xfrm rot="10800000" flipV="1">
              <a:off x="3924911" y="5210301"/>
              <a:ext cx="931874" cy="932032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9" name="Group 49">
              <a:extLst>
                <a:ext uri="{FF2B5EF4-FFF2-40B4-BE49-F238E27FC236}">
                  <a16:creationId xmlns:a16="http://schemas.microsoft.com/office/drawing/2014/main" id="{087C3E0B-C801-4B31-A36D-52076F369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517" y="5372100"/>
              <a:ext cx="659016" cy="538226"/>
              <a:chOff x="7281257" y="2239632"/>
              <a:chExt cx="1429964" cy="116786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771107A-EBF2-49A0-97DB-6083C1FCB2FE}"/>
                  </a:ext>
                </a:extLst>
              </p:cNvPr>
              <p:cNvGrpSpPr/>
              <p:nvPr/>
            </p:nvGrpSpPr>
            <p:grpSpPr>
              <a:xfrm>
                <a:off x="7935428" y="2596401"/>
                <a:ext cx="775793" cy="775787"/>
                <a:chOff x="3434186" y="2730500"/>
                <a:chExt cx="2292140" cy="2292120"/>
              </a:xfrm>
              <a:solidFill>
                <a:schemeClr val="bg1"/>
              </a:solidFill>
            </p:grpSpPr>
            <p:sp>
              <p:nvSpPr>
                <p:cNvPr id="63" name="Freeform 59">
                  <a:extLst>
                    <a:ext uri="{FF2B5EF4-FFF2-40B4-BE49-F238E27FC236}">
                      <a16:creationId xmlns:a16="http://schemas.microsoft.com/office/drawing/2014/main" id="{467851CF-3622-494C-BE33-3A54B2E6AD2D}"/>
                    </a:ext>
                  </a:extLst>
                </p:cNvPr>
                <p:cNvSpPr/>
                <p:nvPr/>
              </p:nvSpPr>
              <p:spPr>
                <a:xfrm>
                  <a:off x="4129075" y="3073503"/>
                  <a:ext cx="902362" cy="1606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10" h="658936">
                      <a:moveTo>
                        <a:pt x="169069" y="0"/>
                      </a:moveTo>
                      <a:lnTo>
                        <a:pt x="205309" y="0"/>
                      </a:lnTo>
                      <a:lnTo>
                        <a:pt x="205309" y="62507"/>
                      </a:lnTo>
                      <a:cubicBezTo>
                        <a:pt x="219549" y="62582"/>
                        <a:pt x="233826" y="63624"/>
                        <a:pt x="248139" y="65633"/>
                      </a:cubicBezTo>
                      <a:cubicBezTo>
                        <a:pt x="262452" y="67642"/>
                        <a:pt x="275383" y="70172"/>
                        <a:pt x="286933" y="73223"/>
                      </a:cubicBezTo>
                      <a:cubicBezTo>
                        <a:pt x="293365" y="74997"/>
                        <a:pt x="299090" y="76510"/>
                        <a:pt x="304109" y="77762"/>
                      </a:cubicBezTo>
                      <a:cubicBezTo>
                        <a:pt x="309128" y="79015"/>
                        <a:pt x="314110" y="80081"/>
                        <a:pt x="319054" y="80962"/>
                      </a:cubicBezTo>
                      <a:cubicBezTo>
                        <a:pt x="322078" y="95956"/>
                        <a:pt x="325399" y="112551"/>
                        <a:pt x="329018" y="130745"/>
                      </a:cubicBezTo>
                      <a:cubicBezTo>
                        <a:pt x="332636" y="148939"/>
                        <a:pt x="336255" y="171636"/>
                        <a:pt x="339873" y="198834"/>
                      </a:cubicBezTo>
                      <a:lnTo>
                        <a:pt x="311321" y="201215"/>
                      </a:lnTo>
                      <a:cubicBezTo>
                        <a:pt x="305202" y="178271"/>
                        <a:pt x="294390" y="156889"/>
                        <a:pt x="278884" y="137070"/>
                      </a:cubicBezTo>
                      <a:cubicBezTo>
                        <a:pt x="263379" y="117251"/>
                        <a:pt x="238854" y="104502"/>
                        <a:pt x="205309" y="98821"/>
                      </a:cubicBezTo>
                      <a:lnTo>
                        <a:pt x="205309" y="267295"/>
                      </a:lnTo>
                      <a:lnTo>
                        <a:pt x="239277" y="279201"/>
                      </a:lnTo>
                      <a:cubicBezTo>
                        <a:pt x="261889" y="287091"/>
                        <a:pt x="283084" y="297571"/>
                        <a:pt x="302863" y="310642"/>
                      </a:cubicBezTo>
                      <a:cubicBezTo>
                        <a:pt x="322642" y="323714"/>
                        <a:pt x="338716" y="339662"/>
                        <a:pt x="351085" y="358488"/>
                      </a:cubicBezTo>
                      <a:cubicBezTo>
                        <a:pt x="363454" y="377314"/>
                        <a:pt x="369829" y="399304"/>
                        <a:pt x="370210" y="424457"/>
                      </a:cubicBezTo>
                      <a:cubicBezTo>
                        <a:pt x="369370" y="471101"/>
                        <a:pt x="354394" y="508325"/>
                        <a:pt x="325283" y="536127"/>
                      </a:cubicBezTo>
                      <a:cubicBezTo>
                        <a:pt x="296172" y="563930"/>
                        <a:pt x="256181" y="581055"/>
                        <a:pt x="205309" y="587503"/>
                      </a:cubicBezTo>
                      <a:lnTo>
                        <a:pt x="205309" y="658936"/>
                      </a:lnTo>
                      <a:lnTo>
                        <a:pt x="169069" y="658936"/>
                      </a:lnTo>
                      <a:lnTo>
                        <a:pt x="169069" y="589880"/>
                      </a:lnTo>
                      <a:cubicBezTo>
                        <a:pt x="132263" y="588444"/>
                        <a:pt x="101022" y="583443"/>
                        <a:pt x="75344" y="574878"/>
                      </a:cubicBezTo>
                      <a:cubicBezTo>
                        <a:pt x="49667" y="566313"/>
                        <a:pt x="32288" y="559233"/>
                        <a:pt x="23208" y="553638"/>
                      </a:cubicBezTo>
                      <a:cubicBezTo>
                        <a:pt x="19825" y="541658"/>
                        <a:pt x="16032" y="523800"/>
                        <a:pt x="11829" y="500062"/>
                      </a:cubicBezTo>
                      <a:cubicBezTo>
                        <a:pt x="7627" y="476324"/>
                        <a:pt x="3684" y="452511"/>
                        <a:pt x="0" y="428625"/>
                      </a:cubicBezTo>
                      <a:lnTo>
                        <a:pt x="27966" y="425053"/>
                      </a:lnTo>
                      <a:cubicBezTo>
                        <a:pt x="32955" y="439436"/>
                        <a:pt x="40954" y="456046"/>
                        <a:pt x="51962" y="474883"/>
                      </a:cubicBezTo>
                      <a:cubicBezTo>
                        <a:pt x="62970" y="493719"/>
                        <a:pt x="77984" y="510638"/>
                        <a:pt x="97003" y="525638"/>
                      </a:cubicBezTo>
                      <a:cubicBezTo>
                        <a:pt x="116023" y="540639"/>
                        <a:pt x="140045" y="549576"/>
                        <a:pt x="169069" y="552450"/>
                      </a:cubicBezTo>
                      <a:lnTo>
                        <a:pt x="169069" y="371475"/>
                      </a:lnTo>
                      <a:lnTo>
                        <a:pt x="142251" y="360759"/>
                      </a:lnTo>
                      <a:cubicBezTo>
                        <a:pt x="101914" y="345405"/>
                        <a:pt x="70216" y="325958"/>
                        <a:pt x="47159" y="302418"/>
                      </a:cubicBezTo>
                      <a:cubicBezTo>
                        <a:pt x="24102" y="278879"/>
                        <a:pt x="12351" y="250502"/>
                        <a:pt x="11907" y="217289"/>
                      </a:cubicBezTo>
                      <a:cubicBezTo>
                        <a:pt x="12164" y="176845"/>
                        <a:pt x="25776" y="143135"/>
                        <a:pt x="52742" y="116160"/>
                      </a:cubicBezTo>
                      <a:cubicBezTo>
                        <a:pt x="79708" y="89185"/>
                        <a:pt x="118484" y="72293"/>
                        <a:pt x="169069" y="65484"/>
                      </a:cubicBezTo>
                      <a:lnTo>
                        <a:pt x="169069" y="0"/>
                      </a:lnTo>
                      <a:close/>
                      <a:moveTo>
                        <a:pt x="169069" y="98821"/>
                      </a:moveTo>
                      <a:cubicBezTo>
                        <a:pt x="145281" y="103472"/>
                        <a:pt x="127601" y="112774"/>
                        <a:pt x="116030" y="126727"/>
                      </a:cubicBezTo>
                      <a:cubicBezTo>
                        <a:pt x="104459" y="140679"/>
                        <a:pt x="98698" y="156381"/>
                        <a:pt x="98748" y="173831"/>
                      </a:cubicBezTo>
                      <a:cubicBezTo>
                        <a:pt x="99220" y="194419"/>
                        <a:pt x="106023" y="210988"/>
                        <a:pt x="119159" y="223539"/>
                      </a:cubicBezTo>
                      <a:cubicBezTo>
                        <a:pt x="132294" y="236091"/>
                        <a:pt x="148931" y="246112"/>
                        <a:pt x="169069" y="253603"/>
                      </a:cubicBezTo>
                      <a:lnTo>
                        <a:pt x="169069" y="98821"/>
                      </a:lnTo>
                      <a:close/>
                      <a:moveTo>
                        <a:pt x="205309" y="383381"/>
                      </a:moveTo>
                      <a:lnTo>
                        <a:pt x="205309" y="550068"/>
                      </a:lnTo>
                      <a:cubicBezTo>
                        <a:pt x="226303" y="546670"/>
                        <a:pt x="243461" y="538137"/>
                        <a:pt x="256782" y="524470"/>
                      </a:cubicBezTo>
                      <a:cubicBezTo>
                        <a:pt x="270104" y="510802"/>
                        <a:pt x="276981" y="490959"/>
                        <a:pt x="277416" y="464939"/>
                      </a:cubicBezTo>
                      <a:cubicBezTo>
                        <a:pt x="278322" y="455091"/>
                        <a:pt x="275169" y="443383"/>
                        <a:pt x="267956" y="429815"/>
                      </a:cubicBezTo>
                      <a:cubicBezTo>
                        <a:pt x="260743" y="416247"/>
                        <a:pt x="244032" y="402753"/>
                        <a:pt x="217823" y="389334"/>
                      </a:cubicBezTo>
                      <a:lnTo>
                        <a:pt x="205309" y="3833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r>
                    <a:rPr lang="en-US" sz="1286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         </a:t>
                  </a:r>
                </a:p>
              </p:txBody>
            </p:sp>
            <p:sp>
              <p:nvSpPr>
                <p:cNvPr id="64" name="Donut 60">
                  <a:extLst>
                    <a:ext uri="{FF2B5EF4-FFF2-40B4-BE49-F238E27FC236}">
                      <a16:creationId xmlns:a16="http://schemas.microsoft.com/office/drawing/2014/main" id="{079C393B-17FD-432A-9287-26134CBB17E4}"/>
                    </a:ext>
                  </a:extLst>
                </p:cNvPr>
                <p:cNvSpPr/>
                <p:nvPr/>
              </p:nvSpPr>
              <p:spPr>
                <a:xfrm>
                  <a:off x="3434186" y="2730500"/>
                  <a:ext cx="2292140" cy="2292120"/>
                </a:xfrm>
                <a:prstGeom prst="donut">
                  <a:avLst>
                    <a:gd name="adj" fmla="val 892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r>
                    <a:rPr lang="en-US" sz="1286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         </a:t>
                  </a:r>
                </a:p>
              </p:txBody>
            </p:sp>
          </p:grpSp>
          <p:sp>
            <p:nvSpPr>
              <p:cNvPr id="61" name="Freeform 57">
                <a:extLst>
                  <a:ext uri="{FF2B5EF4-FFF2-40B4-BE49-F238E27FC236}">
                    <a16:creationId xmlns:a16="http://schemas.microsoft.com/office/drawing/2014/main" id="{AC5E5B16-C47C-4BD7-B1DC-B1D26E76DE0C}"/>
                  </a:ext>
                </a:extLst>
              </p:cNvPr>
              <p:cNvSpPr/>
              <p:nvPr/>
            </p:nvSpPr>
            <p:spPr>
              <a:xfrm>
                <a:off x="7281945" y="2780470"/>
                <a:ext cx="788070" cy="625723"/>
              </a:xfrm>
              <a:custGeom>
                <a:avLst/>
                <a:gdLst>
                  <a:gd name="connsiteX0" fmla="*/ 1607574 w 2331474"/>
                  <a:gd name="connsiteY0" fmla="*/ 0 h 1850354"/>
                  <a:gd name="connsiteX1" fmla="*/ 1875694 w 2331474"/>
                  <a:gd name="connsiteY1" fmla="*/ 150955 h 1850354"/>
                  <a:gd name="connsiteX2" fmla="*/ 1851166 w 2331474"/>
                  <a:gd name="connsiteY2" fmla="*/ 195696 h 1850354"/>
                  <a:gd name="connsiteX3" fmla="*/ 1758373 w 2331474"/>
                  <a:gd name="connsiteY3" fmla="*/ 650761 h 1850354"/>
                  <a:gd name="connsiteX4" fmla="*/ 2278975 w 2331474"/>
                  <a:gd name="connsiteY4" fmla="*/ 1620194 h 1850354"/>
                  <a:gd name="connsiteX5" fmla="*/ 2329643 w 2331474"/>
                  <a:gd name="connsiteY5" fmla="*/ 1650670 h 1850354"/>
                  <a:gd name="connsiteX6" fmla="*/ 2331474 w 2331474"/>
                  <a:gd name="connsiteY6" fmla="*/ 1679483 h 1850354"/>
                  <a:gd name="connsiteX7" fmla="*/ 0 w 2331474"/>
                  <a:gd name="connsiteY7" fmla="*/ 1580423 h 1850354"/>
                  <a:gd name="connsiteX8" fmla="*/ 7620 w 2331474"/>
                  <a:gd name="connsiteY8" fmla="*/ 977594 h 1850354"/>
                  <a:gd name="connsiteX9" fmla="*/ 827476 w 2331474"/>
                  <a:gd name="connsiteY9" fmla="*/ 46671 h 1850354"/>
                  <a:gd name="connsiteX10" fmla="*/ 1108464 w 2331474"/>
                  <a:gd name="connsiteY10" fmla="*/ 828676 h 1850354"/>
                  <a:gd name="connsiteX11" fmla="*/ 1139501 w 2331474"/>
                  <a:gd name="connsiteY11" fmla="*/ 853585 h 1850354"/>
                  <a:gd name="connsiteX12" fmla="*/ 1151129 w 2331474"/>
                  <a:gd name="connsiteY12" fmla="*/ 859270 h 1850354"/>
                  <a:gd name="connsiteX13" fmla="*/ 1202199 w 2331474"/>
                  <a:gd name="connsiteY13" fmla="*/ 183356 h 1850354"/>
                  <a:gd name="connsiteX14" fmla="*/ 1200245 w 2331474"/>
                  <a:gd name="connsiteY14" fmla="*/ 183356 h 1850354"/>
                  <a:gd name="connsiteX15" fmla="*/ 1200245 w 2331474"/>
                  <a:gd name="connsiteY15" fmla="*/ 115465 h 1850354"/>
                  <a:gd name="connsiteX16" fmla="*/ 1284069 w 2331474"/>
                  <a:gd name="connsiteY16" fmla="*/ 115465 h 1850354"/>
                  <a:gd name="connsiteX17" fmla="*/ 1284642 w 2331474"/>
                  <a:gd name="connsiteY17" fmla="*/ 183119 h 1850354"/>
                  <a:gd name="connsiteX18" fmla="*/ 1347252 w 2331474"/>
                  <a:gd name="connsiteY18" fmla="*/ 876534 h 1850354"/>
                  <a:gd name="connsiteX19" fmla="*/ 1394214 w 2331474"/>
                  <a:gd name="connsiteY19" fmla="*/ 857251 h 1850354"/>
                  <a:gd name="connsiteX20" fmla="*/ 1607574 w 2331474"/>
                  <a:gd name="connsiteY20" fmla="*/ 0 h 185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31474" h="1850354">
                    <a:moveTo>
                      <a:pt x="1607574" y="0"/>
                    </a:moveTo>
                    <a:lnTo>
                      <a:pt x="1875694" y="150955"/>
                    </a:lnTo>
                    <a:lnTo>
                      <a:pt x="1851166" y="195696"/>
                    </a:lnTo>
                    <a:cubicBezTo>
                      <a:pt x="1791415" y="335565"/>
                      <a:pt x="1758373" y="489343"/>
                      <a:pt x="1758373" y="650761"/>
                    </a:cubicBezTo>
                    <a:cubicBezTo>
                      <a:pt x="1758373" y="1054308"/>
                      <a:pt x="1964881" y="1410099"/>
                      <a:pt x="2278975" y="1620194"/>
                    </a:cubicBezTo>
                    <a:lnTo>
                      <a:pt x="2329643" y="1650670"/>
                    </a:lnTo>
                    <a:lnTo>
                      <a:pt x="2331474" y="1679483"/>
                    </a:lnTo>
                    <a:cubicBezTo>
                      <a:pt x="1668616" y="1897923"/>
                      <a:pt x="525698" y="1948723"/>
                      <a:pt x="0" y="1580423"/>
                    </a:cubicBezTo>
                    <a:lnTo>
                      <a:pt x="7620" y="977594"/>
                    </a:lnTo>
                    <a:cubicBezTo>
                      <a:pt x="35478" y="656809"/>
                      <a:pt x="456718" y="123616"/>
                      <a:pt x="827476" y="46671"/>
                    </a:cubicBezTo>
                    <a:cubicBezTo>
                      <a:pt x="873631" y="230608"/>
                      <a:pt x="984004" y="761048"/>
                      <a:pt x="1108464" y="828676"/>
                    </a:cubicBezTo>
                    <a:cubicBezTo>
                      <a:pt x="1117692" y="838221"/>
                      <a:pt x="1128149" y="846496"/>
                      <a:pt x="1139501" y="853585"/>
                    </a:cubicBezTo>
                    <a:lnTo>
                      <a:pt x="1151129" y="859270"/>
                    </a:lnTo>
                    <a:lnTo>
                      <a:pt x="1202199" y="183356"/>
                    </a:lnTo>
                    <a:lnTo>
                      <a:pt x="1200245" y="183356"/>
                    </a:lnTo>
                    <a:cubicBezTo>
                      <a:pt x="1159438" y="181566"/>
                      <a:pt x="1164842" y="124399"/>
                      <a:pt x="1200245" y="115465"/>
                    </a:cubicBezTo>
                    <a:lnTo>
                      <a:pt x="1284069" y="115465"/>
                    </a:lnTo>
                    <a:cubicBezTo>
                      <a:pt x="1331473" y="119598"/>
                      <a:pt x="1325003" y="191936"/>
                      <a:pt x="1284642" y="183119"/>
                    </a:cubicBezTo>
                    <a:lnTo>
                      <a:pt x="1347252" y="876534"/>
                    </a:lnTo>
                    <a:lnTo>
                      <a:pt x="1394214" y="857251"/>
                    </a:lnTo>
                    <a:cubicBezTo>
                      <a:pt x="1472636" y="823913"/>
                      <a:pt x="1625672" y="224100"/>
                      <a:pt x="16075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r>
                  <a:rPr lang="en-US" sz="1286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        </a:t>
                </a:r>
              </a:p>
            </p:txBody>
          </p:sp>
          <p:sp>
            <p:nvSpPr>
              <p:cNvPr id="62" name="Freeform 58">
                <a:extLst>
                  <a:ext uri="{FF2B5EF4-FFF2-40B4-BE49-F238E27FC236}">
                    <a16:creationId xmlns:a16="http://schemas.microsoft.com/office/drawing/2014/main" id="{6D276A30-6396-4BD4-B210-54E08719CF8C}"/>
                  </a:ext>
                </a:extLst>
              </p:cNvPr>
              <p:cNvSpPr/>
              <p:nvPr/>
            </p:nvSpPr>
            <p:spPr>
              <a:xfrm>
                <a:off x="7472051" y="2241172"/>
                <a:ext cx="459707" cy="560041"/>
              </a:xfrm>
              <a:custGeom>
                <a:avLst/>
                <a:gdLst>
                  <a:gd name="connsiteX0" fmla="*/ 1023938 w 1357314"/>
                  <a:gd name="connsiteY0" fmla="*/ 338138 h 1657350"/>
                  <a:gd name="connsiteX1" fmla="*/ 419100 w 1357314"/>
                  <a:gd name="connsiteY1" fmla="*/ 347663 h 1657350"/>
                  <a:gd name="connsiteX2" fmla="*/ 52956 w 1357314"/>
                  <a:gd name="connsiteY2" fmla="*/ 642937 h 1657350"/>
                  <a:gd name="connsiteX3" fmla="*/ 40771 w 1357314"/>
                  <a:gd name="connsiteY3" fmla="*/ 795339 h 1657350"/>
                  <a:gd name="connsiteX4" fmla="*/ 678656 w 1357314"/>
                  <a:gd name="connsiteY4" fmla="*/ 1599643 h 1657350"/>
                  <a:gd name="connsiteX5" fmla="*/ 1316541 w 1357314"/>
                  <a:gd name="connsiteY5" fmla="*/ 795339 h 1657350"/>
                  <a:gd name="connsiteX6" fmla="*/ 1304357 w 1357314"/>
                  <a:gd name="connsiteY6" fmla="*/ 642937 h 1657350"/>
                  <a:gd name="connsiteX7" fmla="*/ 1228726 w 1357314"/>
                  <a:gd name="connsiteY7" fmla="*/ 676276 h 1657350"/>
                  <a:gd name="connsiteX8" fmla="*/ 1023938 w 1357314"/>
                  <a:gd name="connsiteY8" fmla="*/ 338138 h 1657350"/>
                  <a:gd name="connsiteX9" fmla="*/ 678657 w 1357314"/>
                  <a:gd name="connsiteY9" fmla="*/ 0 h 1657350"/>
                  <a:gd name="connsiteX10" fmla="*/ 1357314 w 1357314"/>
                  <a:gd name="connsiteY10" fmla="*/ 828675 h 1657350"/>
                  <a:gd name="connsiteX11" fmla="*/ 678657 w 1357314"/>
                  <a:gd name="connsiteY11" fmla="*/ 1657350 h 1657350"/>
                  <a:gd name="connsiteX12" fmla="*/ 0 w 1357314"/>
                  <a:gd name="connsiteY12" fmla="*/ 828675 h 1657350"/>
                  <a:gd name="connsiteX13" fmla="*/ 678657 w 1357314"/>
                  <a:gd name="connsiteY13" fmla="*/ 0 h 1657350"/>
                  <a:gd name="connsiteX0" fmla="*/ 1023938 w 1357314"/>
                  <a:gd name="connsiteY0" fmla="*/ 338138 h 1657350"/>
                  <a:gd name="connsiteX1" fmla="*/ 419100 w 1357314"/>
                  <a:gd name="connsiteY1" fmla="*/ 347663 h 1657350"/>
                  <a:gd name="connsiteX2" fmla="*/ 52956 w 1357314"/>
                  <a:gd name="connsiteY2" fmla="*/ 642937 h 1657350"/>
                  <a:gd name="connsiteX3" fmla="*/ 40771 w 1357314"/>
                  <a:gd name="connsiteY3" fmla="*/ 795339 h 1657350"/>
                  <a:gd name="connsiteX4" fmla="*/ 678656 w 1357314"/>
                  <a:gd name="connsiteY4" fmla="*/ 1599643 h 1657350"/>
                  <a:gd name="connsiteX5" fmla="*/ 1316541 w 1357314"/>
                  <a:gd name="connsiteY5" fmla="*/ 795339 h 1657350"/>
                  <a:gd name="connsiteX6" fmla="*/ 1304357 w 1357314"/>
                  <a:gd name="connsiteY6" fmla="*/ 595312 h 1657350"/>
                  <a:gd name="connsiteX7" fmla="*/ 1228726 w 1357314"/>
                  <a:gd name="connsiteY7" fmla="*/ 676276 h 1657350"/>
                  <a:gd name="connsiteX8" fmla="*/ 1023938 w 1357314"/>
                  <a:gd name="connsiteY8" fmla="*/ 338138 h 1657350"/>
                  <a:gd name="connsiteX9" fmla="*/ 678657 w 1357314"/>
                  <a:gd name="connsiteY9" fmla="*/ 0 h 1657350"/>
                  <a:gd name="connsiteX10" fmla="*/ 1357314 w 1357314"/>
                  <a:gd name="connsiteY10" fmla="*/ 828675 h 1657350"/>
                  <a:gd name="connsiteX11" fmla="*/ 678657 w 1357314"/>
                  <a:gd name="connsiteY11" fmla="*/ 1657350 h 1657350"/>
                  <a:gd name="connsiteX12" fmla="*/ 0 w 1357314"/>
                  <a:gd name="connsiteY12" fmla="*/ 828675 h 1657350"/>
                  <a:gd name="connsiteX13" fmla="*/ 678657 w 1357314"/>
                  <a:gd name="connsiteY13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7314" h="1657350">
                    <a:moveTo>
                      <a:pt x="1023938" y="338138"/>
                    </a:moveTo>
                    <a:cubicBezTo>
                      <a:pt x="755650" y="502445"/>
                      <a:pt x="662686" y="541339"/>
                      <a:pt x="419100" y="347663"/>
                    </a:cubicBezTo>
                    <a:cubicBezTo>
                      <a:pt x="320864" y="347663"/>
                      <a:pt x="151192" y="642937"/>
                      <a:pt x="52956" y="642937"/>
                    </a:cubicBezTo>
                    <a:lnTo>
                      <a:pt x="40771" y="795339"/>
                    </a:lnTo>
                    <a:cubicBezTo>
                      <a:pt x="40771" y="1239544"/>
                      <a:pt x="326362" y="1599643"/>
                      <a:pt x="678656" y="1599643"/>
                    </a:cubicBezTo>
                    <a:cubicBezTo>
                      <a:pt x="1030950" y="1599643"/>
                      <a:pt x="1316541" y="1239544"/>
                      <a:pt x="1316541" y="795339"/>
                    </a:cubicBezTo>
                    <a:lnTo>
                      <a:pt x="1304357" y="595312"/>
                    </a:lnTo>
                    <a:cubicBezTo>
                      <a:pt x="1279147" y="606425"/>
                      <a:pt x="1253936" y="665163"/>
                      <a:pt x="1228726" y="676276"/>
                    </a:cubicBezTo>
                    <a:cubicBezTo>
                      <a:pt x="1225646" y="617539"/>
                      <a:pt x="1158876" y="392907"/>
                      <a:pt x="1023938" y="338138"/>
                    </a:cubicBezTo>
                    <a:close/>
                    <a:moveTo>
                      <a:pt x="678657" y="0"/>
                    </a:moveTo>
                    <a:cubicBezTo>
                      <a:pt x="1053469" y="0"/>
                      <a:pt x="1357314" y="371010"/>
                      <a:pt x="1357314" y="828675"/>
                    </a:cubicBezTo>
                    <a:cubicBezTo>
                      <a:pt x="1357314" y="1286340"/>
                      <a:pt x="1053469" y="1657350"/>
                      <a:pt x="678657" y="1657350"/>
                    </a:cubicBezTo>
                    <a:cubicBezTo>
                      <a:pt x="303845" y="1657350"/>
                      <a:pt x="0" y="1286340"/>
                      <a:pt x="0" y="828675"/>
                    </a:cubicBezTo>
                    <a:cubicBezTo>
                      <a:pt x="0" y="371010"/>
                      <a:pt x="303845" y="0"/>
                      <a:pt x="6786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r>
                  <a:rPr lang="en-US" sz="1286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        </a:t>
                </a:r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4C6FB9-959A-4BCF-B383-0E8AE224E5C0}"/>
              </a:ext>
            </a:extLst>
          </p:cNvPr>
          <p:cNvCxnSpPr/>
          <p:nvPr/>
        </p:nvCxnSpPr>
        <p:spPr bwMode="auto">
          <a:xfrm>
            <a:off x="6053599" y="4267838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29">
            <a:extLst>
              <a:ext uri="{FF2B5EF4-FFF2-40B4-BE49-F238E27FC236}">
                <a16:creationId xmlns:a16="http://schemas.microsoft.com/office/drawing/2014/main" id="{EFEF1F41-2138-4BD9-89BF-E739A5701ADE}"/>
              </a:ext>
            </a:extLst>
          </p:cNvPr>
          <p:cNvGrpSpPr>
            <a:grpSpLocks/>
          </p:cNvGrpSpPr>
          <p:nvPr/>
        </p:nvGrpSpPr>
        <p:grpSpPr bwMode="auto">
          <a:xfrm>
            <a:off x="5626731" y="5522386"/>
            <a:ext cx="853733" cy="853587"/>
            <a:chOff x="6078901" y="5209523"/>
            <a:chExt cx="932810" cy="93281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8C1B7E-01D1-47A7-B7B4-F20B28B36E33}"/>
                </a:ext>
              </a:extLst>
            </p:cNvPr>
            <p:cNvSpPr/>
            <p:nvPr/>
          </p:nvSpPr>
          <p:spPr>
            <a:xfrm rot="10800000" flipV="1">
              <a:off x="6078575" y="5210301"/>
              <a:ext cx="933466" cy="932032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10338D1-58DE-4124-9768-560DCB98579E}"/>
                </a:ext>
              </a:extLst>
            </p:cNvPr>
            <p:cNvGrpSpPr/>
            <p:nvPr/>
          </p:nvGrpSpPr>
          <p:grpSpPr>
            <a:xfrm>
              <a:off x="6249116" y="5335346"/>
              <a:ext cx="592378" cy="574484"/>
              <a:chOff x="3007284" y="3322193"/>
              <a:chExt cx="836832" cy="811554"/>
            </a:xfrm>
            <a:solidFill>
              <a:schemeClr val="bg1"/>
            </a:solidFill>
          </p:grpSpPr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E4A77AA-3028-4D5C-896A-EBEC39A36F8D}"/>
                  </a:ext>
                </a:extLst>
              </p:cNvPr>
              <p:cNvSpPr/>
              <p:nvPr/>
            </p:nvSpPr>
            <p:spPr>
              <a:xfrm>
                <a:off x="3284728" y="3731268"/>
                <a:ext cx="281945" cy="281944"/>
              </a:xfrm>
              <a:custGeom>
                <a:avLst/>
                <a:gdLst>
                  <a:gd name="connsiteX0" fmla="*/ 674683 w 1514474"/>
                  <a:gd name="connsiteY0" fmla="*/ 272182 h 1514474"/>
                  <a:gd name="connsiteX1" fmla="*/ 674683 w 1514474"/>
                  <a:gd name="connsiteY1" fmla="*/ 365040 h 1514474"/>
                  <a:gd name="connsiteX2" fmla="*/ 523717 w 1514474"/>
                  <a:gd name="connsiteY2" fmla="*/ 436348 h 1514474"/>
                  <a:gd name="connsiteX3" fmla="*/ 467475 w 1514474"/>
                  <a:gd name="connsiteY3" fmla="*/ 559470 h 1514474"/>
                  <a:gd name="connsiteX4" fmla="*/ 488195 w 1514474"/>
                  <a:gd name="connsiteY4" fmla="*/ 645144 h 1514474"/>
                  <a:gd name="connsiteX5" fmla="*/ 547728 w 1514474"/>
                  <a:gd name="connsiteY5" fmla="*/ 711323 h 1514474"/>
                  <a:gd name="connsiteX6" fmla="*/ 694088 w 1514474"/>
                  <a:gd name="connsiteY6" fmla="*/ 781093 h 1514474"/>
                  <a:gd name="connsiteX7" fmla="*/ 840122 w 1514474"/>
                  <a:gd name="connsiteY7" fmla="*/ 858815 h 1514474"/>
                  <a:gd name="connsiteX8" fmla="*/ 878602 w 1514474"/>
                  <a:gd name="connsiteY8" fmla="*/ 934997 h 1514474"/>
                  <a:gd name="connsiteX9" fmla="*/ 727967 w 1514474"/>
                  <a:gd name="connsiteY9" fmla="*/ 1016055 h 1514474"/>
                  <a:gd name="connsiteX10" fmla="*/ 528651 w 1514474"/>
                  <a:gd name="connsiteY10" fmla="*/ 960647 h 1514474"/>
                  <a:gd name="connsiteX11" fmla="*/ 465501 w 1514474"/>
                  <a:gd name="connsiteY11" fmla="*/ 1080179 h 1514474"/>
                  <a:gd name="connsiteX12" fmla="*/ 674683 w 1514474"/>
                  <a:gd name="connsiteY12" fmla="*/ 1133534 h 1514474"/>
                  <a:gd name="connsiteX13" fmla="*/ 674683 w 1514474"/>
                  <a:gd name="connsiteY13" fmla="*/ 1242292 h 1514474"/>
                  <a:gd name="connsiteX14" fmla="*/ 825322 w 1514474"/>
                  <a:gd name="connsiteY14" fmla="*/ 1242292 h 1514474"/>
                  <a:gd name="connsiteX15" fmla="*/ 825322 w 1514474"/>
                  <a:gd name="connsiteY15" fmla="*/ 1124299 h 1514474"/>
                  <a:gd name="connsiteX16" fmla="*/ 989771 w 1514474"/>
                  <a:gd name="connsiteY16" fmla="*/ 1050681 h 1514474"/>
                  <a:gd name="connsiteX17" fmla="*/ 1048973 w 1514474"/>
                  <a:gd name="connsiteY17" fmla="*/ 925250 h 1514474"/>
                  <a:gd name="connsiteX18" fmla="*/ 1026609 w 1514474"/>
                  <a:gd name="connsiteY18" fmla="*/ 833164 h 1514474"/>
                  <a:gd name="connsiteX19" fmla="*/ 961486 w 1514474"/>
                  <a:gd name="connsiteY19" fmla="*/ 760829 h 1514474"/>
                  <a:gd name="connsiteX20" fmla="*/ 822031 w 1514474"/>
                  <a:gd name="connsiteY20" fmla="*/ 692854 h 1514474"/>
                  <a:gd name="connsiteX21" fmla="*/ 638504 w 1514474"/>
                  <a:gd name="connsiteY21" fmla="*/ 558445 h 1514474"/>
                  <a:gd name="connsiteX22" fmla="*/ 671065 w 1514474"/>
                  <a:gd name="connsiteY22" fmla="*/ 495599 h 1514474"/>
                  <a:gd name="connsiteX23" fmla="*/ 762829 w 1514474"/>
                  <a:gd name="connsiteY23" fmla="*/ 470720 h 1514474"/>
                  <a:gd name="connsiteX24" fmla="*/ 952936 w 1514474"/>
                  <a:gd name="connsiteY24" fmla="*/ 520995 h 1514474"/>
                  <a:gd name="connsiteX25" fmla="*/ 1004901 w 1514474"/>
                  <a:gd name="connsiteY25" fmla="*/ 406080 h 1514474"/>
                  <a:gd name="connsiteX26" fmla="*/ 824662 w 1514474"/>
                  <a:gd name="connsiteY26" fmla="*/ 359907 h 1514474"/>
                  <a:gd name="connsiteX27" fmla="*/ 825322 w 1514474"/>
                  <a:gd name="connsiteY27" fmla="*/ 272182 h 1514474"/>
                  <a:gd name="connsiteX28" fmla="*/ 757237 w 1514474"/>
                  <a:gd name="connsiteY28" fmla="*/ 0 h 1514474"/>
                  <a:gd name="connsiteX29" fmla="*/ 1514474 w 1514474"/>
                  <a:gd name="connsiteY29" fmla="*/ 757237 h 1514474"/>
                  <a:gd name="connsiteX30" fmla="*/ 757237 w 1514474"/>
                  <a:gd name="connsiteY30" fmla="*/ 1514474 h 1514474"/>
                  <a:gd name="connsiteX31" fmla="*/ 0 w 1514474"/>
                  <a:gd name="connsiteY31" fmla="*/ 757237 h 1514474"/>
                  <a:gd name="connsiteX32" fmla="*/ 757237 w 1514474"/>
                  <a:gd name="connsiteY32" fmla="*/ 0 h 151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14474" h="1514474">
                    <a:moveTo>
                      <a:pt x="674683" y="272182"/>
                    </a:moveTo>
                    <a:lnTo>
                      <a:pt x="674683" y="365040"/>
                    </a:lnTo>
                    <a:cubicBezTo>
                      <a:pt x="611534" y="377009"/>
                      <a:pt x="561211" y="400778"/>
                      <a:pt x="523717" y="436348"/>
                    </a:cubicBezTo>
                    <a:cubicBezTo>
                      <a:pt x="486223" y="471916"/>
                      <a:pt x="467475" y="512958"/>
                      <a:pt x="467475" y="559470"/>
                    </a:cubicBezTo>
                    <a:cubicBezTo>
                      <a:pt x="467475" y="590936"/>
                      <a:pt x="474382" y="619492"/>
                      <a:pt x="488195" y="645144"/>
                    </a:cubicBezTo>
                    <a:cubicBezTo>
                      <a:pt x="502009" y="670796"/>
                      <a:pt x="521853" y="692854"/>
                      <a:pt x="547728" y="711323"/>
                    </a:cubicBezTo>
                    <a:cubicBezTo>
                      <a:pt x="573601" y="729791"/>
                      <a:pt x="622387" y="753048"/>
                      <a:pt x="694088" y="781093"/>
                    </a:cubicBezTo>
                    <a:cubicBezTo>
                      <a:pt x="765789" y="809137"/>
                      <a:pt x="814467" y="835046"/>
                      <a:pt x="840122" y="858815"/>
                    </a:cubicBezTo>
                    <a:cubicBezTo>
                      <a:pt x="865776" y="882583"/>
                      <a:pt x="878602" y="907979"/>
                      <a:pt x="878602" y="934997"/>
                    </a:cubicBezTo>
                    <a:cubicBezTo>
                      <a:pt x="878602" y="989035"/>
                      <a:pt x="828391" y="1016055"/>
                      <a:pt x="727967" y="1016055"/>
                    </a:cubicBezTo>
                    <a:cubicBezTo>
                      <a:pt x="662624" y="1016055"/>
                      <a:pt x="596186" y="997585"/>
                      <a:pt x="528651" y="960647"/>
                    </a:cubicBezTo>
                    <a:lnTo>
                      <a:pt x="465501" y="1080179"/>
                    </a:lnTo>
                    <a:cubicBezTo>
                      <a:pt x="528651" y="1111645"/>
                      <a:pt x="598378" y="1129430"/>
                      <a:pt x="674683" y="1133534"/>
                    </a:cubicBezTo>
                    <a:lnTo>
                      <a:pt x="674683" y="1242292"/>
                    </a:lnTo>
                    <a:lnTo>
                      <a:pt x="825322" y="1242292"/>
                    </a:lnTo>
                    <a:lnTo>
                      <a:pt x="825322" y="1124299"/>
                    </a:lnTo>
                    <a:cubicBezTo>
                      <a:pt x="895486" y="1110962"/>
                      <a:pt x="950303" y="1086421"/>
                      <a:pt x="989771" y="1050681"/>
                    </a:cubicBezTo>
                    <a:cubicBezTo>
                      <a:pt x="1029239" y="1014942"/>
                      <a:pt x="1048973" y="973131"/>
                      <a:pt x="1048973" y="925250"/>
                    </a:cubicBezTo>
                    <a:cubicBezTo>
                      <a:pt x="1048973" y="891392"/>
                      <a:pt x="1041518" y="860694"/>
                      <a:pt x="1026609" y="833164"/>
                    </a:cubicBezTo>
                    <a:cubicBezTo>
                      <a:pt x="1011699" y="805632"/>
                      <a:pt x="989991" y="781521"/>
                      <a:pt x="961486" y="760829"/>
                    </a:cubicBezTo>
                    <a:cubicBezTo>
                      <a:pt x="932982" y="740139"/>
                      <a:pt x="886497" y="717479"/>
                      <a:pt x="822031" y="692854"/>
                    </a:cubicBezTo>
                    <a:cubicBezTo>
                      <a:pt x="699680" y="646341"/>
                      <a:pt x="638504" y="601539"/>
                      <a:pt x="638504" y="558445"/>
                    </a:cubicBezTo>
                    <a:cubicBezTo>
                      <a:pt x="638504" y="533137"/>
                      <a:pt x="649357" y="512188"/>
                      <a:pt x="671065" y="495599"/>
                    </a:cubicBezTo>
                    <a:cubicBezTo>
                      <a:pt x="692773" y="479013"/>
                      <a:pt x="723361" y="470720"/>
                      <a:pt x="762829" y="470720"/>
                    </a:cubicBezTo>
                    <a:cubicBezTo>
                      <a:pt x="829486" y="470720"/>
                      <a:pt x="892855" y="487477"/>
                      <a:pt x="952936" y="520995"/>
                    </a:cubicBezTo>
                    <a:lnTo>
                      <a:pt x="1004901" y="406080"/>
                    </a:lnTo>
                    <a:cubicBezTo>
                      <a:pt x="965433" y="381455"/>
                      <a:pt x="905353" y="366064"/>
                      <a:pt x="824662" y="359907"/>
                    </a:cubicBezTo>
                    <a:lnTo>
                      <a:pt x="825322" y="272182"/>
                    </a:lnTo>
                    <a:close/>
                    <a:moveTo>
                      <a:pt x="757237" y="0"/>
                    </a:moveTo>
                    <a:cubicBezTo>
                      <a:pt x="1175447" y="0"/>
                      <a:pt x="1514474" y="339027"/>
                      <a:pt x="1514474" y="757237"/>
                    </a:cubicBezTo>
                    <a:cubicBezTo>
                      <a:pt x="1514474" y="1175447"/>
                      <a:pt x="1175447" y="1514474"/>
                      <a:pt x="757237" y="1514474"/>
                    </a:cubicBezTo>
                    <a:cubicBezTo>
                      <a:pt x="339027" y="1514474"/>
                      <a:pt x="0" y="1175447"/>
                      <a:pt x="0" y="757237"/>
                    </a:cubicBezTo>
                    <a:cubicBezTo>
                      <a:pt x="0" y="339027"/>
                      <a:pt x="339027" y="0"/>
                      <a:pt x="7572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D02D625-6004-498E-83CF-3025232FF4E5}"/>
                  </a:ext>
                </a:extLst>
              </p:cNvPr>
              <p:cNvGrpSpPr/>
              <p:nvPr/>
            </p:nvGrpSpPr>
            <p:grpSpPr>
              <a:xfrm>
                <a:off x="3007284" y="3322193"/>
                <a:ext cx="836832" cy="811554"/>
                <a:chOff x="2376960" y="1069340"/>
                <a:chExt cx="4495066" cy="4359291"/>
              </a:xfrm>
              <a:grpFill/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49ACCA-27A5-439F-B8E0-E90922D4C9C3}"/>
                    </a:ext>
                  </a:extLst>
                </p:cNvPr>
                <p:cNvGrpSpPr/>
                <p:nvPr/>
              </p:nvGrpSpPr>
              <p:grpSpPr>
                <a:xfrm>
                  <a:off x="3882735" y="1069340"/>
                  <a:ext cx="1483516" cy="1869121"/>
                  <a:chOff x="3874293" y="1069340"/>
                  <a:chExt cx="1483516" cy="1869121"/>
                </a:xfrm>
                <a:grpFill/>
              </p:grpSpPr>
              <p:sp>
                <p:nvSpPr>
                  <p:cNvPr id="53" name="Freeform 49">
                    <a:extLst>
                      <a:ext uri="{FF2B5EF4-FFF2-40B4-BE49-F238E27FC236}">
                        <a16:creationId xmlns:a16="http://schemas.microsoft.com/office/drawing/2014/main" id="{574D22FF-EC9A-4880-829F-B423B11BCE69}"/>
                      </a:ext>
                    </a:extLst>
                  </p:cNvPr>
                  <p:cNvSpPr/>
                  <p:nvPr/>
                </p:nvSpPr>
                <p:spPr>
                  <a:xfrm>
                    <a:off x="4257674" y="1069340"/>
                    <a:ext cx="700088" cy="917465"/>
                  </a:xfrm>
                  <a:custGeom>
                    <a:avLst/>
                    <a:gdLst>
                      <a:gd name="connsiteX0" fmla="*/ 350044 w 700088"/>
                      <a:gd name="connsiteY0" fmla="*/ 0 h 490379"/>
                      <a:gd name="connsiteX1" fmla="*/ 700088 w 700088"/>
                      <a:gd name="connsiteY1" fmla="*/ 350044 h 490379"/>
                      <a:gd name="connsiteX2" fmla="*/ 700088 w 700088"/>
                      <a:gd name="connsiteY2" fmla="*/ 490379 h 490379"/>
                      <a:gd name="connsiteX3" fmla="*/ 0 w 700088"/>
                      <a:gd name="connsiteY3" fmla="*/ 490379 h 490379"/>
                      <a:gd name="connsiteX4" fmla="*/ 0 w 700088"/>
                      <a:gd name="connsiteY4" fmla="*/ 350044 h 490379"/>
                      <a:gd name="connsiteX5" fmla="*/ 350044 w 700088"/>
                      <a:gd name="connsiteY5" fmla="*/ 0 h 490379"/>
                      <a:gd name="connsiteX0" fmla="*/ 350044 w 700088"/>
                      <a:gd name="connsiteY0" fmla="*/ 0 h 909479"/>
                      <a:gd name="connsiteX1" fmla="*/ 700088 w 700088"/>
                      <a:gd name="connsiteY1" fmla="*/ 350044 h 909479"/>
                      <a:gd name="connsiteX2" fmla="*/ 700088 w 700088"/>
                      <a:gd name="connsiteY2" fmla="*/ 490379 h 909479"/>
                      <a:gd name="connsiteX3" fmla="*/ 350044 w 700088"/>
                      <a:gd name="connsiteY3" fmla="*/ 909479 h 909479"/>
                      <a:gd name="connsiteX4" fmla="*/ 0 w 700088"/>
                      <a:gd name="connsiteY4" fmla="*/ 490379 h 909479"/>
                      <a:gd name="connsiteX5" fmla="*/ 0 w 700088"/>
                      <a:gd name="connsiteY5" fmla="*/ 350044 h 909479"/>
                      <a:gd name="connsiteX6" fmla="*/ 350044 w 700088"/>
                      <a:gd name="connsiteY6" fmla="*/ 0 h 909479"/>
                      <a:gd name="connsiteX0" fmla="*/ 350044 w 700088"/>
                      <a:gd name="connsiteY0" fmla="*/ 0 h 909479"/>
                      <a:gd name="connsiteX1" fmla="*/ 700088 w 700088"/>
                      <a:gd name="connsiteY1" fmla="*/ 350044 h 909479"/>
                      <a:gd name="connsiteX2" fmla="*/ 700088 w 700088"/>
                      <a:gd name="connsiteY2" fmla="*/ 490379 h 909479"/>
                      <a:gd name="connsiteX3" fmla="*/ 350044 w 700088"/>
                      <a:gd name="connsiteY3" fmla="*/ 909479 h 909479"/>
                      <a:gd name="connsiteX4" fmla="*/ 0 w 700088"/>
                      <a:gd name="connsiteY4" fmla="*/ 490379 h 909479"/>
                      <a:gd name="connsiteX5" fmla="*/ 0 w 700088"/>
                      <a:gd name="connsiteY5" fmla="*/ 350044 h 909479"/>
                      <a:gd name="connsiteX6" fmla="*/ 350044 w 700088"/>
                      <a:gd name="connsiteY6" fmla="*/ 0 h 909479"/>
                      <a:gd name="connsiteX0" fmla="*/ 350061 w 700105"/>
                      <a:gd name="connsiteY0" fmla="*/ 0 h 909479"/>
                      <a:gd name="connsiteX1" fmla="*/ 700105 w 700105"/>
                      <a:gd name="connsiteY1" fmla="*/ 350044 h 909479"/>
                      <a:gd name="connsiteX2" fmla="*/ 700105 w 700105"/>
                      <a:gd name="connsiteY2" fmla="*/ 490379 h 909479"/>
                      <a:gd name="connsiteX3" fmla="*/ 350061 w 700105"/>
                      <a:gd name="connsiteY3" fmla="*/ 909479 h 909479"/>
                      <a:gd name="connsiteX4" fmla="*/ 17 w 700105"/>
                      <a:gd name="connsiteY4" fmla="*/ 490379 h 909479"/>
                      <a:gd name="connsiteX5" fmla="*/ 17 w 700105"/>
                      <a:gd name="connsiteY5" fmla="*/ 350044 h 909479"/>
                      <a:gd name="connsiteX6" fmla="*/ 350061 w 700105"/>
                      <a:gd name="connsiteY6" fmla="*/ 0 h 909479"/>
                      <a:gd name="connsiteX0" fmla="*/ 350062 w 700106"/>
                      <a:gd name="connsiteY0" fmla="*/ 0 h 916623"/>
                      <a:gd name="connsiteX1" fmla="*/ 700106 w 700106"/>
                      <a:gd name="connsiteY1" fmla="*/ 350044 h 916623"/>
                      <a:gd name="connsiteX2" fmla="*/ 700106 w 700106"/>
                      <a:gd name="connsiteY2" fmla="*/ 490379 h 916623"/>
                      <a:gd name="connsiteX3" fmla="*/ 345300 w 700106"/>
                      <a:gd name="connsiteY3" fmla="*/ 916623 h 916623"/>
                      <a:gd name="connsiteX4" fmla="*/ 18 w 700106"/>
                      <a:gd name="connsiteY4" fmla="*/ 490379 h 916623"/>
                      <a:gd name="connsiteX5" fmla="*/ 18 w 700106"/>
                      <a:gd name="connsiteY5" fmla="*/ 350044 h 916623"/>
                      <a:gd name="connsiteX6" fmla="*/ 350062 w 700106"/>
                      <a:gd name="connsiteY6" fmla="*/ 0 h 916623"/>
                      <a:gd name="connsiteX0" fmla="*/ 350068 w 700112"/>
                      <a:gd name="connsiteY0" fmla="*/ 0 h 916625"/>
                      <a:gd name="connsiteX1" fmla="*/ 700112 w 700112"/>
                      <a:gd name="connsiteY1" fmla="*/ 350044 h 916625"/>
                      <a:gd name="connsiteX2" fmla="*/ 700112 w 700112"/>
                      <a:gd name="connsiteY2" fmla="*/ 490379 h 916625"/>
                      <a:gd name="connsiteX3" fmla="*/ 345306 w 700112"/>
                      <a:gd name="connsiteY3" fmla="*/ 916623 h 916625"/>
                      <a:gd name="connsiteX4" fmla="*/ 24 w 700112"/>
                      <a:gd name="connsiteY4" fmla="*/ 490379 h 916625"/>
                      <a:gd name="connsiteX5" fmla="*/ 24 w 700112"/>
                      <a:gd name="connsiteY5" fmla="*/ 350044 h 916625"/>
                      <a:gd name="connsiteX6" fmla="*/ 350068 w 700112"/>
                      <a:gd name="connsiteY6" fmla="*/ 0 h 916625"/>
                      <a:gd name="connsiteX0" fmla="*/ 350068 w 700112"/>
                      <a:gd name="connsiteY0" fmla="*/ 0 h 917007"/>
                      <a:gd name="connsiteX1" fmla="*/ 700112 w 700112"/>
                      <a:gd name="connsiteY1" fmla="*/ 350044 h 917007"/>
                      <a:gd name="connsiteX2" fmla="*/ 700112 w 700112"/>
                      <a:gd name="connsiteY2" fmla="*/ 490379 h 917007"/>
                      <a:gd name="connsiteX3" fmla="*/ 345306 w 700112"/>
                      <a:gd name="connsiteY3" fmla="*/ 916623 h 917007"/>
                      <a:gd name="connsiteX4" fmla="*/ 24 w 700112"/>
                      <a:gd name="connsiteY4" fmla="*/ 490379 h 917007"/>
                      <a:gd name="connsiteX5" fmla="*/ 24 w 700112"/>
                      <a:gd name="connsiteY5" fmla="*/ 350044 h 917007"/>
                      <a:gd name="connsiteX6" fmla="*/ 350068 w 700112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185"/>
                      <a:gd name="connsiteX1" fmla="*/ 700088 w 700088"/>
                      <a:gd name="connsiteY1" fmla="*/ 350044 h 917185"/>
                      <a:gd name="connsiteX2" fmla="*/ 700088 w 700088"/>
                      <a:gd name="connsiteY2" fmla="*/ 490379 h 917185"/>
                      <a:gd name="connsiteX3" fmla="*/ 345282 w 700088"/>
                      <a:gd name="connsiteY3" fmla="*/ 916623 h 917185"/>
                      <a:gd name="connsiteX4" fmla="*/ 0 w 700088"/>
                      <a:gd name="connsiteY4" fmla="*/ 490379 h 917185"/>
                      <a:gd name="connsiteX5" fmla="*/ 0 w 700088"/>
                      <a:gd name="connsiteY5" fmla="*/ 350044 h 917185"/>
                      <a:gd name="connsiteX6" fmla="*/ 350044 w 700088"/>
                      <a:gd name="connsiteY6" fmla="*/ 0 h 917185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185"/>
                      <a:gd name="connsiteX1" fmla="*/ 700088 w 700088"/>
                      <a:gd name="connsiteY1" fmla="*/ 350044 h 917185"/>
                      <a:gd name="connsiteX2" fmla="*/ 700088 w 700088"/>
                      <a:gd name="connsiteY2" fmla="*/ 490379 h 917185"/>
                      <a:gd name="connsiteX3" fmla="*/ 345282 w 700088"/>
                      <a:gd name="connsiteY3" fmla="*/ 916623 h 917185"/>
                      <a:gd name="connsiteX4" fmla="*/ 0 w 700088"/>
                      <a:gd name="connsiteY4" fmla="*/ 490379 h 917185"/>
                      <a:gd name="connsiteX5" fmla="*/ 0 w 700088"/>
                      <a:gd name="connsiteY5" fmla="*/ 350044 h 917185"/>
                      <a:gd name="connsiteX6" fmla="*/ 350044 w 700088"/>
                      <a:gd name="connsiteY6" fmla="*/ 0 h 917185"/>
                      <a:gd name="connsiteX0" fmla="*/ 350044 w 700088"/>
                      <a:gd name="connsiteY0" fmla="*/ 0 h 916623"/>
                      <a:gd name="connsiteX1" fmla="*/ 700088 w 700088"/>
                      <a:gd name="connsiteY1" fmla="*/ 350044 h 916623"/>
                      <a:gd name="connsiteX2" fmla="*/ 700088 w 700088"/>
                      <a:gd name="connsiteY2" fmla="*/ 490379 h 916623"/>
                      <a:gd name="connsiteX3" fmla="*/ 345282 w 700088"/>
                      <a:gd name="connsiteY3" fmla="*/ 916623 h 916623"/>
                      <a:gd name="connsiteX4" fmla="*/ 0 w 700088"/>
                      <a:gd name="connsiteY4" fmla="*/ 490379 h 916623"/>
                      <a:gd name="connsiteX5" fmla="*/ 0 w 700088"/>
                      <a:gd name="connsiteY5" fmla="*/ 350044 h 916623"/>
                      <a:gd name="connsiteX6" fmla="*/ 350044 w 700088"/>
                      <a:gd name="connsiteY6" fmla="*/ 0 h 916623"/>
                      <a:gd name="connsiteX0" fmla="*/ 350044 w 700088"/>
                      <a:gd name="connsiteY0" fmla="*/ 0 h 916737"/>
                      <a:gd name="connsiteX1" fmla="*/ 700088 w 700088"/>
                      <a:gd name="connsiteY1" fmla="*/ 350044 h 916737"/>
                      <a:gd name="connsiteX2" fmla="*/ 700088 w 700088"/>
                      <a:gd name="connsiteY2" fmla="*/ 490379 h 916737"/>
                      <a:gd name="connsiteX3" fmla="*/ 345282 w 700088"/>
                      <a:gd name="connsiteY3" fmla="*/ 916623 h 916737"/>
                      <a:gd name="connsiteX4" fmla="*/ 0 w 700088"/>
                      <a:gd name="connsiteY4" fmla="*/ 490379 h 916737"/>
                      <a:gd name="connsiteX5" fmla="*/ 0 w 700088"/>
                      <a:gd name="connsiteY5" fmla="*/ 350044 h 916737"/>
                      <a:gd name="connsiteX6" fmla="*/ 350044 w 700088"/>
                      <a:gd name="connsiteY6" fmla="*/ 0 h 916737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45282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465"/>
                      <a:gd name="connsiteX1" fmla="*/ 700088 w 700088"/>
                      <a:gd name="connsiteY1" fmla="*/ 350044 h 917465"/>
                      <a:gd name="connsiteX2" fmla="*/ 700088 w 700088"/>
                      <a:gd name="connsiteY2" fmla="*/ 490379 h 917465"/>
                      <a:gd name="connsiteX3" fmla="*/ 359569 w 700088"/>
                      <a:gd name="connsiteY3" fmla="*/ 916623 h 917465"/>
                      <a:gd name="connsiteX4" fmla="*/ 0 w 700088"/>
                      <a:gd name="connsiteY4" fmla="*/ 490379 h 917465"/>
                      <a:gd name="connsiteX5" fmla="*/ 0 w 700088"/>
                      <a:gd name="connsiteY5" fmla="*/ 350044 h 917465"/>
                      <a:gd name="connsiteX6" fmla="*/ 350044 w 700088"/>
                      <a:gd name="connsiteY6" fmla="*/ 0 h 917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0088" h="917465">
                        <a:moveTo>
                          <a:pt x="350044" y="0"/>
                        </a:moveTo>
                        <a:cubicBezTo>
                          <a:pt x="543368" y="0"/>
                          <a:pt x="700088" y="156720"/>
                          <a:pt x="700088" y="350044"/>
                        </a:cubicBezTo>
                        <a:lnTo>
                          <a:pt x="700088" y="490379"/>
                        </a:lnTo>
                        <a:cubicBezTo>
                          <a:pt x="689920" y="815548"/>
                          <a:pt x="517526" y="928529"/>
                          <a:pt x="359569" y="916623"/>
                        </a:cubicBezTo>
                        <a:cubicBezTo>
                          <a:pt x="140493" y="926941"/>
                          <a:pt x="16668" y="725329"/>
                          <a:pt x="0" y="490379"/>
                        </a:cubicBezTo>
                        <a:lnTo>
                          <a:pt x="0" y="350044"/>
                        </a:lnTo>
                        <a:cubicBezTo>
                          <a:pt x="0" y="156720"/>
                          <a:pt x="156720" y="0"/>
                          <a:pt x="35004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Freeform 50">
                    <a:extLst>
                      <a:ext uri="{FF2B5EF4-FFF2-40B4-BE49-F238E27FC236}">
                        <a16:creationId xmlns:a16="http://schemas.microsoft.com/office/drawing/2014/main" id="{946D04D1-D6FA-46C3-86F3-C60FEB597D1C}"/>
                      </a:ext>
                    </a:extLst>
                  </p:cNvPr>
                  <p:cNvSpPr/>
                  <p:nvPr/>
                </p:nvSpPr>
                <p:spPr>
                  <a:xfrm>
                    <a:off x="3874293" y="2074069"/>
                    <a:ext cx="1483516" cy="864392"/>
                  </a:xfrm>
                  <a:custGeom>
                    <a:avLst/>
                    <a:gdLst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788194 w 1483516"/>
                      <a:gd name="connsiteY2" fmla="*/ 443569 h 864392"/>
                      <a:gd name="connsiteX3" fmla="*/ 788224 w 1483516"/>
                      <a:gd name="connsiteY3" fmla="*/ 446223 h 864392"/>
                      <a:gd name="connsiteX4" fmla="*/ 866772 w 1483516"/>
                      <a:gd name="connsiteY4" fmla="*/ 442913 h 864392"/>
                      <a:gd name="connsiteX5" fmla="*/ 1007266 w 1483516"/>
                      <a:gd name="connsiteY5" fmla="*/ 0 h 864392"/>
                      <a:gd name="connsiteX6" fmla="*/ 1483516 w 1483516"/>
                      <a:gd name="connsiteY6" fmla="*/ 388142 h 864392"/>
                      <a:gd name="connsiteX7" fmla="*/ 1483516 w 1483516"/>
                      <a:gd name="connsiteY7" fmla="*/ 864392 h 864392"/>
                      <a:gd name="connsiteX8" fmla="*/ 792957 w 1483516"/>
                      <a:gd name="connsiteY8" fmla="*/ 864392 h 864392"/>
                      <a:gd name="connsiteX9" fmla="*/ 731040 w 1483516"/>
                      <a:gd name="connsiteY9" fmla="*/ 864392 h 864392"/>
                      <a:gd name="connsiteX10" fmla="*/ 0 w 1483516"/>
                      <a:gd name="connsiteY10" fmla="*/ 864392 h 864392"/>
                      <a:gd name="connsiteX11" fmla="*/ 0 w 1483516"/>
                      <a:gd name="connsiteY11" fmla="*/ 388142 h 864392"/>
                      <a:gd name="connsiteX12" fmla="*/ 476250 w 1483516"/>
                      <a:gd name="connsiteY12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788194 w 1483516"/>
                      <a:gd name="connsiteY2" fmla="*/ 443569 h 864392"/>
                      <a:gd name="connsiteX3" fmla="*/ 866772 w 1483516"/>
                      <a:gd name="connsiteY3" fmla="*/ 442913 h 864392"/>
                      <a:gd name="connsiteX4" fmla="*/ 1007266 w 1483516"/>
                      <a:gd name="connsiteY4" fmla="*/ 0 h 864392"/>
                      <a:gd name="connsiteX5" fmla="*/ 1483516 w 1483516"/>
                      <a:gd name="connsiteY5" fmla="*/ 388142 h 864392"/>
                      <a:gd name="connsiteX6" fmla="*/ 1483516 w 1483516"/>
                      <a:gd name="connsiteY6" fmla="*/ 864392 h 864392"/>
                      <a:gd name="connsiteX7" fmla="*/ 792957 w 1483516"/>
                      <a:gd name="connsiteY7" fmla="*/ 864392 h 864392"/>
                      <a:gd name="connsiteX8" fmla="*/ 731040 w 1483516"/>
                      <a:gd name="connsiteY8" fmla="*/ 864392 h 864392"/>
                      <a:gd name="connsiteX9" fmla="*/ 0 w 1483516"/>
                      <a:gd name="connsiteY9" fmla="*/ 864392 h 864392"/>
                      <a:gd name="connsiteX10" fmla="*/ 0 w 1483516"/>
                      <a:gd name="connsiteY10" fmla="*/ 388142 h 864392"/>
                      <a:gd name="connsiteX11" fmla="*/ 476250 w 1483516"/>
                      <a:gd name="connsiteY11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792957 w 1483516"/>
                      <a:gd name="connsiteY6" fmla="*/ 864392 h 864392"/>
                      <a:gd name="connsiteX7" fmla="*/ 731040 w 1483516"/>
                      <a:gd name="connsiteY7" fmla="*/ 864392 h 864392"/>
                      <a:gd name="connsiteX8" fmla="*/ 0 w 1483516"/>
                      <a:gd name="connsiteY8" fmla="*/ 864392 h 864392"/>
                      <a:gd name="connsiteX9" fmla="*/ 0 w 1483516"/>
                      <a:gd name="connsiteY9" fmla="*/ 388142 h 864392"/>
                      <a:gd name="connsiteX10" fmla="*/ 476250 w 1483516"/>
                      <a:gd name="connsiteY10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731040 w 1483516"/>
                      <a:gd name="connsiteY6" fmla="*/ 864392 h 864392"/>
                      <a:gd name="connsiteX7" fmla="*/ 0 w 1483516"/>
                      <a:gd name="connsiteY7" fmla="*/ 864392 h 864392"/>
                      <a:gd name="connsiteX8" fmla="*/ 0 w 1483516"/>
                      <a:gd name="connsiteY8" fmla="*/ 388142 h 864392"/>
                      <a:gd name="connsiteX9" fmla="*/ 476250 w 1483516"/>
                      <a:gd name="connsiteY9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0 w 1483516"/>
                      <a:gd name="connsiteY6" fmla="*/ 864392 h 864392"/>
                      <a:gd name="connsiteX7" fmla="*/ 0 w 1483516"/>
                      <a:gd name="connsiteY7" fmla="*/ 388142 h 864392"/>
                      <a:gd name="connsiteX8" fmla="*/ 476250 w 1483516"/>
                      <a:gd name="connsiteY8" fmla="*/ 0 h 86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3516" h="864392">
                        <a:moveTo>
                          <a:pt x="476250" y="0"/>
                        </a:moveTo>
                        <a:lnTo>
                          <a:pt x="616744" y="442913"/>
                        </a:lnTo>
                        <a:lnTo>
                          <a:pt x="866772" y="442913"/>
                        </a:lnTo>
                        <a:lnTo>
                          <a:pt x="1007266" y="0"/>
                        </a:lnTo>
                        <a:cubicBezTo>
                          <a:pt x="1177923" y="121444"/>
                          <a:pt x="1462878" y="188118"/>
                          <a:pt x="1483516" y="388142"/>
                        </a:cubicBezTo>
                        <a:lnTo>
                          <a:pt x="1483516" y="864392"/>
                        </a:lnTo>
                        <a:lnTo>
                          <a:pt x="0" y="864392"/>
                        </a:lnTo>
                        <a:lnTo>
                          <a:pt x="0" y="388142"/>
                        </a:lnTo>
                        <a:cubicBezTo>
                          <a:pt x="20638" y="188118"/>
                          <a:pt x="305593" y="121444"/>
                          <a:pt x="47625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Freeform 51">
                    <a:extLst>
                      <a:ext uri="{FF2B5EF4-FFF2-40B4-BE49-F238E27FC236}">
                        <a16:creationId xmlns:a16="http://schemas.microsoft.com/office/drawing/2014/main" id="{FA41F749-9831-483D-8C1C-027ACD9CB4F5}"/>
                      </a:ext>
                    </a:extLst>
                  </p:cNvPr>
                  <p:cNvSpPr/>
                  <p:nvPr/>
                </p:nvSpPr>
                <p:spPr>
                  <a:xfrm>
                    <a:off x="4451745" y="2074082"/>
                    <a:ext cx="328613" cy="609586"/>
                  </a:xfrm>
                  <a:custGeom>
                    <a:avLst/>
                    <a:gdLst>
                      <a:gd name="connsiteX0" fmla="*/ 150110 w 328613"/>
                      <a:gd name="connsiteY0" fmla="*/ 582 h 609586"/>
                      <a:gd name="connsiteX1" fmla="*/ 256374 w 328613"/>
                      <a:gd name="connsiteY1" fmla="*/ 47612 h 609586"/>
                      <a:gd name="connsiteX2" fmla="*/ 225120 w 328613"/>
                      <a:gd name="connsiteY2" fmla="*/ 183678 h 609586"/>
                      <a:gd name="connsiteX3" fmla="*/ 201593 w 328613"/>
                      <a:gd name="connsiteY3" fmla="*/ 204017 h 609586"/>
                      <a:gd name="connsiteX4" fmla="*/ 328613 w 328613"/>
                      <a:gd name="connsiteY4" fmla="*/ 609586 h 609586"/>
                      <a:gd name="connsiteX5" fmla="*/ 0 w 328613"/>
                      <a:gd name="connsiteY5" fmla="*/ 592917 h 609586"/>
                      <a:gd name="connsiteX6" fmla="*/ 132036 w 328613"/>
                      <a:gd name="connsiteY6" fmla="*/ 215978 h 609586"/>
                      <a:gd name="connsiteX7" fmla="*/ 104569 w 328613"/>
                      <a:gd name="connsiteY7" fmla="*/ 182822 h 609586"/>
                      <a:gd name="connsiteX8" fmla="*/ 70636 w 328613"/>
                      <a:gd name="connsiteY8" fmla="*/ 49993 h 609586"/>
                      <a:gd name="connsiteX9" fmla="*/ 150110 w 328613"/>
                      <a:gd name="connsiteY9" fmla="*/ 582 h 609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8613" h="609586">
                        <a:moveTo>
                          <a:pt x="150110" y="582"/>
                        </a:moveTo>
                        <a:cubicBezTo>
                          <a:pt x="189500" y="-2990"/>
                          <a:pt x="233355" y="9512"/>
                          <a:pt x="256374" y="47612"/>
                        </a:cubicBezTo>
                        <a:cubicBezTo>
                          <a:pt x="270066" y="94641"/>
                          <a:pt x="255630" y="147028"/>
                          <a:pt x="225120" y="183678"/>
                        </a:cubicBezTo>
                        <a:lnTo>
                          <a:pt x="201593" y="204017"/>
                        </a:lnTo>
                        <a:lnTo>
                          <a:pt x="328613" y="609586"/>
                        </a:lnTo>
                        <a:lnTo>
                          <a:pt x="0" y="592917"/>
                        </a:lnTo>
                        <a:lnTo>
                          <a:pt x="132036" y="215978"/>
                        </a:lnTo>
                        <a:lnTo>
                          <a:pt x="104569" y="182822"/>
                        </a:lnTo>
                        <a:cubicBezTo>
                          <a:pt x="71827" y="137206"/>
                          <a:pt x="60516" y="97618"/>
                          <a:pt x="70636" y="49993"/>
                        </a:cubicBezTo>
                        <a:cubicBezTo>
                          <a:pt x="75795" y="23799"/>
                          <a:pt x="110720" y="4154"/>
                          <a:pt x="150110" y="5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85AAD86A-1A9F-4AE2-ACD4-066E3DFA3013}"/>
                    </a:ext>
                  </a:extLst>
                </p:cNvPr>
                <p:cNvGrpSpPr/>
                <p:nvPr/>
              </p:nvGrpSpPr>
              <p:grpSpPr>
                <a:xfrm>
                  <a:off x="2376960" y="3559511"/>
                  <a:ext cx="1483516" cy="1869120"/>
                  <a:chOff x="3874293" y="1069341"/>
                  <a:chExt cx="1483516" cy="1869120"/>
                </a:xfrm>
                <a:grpFill/>
              </p:grpSpPr>
              <p:sp>
                <p:nvSpPr>
                  <p:cNvPr id="50" name="Freeform 46">
                    <a:extLst>
                      <a:ext uri="{FF2B5EF4-FFF2-40B4-BE49-F238E27FC236}">
                        <a16:creationId xmlns:a16="http://schemas.microsoft.com/office/drawing/2014/main" id="{1F9285CB-F13E-431F-ABEF-8D6BA02F517B}"/>
                      </a:ext>
                    </a:extLst>
                  </p:cNvPr>
                  <p:cNvSpPr/>
                  <p:nvPr/>
                </p:nvSpPr>
                <p:spPr>
                  <a:xfrm>
                    <a:off x="4257674" y="1069341"/>
                    <a:ext cx="700088" cy="917592"/>
                  </a:xfrm>
                  <a:custGeom>
                    <a:avLst/>
                    <a:gdLst>
                      <a:gd name="connsiteX0" fmla="*/ 350044 w 700088"/>
                      <a:gd name="connsiteY0" fmla="*/ 0 h 490379"/>
                      <a:gd name="connsiteX1" fmla="*/ 700088 w 700088"/>
                      <a:gd name="connsiteY1" fmla="*/ 350044 h 490379"/>
                      <a:gd name="connsiteX2" fmla="*/ 700088 w 700088"/>
                      <a:gd name="connsiteY2" fmla="*/ 490379 h 490379"/>
                      <a:gd name="connsiteX3" fmla="*/ 0 w 700088"/>
                      <a:gd name="connsiteY3" fmla="*/ 490379 h 490379"/>
                      <a:gd name="connsiteX4" fmla="*/ 0 w 700088"/>
                      <a:gd name="connsiteY4" fmla="*/ 350044 h 490379"/>
                      <a:gd name="connsiteX5" fmla="*/ 350044 w 700088"/>
                      <a:gd name="connsiteY5" fmla="*/ 0 h 490379"/>
                      <a:gd name="connsiteX0" fmla="*/ 350044 w 700088"/>
                      <a:gd name="connsiteY0" fmla="*/ 0 h 909479"/>
                      <a:gd name="connsiteX1" fmla="*/ 700088 w 700088"/>
                      <a:gd name="connsiteY1" fmla="*/ 350044 h 909479"/>
                      <a:gd name="connsiteX2" fmla="*/ 700088 w 700088"/>
                      <a:gd name="connsiteY2" fmla="*/ 490379 h 909479"/>
                      <a:gd name="connsiteX3" fmla="*/ 350044 w 700088"/>
                      <a:gd name="connsiteY3" fmla="*/ 909479 h 909479"/>
                      <a:gd name="connsiteX4" fmla="*/ 0 w 700088"/>
                      <a:gd name="connsiteY4" fmla="*/ 490379 h 909479"/>
                      <a:gd name="connsiteX5" fmla="*/ 0 w 700088"/>
                      <a:gd name="connsiteY5" fmla="*/ 350044 h 909479"/>
                      <a:gd name="connsiteX6" fmla="*/ 350044 w 700088"/>
                      <a:gd name="connsiteY6" fmla="*/ 0 h 909479"/>
                      <a:gd name="connsiteX0" fmla="*/ 350044 w 700088"/>
                      <a:gd name="connsiteY0" fmla="*/ 0 h 909479"/>
                      <a:gd name="connsiteX1" fmla="*/ 700088 w 700088"/>
                      <a:gd name="connsiteY1" fmla="*/ 350044 h 909479"/>
                      <a:gd name="connsiteX2" fmla="*/ 700088 w 700088"/>
                      <a:gd name="connsiteY2" fmla="*/ 490379 h 909479"/>
                      <a:gd name="connsiteX3" fmla="*/ 350044 w 700088"/>
                      <a:gd name="connsiteY3" fmla="*/ 909479 h 909479"/>
                      <a:gd name="connsiteX4" fmla="*/ 0 w 700088"/>
                      <a:gd name="connsiteY4" fmla="*/ 490379 h 909479"/>
                      <a:gd name="connsiteX5" fmla="*/ 0 w 700088"/>
                      <a:gd name="connsiteY5" fmla="*/ 350044 h 909479"/>
                      <a:gd name="connsiteX6" fmla="*/ 350044 w 700088"/>
                      <a:gd name="connsiteY6" fmla="*/ 0 h 909479"/>
                      <a:gd name="connsiteX0" fmla="*/ 350061 w 700105"/>
                      <a:gd name="connsiteY0" fmla="*/ 0 h 909479"/>
                      <a:gd name="connsiteX1" fmla="*/ 700105 w 700105"/>
                      <a:gd name="connsiteY1" fmla="*/ 350044 h 909479"/>
                      <a:gd name="connsiteX2" fmla="*/ 700105 w 700105"/>
                      <a:gd name="connsiteY2" fmla="*/ 490379 h 909479"/>
                      <a:gd name="connsiteX3" fmla="*/ 350061 w 700105"/>
                      <a:gd name="connsiteY3" fmla="*/ 909479 h 909479"/>
                      <a:gd name="connsiteX4" fmla="*/ 17 w 700105"/>
                      <a:gd name="connsiteY4" fmla="*/ 490379 h 909479"/>
                      <a:gd name="connsiteX5" fmla="*/ 17 w 700105"/>
                      <a:gd name="connsiteY5" fmla="*/ 350044 h 909479"/>
                      <a:gd name="connsiteX6" fmla="*/ 350061 w 700105"/>
                      <a:gd name="connsiteY6" fmla="*/ 0 h 909479"/>
                      <a:gd name="connsiteX0" fmla="*/ 350062 w 700106"/>
                      <a:gd name="connsiteY0" fmla="*/ 0 h 916623"/>
                      <a:gd name="connsiteX1" fmla="*/ 700106 w 700106"/>
                      <a:gd name="connsiteY1" fmla="*/ 350044 h 916623"/>
                      <a:gd name="connsiteX2" fmla="*/ 700106 w 700106"/>
                      <a:gd name="connsiteY2" fmla="*/ 490379 h 916623"/>
                      <a:gd name="connsiteX3" fmla="*/ 345300 w 700106"/>
                      <a:gd name="connsiteY3" fmla="*/ 916623 h 916623"/>
                      <a:gd name="connsiteX4" fmla="*/ 18 w 700106"/>
                      <a:gd name="connsiteY4" fmla="*/ 490379 h 916623"/>
                      <a:gd name="connsiteX5" fmla="*/ 18 w 700106"/>
                      <a:gd name="connsiteY5" fmla="*/ 350044 h 916623"/>
                      <a:gd name="connsiteX6" fmla="*/ 350062 w 700106"/>
                      <a:gd name="connsiteY6" fmla="*/ 0 h 916623"/>
                      <a:gd name="connsiteX0" fmla="*/ 350068 w 700112"/>
                      <a:gd name="connsiteY0" fmla="*/ 0 h 916625"/>
                      <a:gd name="connsiteX1" fmla="*/ 700112 w 700112"/>
                      <a:gd name="connsiteY1" fmla="*/ 350044 h 916625"/>
                      <a:gd name="connsiteX2" fmla="*/ 700112 w 700112"/>
                      <a:gd name="connsiteY2" fmla="*/ 490379 h 916625"/>
                      <a:gd name="connsiteX3" fmla="*/ 345306 w 700112"/>
                      <a:gd name="connsiteY3" fmla="*/ 916623 h 916625"/>
                      <a:gd name="connsiteX4" fmla="*/ 24 w 700112"/>
                      <a:gd name="connsiteY4" fmla="*/ 490379 h 916625"/>
                      <a:gd name="connsiteX5" fmla="*/ 24 w 700112"/>
                      <a:gd name="connsiteY5" fmla="*/ 350044 h 916625"/>
                      <a:gd name="connsiteX6" fmla="*/ 350068 w 700112"/>
                      <a:gd name="connsiteY6" fmla="*/ 0 h 916625"/>
                      <a:gd name="connsiteX0" fmla="*/ 350068 w 700112"/>
                      <a:gd name="connsiteY0" fmla="*/ 0 h 917007"/>
                      <a:gd name="connsiteX1" fmla="*/ 700112 w 700112"/>
                      <a:gd name="connsiteY1" fmla="*/ 350044 h 917007"/>
                      <a:gd name="connsiteX2" fmla="*/ 700112 w 700112"/>
                      <a:gd name="connsiteY2" fmla="*/ 490379 h 917007"/>
                      <a:gd name="connsiteX3" fmla="*/ 345306 w 700112"/>
                      <a:gd name="connsiteY3" fmla="*/ 916623 h 917007"/>
                      <a:gd name="connsiteX4" fmla="*/ 24 w 700112"/>
                      <a:gd name="connsiteY4" fmla="*/ 490379 h 917007"/>
                      <a:gd name="connsiteX5" fmla="*/ 24 w 700112"/>
                      <a:gd name="connsiteY5" fmla="*/ 350044 h 917007"/>
                      <a:gd name="connsiteX6" fmla="*/ 350068 w 700112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185"/>
                      <a:gd name="connsiteX1" fmla="*/ 700088 w 700088"/>
                      <a:gd name="connsiteY1" fmla="*/ 350044 h 917185"/>
                      <a:gd name="connsiteX2" fmla="*/ 700088 w 700088"/>
                      <a:gd name="connsiteY2" fmla="*/ 490379 h 917185"/>
                      <a:gd name="connsiteX3" fmla="*/ 345282 w 700088"/>
                      <a:gd name="connsiteY3" fmla="*/ 916623 h 917185"/>
                      <a:gd name="connsiteX4" fmla="*/ 0 w 700088"/>
                      <a:gd name="connsiteY4" fmla="*/ 490379 h 917185"/>
                      <a:gd name="connsiteX5" fmla="*/ 0 w 700088"/>
                      <a:gd name="connsiteY5" fmla="*/ 350044 h 917185"/>
                      <a:gd name="connsiteX6" fmla="*/ 350044 w 700088"/>
                      <a:gd name="connsiteY6" fmla="*/ 0 h 917185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185"/>
                      <a:gd name="connsiteX1" fmla="*/ 700088 w 700088"/>
                      <a:gd name="connsiteY1" fmla="*/ 350044 h 917185"/>
                      <a:gd name="connsiteX2" fmla="*/ 700088 w 700088"/>
                      <a:gd name="connsiteY2" fmla="*/ 490379 h 917185"/>
                      <a:gd name="connsiteX3" fmla="*/ 345282 w 700088"/>
                      <a:gd name="connsiteY3" fmla="*/ 916623 h 917185"/>
                      <a:gd name="connsiteX4" fmla="*/ 0 w 700088"/>
                      <a:gd name="connsiteY4" fmla="*/ 490379 h 917185"/>
                      <a:gd name="connsiteX5" fmla="*/ 0 w 700088"/>
                      <a:gd name="connsiteY5" fmla="*/ 350044 h 917185"/>
                      <a:gd name="connsiteX6" fmla="*/ 350044 w 700088"/>
                      <a:gd name="connsiteY6" fmla="*/ 0 h 917185"/>
                      <a:gd name="connsiteX0" fmla="*/ 350044 w 700088"/>
                      <a:gd name="connsiteY0" fmla="*/ 0 h 916623"/>
                      <a:gd name="connsiteX1" fmla="*/ 700088 w 700088"/>
                      <a:gd name="connsiteY1" fmla="*/ 350044 h 916623"/>
                      <a:gd name="connsiteX2" fmla="*/ 700088 w 700088"/>
                      <a:gd name="connsiteY2" fmla="*/ 490379 h 916623"/>
                      <a:gd name="connsiteX3" fmla="*/ 345282 w 700088"/>
                      <a:gd name="connsiteY3" fmla="*/ 916623 h 916623"/>
                      <a:gd name="connsiteX4" fmla="*/ 0 w 700088"/>
                      <a:gd name="connsiteY4" fmla="*/ 490379 h 916623"/>
                      <a:gd name="connsiteX5" fmla="*/ 0 w 700088"/>
                      <a:gd name="connsiteY5" fmla="*/ 350044 h 916623"/>
                      <a:gd name="connsiteX6" fmla="*/ 350044 w 700088"/>
                      <a:gd name="connsiteY6" fmla="*/ 0 h 916623"/>
                      <a:gd name="connsiteX0" fmla="*/ 350044 w 700088"/>
                      <a:gd name="connsiteY0" fmla="*/ 0 h 916737"/>
                      <a:gd name="connsiteX1" fmla="*/ 700088 w 700088"/>
                      <a:gd name="connsiteY1" fmla="*/ 350044 h 916737"/>
                      <a:gd name="connsiteX2" fmla="*/ 700088 w 700088"/>
                      <a:gd name="connsiteY2" fmla="*/ 490379 h 916737"/>
                      <a:gd name="connsiteX3" fmla="*/ 345282 w 700088"/>
                      <a:gd name="connsiteY3" fmla="*/ 916623 h 916737"/>
                      <a:gd name="connsiteX4" fmla="*/ 0 w 700088"/>
                      <a:gd name="connsiteY4" fmla="*/ 490379 h 916737"/>
                      <a:gd name="connsiteX5" fmla="*/ 0 w 700088"/>
                      <a:gd name="connsiteY5" fmla="*/ 350044 h 916737"/>
                      <a:gd name="connsiteX6" fmla="*/ 350044 w 700088"/>
                      <a:gd name="connsiteY6" fmla="*/ 0 h 916737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45282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0088" h="917592">
                        <a:moveTo>
                          <a:pt x="350044" y="0"/>
                        </a:moveTo>
                        <a:cubicBezTo>
                          <a:pt x="543368" y="0"/>
                          <a:pt x="700088" y="156720"/>
                          <a:pt x="700088" y="350044"/>
                        </a:cubicBezTo>
                        <a:lnTo>
                          <a:pt x="700088" y="490379"/>
                        </a:lnTo>
                        <a:cubicBezTo>
                          <a:pt x="687387" y="833279"/>
                          <a:pt x="517526" y="928529"/>
                          <a:pt x="359569" y="916623"/>
                        </a:cubicBezTo>
                        <a:cubicBezTo>
                          <a:pt x="124544" y="926941"/>
                          <a:pt x="16668" y="725329"/>
                          <a:pt x="0" y="490379"/>
                        </a:cubicBezTo>
                        <a:lnTo>
                          <a:pt x="0" y="350044"/>
                        </a:lnTo>
                        <a:cubicBezTo>
                          <a:pt x="0" y="156720"/>
                          <a:pt x="156720" y="0"/>
                          <a:pt x="35004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 47">
                    <a:extLst>
                      <a:ext uri="{FF2B5EF4-FFF2-40B4-BE49-F238E27FC236}">
                        <a16:creationId xmlns:a16="http://schemas.microsoft.com/office/drawing/2014/main" id="{9870137C-2676-4134-81A8-101350E1120B}"/>
                      </a:ext>
                    </a:extLst>
                  </p:cNvPr>
                  <p:cNvSpPr/>
                  <p:nvPr/>
                </p:nvSpPr>
                <p:spPr>
                  <a:xfrm>
                    <a:off x="3874293" y="2074069"/>
                    <a:ext cx="1483516" cy="864392"/>
                  </a:xfrm>
                  <a:custGeom>
                    <a:avLst/>
                    <a:gdLst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788194 w 1483516"/>
                      <a:gd name="connsiteY2" fmla="*/ 443569 h 864392"/>
                      <a:gd name="connsiteX3" fmla="*/ 788224 w 1483516"/>
                      <a:gd name="connsiteY3" fmla="*/ 446223 h 864392"/>
                      <a:gd name="connsiteX4" fmla="*/ 866772 w 1483516"/>
                      <a:gd name="connsiteY4" fmla="*/ 442913 h 864392"/>
                      <a:gd name="connsiteX5" fmla="*/ 1007266 w 1483516"/>
                      <a:gd name="connsiteY5" fmla="*/ 0 h 864392"/>
                      <a:gd name="connsiteX6" fmla="*/ 1483516 w 1483516"/>
                      <a:gd name="connsiteY6" fmla="*/ 388142 h 864392"/>
                      <a:gd name="connsiteX7" fmla="*/ 1483516 w 1483516"/>
                      <a:gd name="connsiteY7" fmla="*/ 864392 h 864392"/>
                      <a:gd name="connsiteX8" fmla="*/ 792957 w 1483516"/>
                      <a:gd name="connsiteY8" fmla="*/ 864392 h 864392"/>
                      <a:gd name="connsiteX9" fmla="*/ 731040 w 1483516"/>
                      <a:gd name="connsiteY9" fmla="*/ 864392 h 864392"/>
                      <a:gd name="connsiteX10" fmla="*/ 0 w 1483516"/>
                      <a:gd name="connsiteY10" fmla="*/ 864392 h 864392"/>
                      <a:gd name="connsiteX11" fmla="*/ 0 w 1483516"/>
                      <a:gd name="connsiteY11" fmla="*/ 388142 h 864392"/>
                      <a:gd name="connsiteX12" fmla="*/ 476250 w 1483516"/>
                      <a:gd name="connsiteY12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788194 w 1483516"/>
                      <a:gd name="connsiteY2" fmla="*/ 443569 h 864392"/>
                      <a:gd name="connsiteX3" fmla="*/ 866772 w 1483516"/>
                      <a:gd name="connsiteY3" fmla="*/ 442913 h 864392"/>
                      <a:gd name="connsiteX4" fmla="*/ 1007266 w 1483516"/>
                      <a:gd name="connsiteY4" fmla="*/ 0 h 864392"/>
                      <a:gd name="connsiteX5" fmla="*/ 1483516 w 1483516"/>
                      <a:gd name="connsiteY5" fmla="*/ 388142 h 864392"/>
                      <a:gd name="connsiteX6" fmla="*/ 1483516 w 1483516"/>
                      <a:gd name="connsiteY6" fmla="*/ 864392 h 864392"/>
                      <a:gd name="connsiteX7" fmla="*/ 792957 w 1483516"/>
                      <a:gd name="connsiteY7" fmla="*/ 864392 h 864392"/>
                      <a:gd name="connsiteX8" fmla="*/ 731040 w 1483516"/>
                      <a:gd name="connsiteY8" fmla="*/ 864392 h 864392"/>
                      <a:gd name="connsiteX9" fmla="*/ 0 w 1483516"/>
                      <a:gd name="connsiteY9" fmla="*/ 864392 h 864392"/>
                      <a:gd name="connsiteX10" fmla="*/ 0 w 1483516"/>
                      <a:gd name="connsiteY10" fmla="*/ 388142 h 864392"/>
                      <a:gd name="connsiteX11" fmla="*/ 476250 w 1483516"/>
                      <a:gd name="connsiteY11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792957 w 1483516"/>
                      <a:gd name="connsiteY6" fmla="*/ 864392 h 864392"/>
                      <a:gd name="connsiteX7" fmla="*/ 731040 w 1483516"/>
                      <a:gd name="connsiteY7" fmla="*/ 864392 h 864392"/>
                      <a:gd name="connsiteX8" fmla="*/ 0 w 1483516"/>
                      <a:gd name="connsiteY8" fmla="*/ 864392 h 864392"/>
                      <a:gd name="connsiteX9" fmla="*/ 0 w 1483516"/>
                      <a:gd name="connsiteY9" fmla="*/ 388142 h 864392"/>
                      <a:gd name="connsiteX10" fmla="*/ 476250 w 1483516"/>
                      <a:gd name="connsiteY10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731040 w 1483516"/>
                      <a:gd name="connsiteY6" fmla="*/ 864392 h 864392"/>
                      <a:gd name="connsiteX7" fmla="*/ 0 w 1483516"/>
                      <a:gd name="connsiteY7" fmla="*/ 864392 h 864392"/>
                      <a:gd name="connsiteX8" fmla="*/ 0 w 1483516"/>
                      <a:gd name="connsiteY8" fmla="*/ 388142 h 864392"/>
                      <a:gd name="connsiteX9" fmla="*/ 476250 w 1483516"/>
                      <a:gd name="connsiteY9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0 w 1483516"/>
                      <a:gd name="connsiteY6" fmla="*/ 864392 h 864392"/>
                      <a:gd name="connsiteX7" fmla="*/ 0 w 1483516"/>
                      <a:gd name="connsiteY7" fmla="*/ 388142 h 864392"/>
                      <a:gd name="connsiteX8" fmla="*/ 476250 w 1483516"/>
                      <a:gd name="connsiteY8" fmla="*/ 0 h 86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3516" h="864392">
                        <a:moveTo>
                          <a:pt x="476250" y="0"/>
                        </a:moveTo>
                        <a:lnTo>
                          <a:pt x="616744" y="442913"/>
                        </a:lnTo>
                        <a:lnTo>
                          <a:pt x="866772" y="442913"/>
                        </a:lnTo>
                        <a:lnTo>
                          <a:pt x="1007266" y="0"/>
                        </a:lnTo>
                        <a:cubicBezTo>
                          <a:pt x="1177923" y="121444"/>
                          <a:pt x="1462878" y="188118"/>
                          <a:pt x="1483516" y="388142"/>
                        </a:cubicBezTo>
                        <a:lnTo>
                          <a:pt x="1483516" y="864392"/>
                        </a:lnTo>
                        <a:lnTo>
                          <a:pt x="0" y="864392"/>
                        </a:lnTo>
                        <a:lnTo>
                          <a:pt x="0" y="388142"/>
                        </a:lnTo>
                        <a:cubicBezTo>
                          <a:pt x="20638" y="188118"/>
                          <a:pt x="305593" y="121444"/>
                          <a:pt x="47625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Freeform 48">
                    <a:extLst>
                      <a:ext uri="{FF2B5EF4-FFF2-40B4-BE49-F238E27FC236}">
                        <a16:creationId xmlns:a16="http://schemas.microsoft.com/office/drawing/2014/main" id="{8778DBCE-AD9D-4654-A921-3D3B847E98F2}"/>
                      </a:ext>
                    </a:extLst>
                  </p:cNvPr>
                  <p:cNvSpPr/>
                  <p:nvPr/>
                </p:nvSpPr>
                <p:spPr>
                  <a:xfrm>
                    <a:off x="4451745" y="2074082"/>
                    <a:ext cx="328613" cy="609586"/>
                  </a:xfrm>
                  <a:custGeom>
                    <a:avLst/>
                    <a:gdLst>
                      <a:gd name="connsiteX0" fmla="*/ 150110 w 328613"/>
                      <a:gd name="connsiteY0" fmla="*/ 582 h 609586"/>
                      <a:gd name="connsiteX1" fmla="*/ 256374 w 328613"/>
                      <a:gd name="connsiteY1" fmla="*/ 47612 h 609586"/>
                      <a:gd name="connsiteX2" fmla="*/ 225120 w 328613"/>
                      <a:gd name="connsiteY2" fmla="*/ 183678 h 609586"/>
                      <a:gd name="connsiteX3" fmla="*/ 201593 w 328613"/>
                      <a:gd name="connsiteY3" fmla="*/ 204017 h 609586"/>
                      <a:gd name="connsiteX4" fmla="*/ 328613 w 328613"/>
                      <a:gd name="connsiteY4" fmla="*/ 609586 h 609586"/>
                      <a:gd name="connsiteX5" fmla="*/ 0 w 328613"/>
                      <a:gd name="connsiteY5" fmla="*/ 592917 h 609586"/>
                      <a:gd name="connsiteX6" fmla="*/ 132036 w 328613"/>
                      <a:gd name="connsiteY6" fmla="*/ 215978 h 609586"/>
                      <a:gd name="connsiteX7" fmla="*/ 104569 w 328613"/>
                      <a:gd name="connsiteY7" fmla="*/ 182822 h 609586"/>
                      <a:gd name="connsiteX8" fmla="*/ 70636 w 328613"/>
                      <a:gd name="connsiteY8" fmla="*/ 49993 h 609586"/>
                      <a:gd name="connsiteX9" fmla="*/ 150110 w 328613"/>
                      <a:gd name="connsiteY9" fmla="*/ 582 h 609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8613" h="609586">
                        <a:moveTo>
                          <a:pt x="150110" y="582"/>
                        </a:moveTo>
                        <a:cubicBezTo>
                          <a:pt x="189500" y="-2990"/>
                          <a:pt x="233355" y="9512"/>
                          <a:pt x="256374" y="47612"/>
                        </a:cubicBezTo>
                        <a:cubicBezTo>
                          <a:pt x="270066" y="94641"/>
                          <a:pt x="255630" y="147028"/>
                          <a:pt x="225120" y="183678"/>
                        </a:cubicBezTo>
                        <a:lnTo>
                          <a:pt x="201593" y="204017"/>
                        </a:lnTo>
                        <a:lnTo>
                          <a:pt x="328613" y="609586"/>
                        </a:lnTo>
                        <a:lnTo>
                          <a:pt x="0" y="592917"/>
                        </a:lnTo>
                        <a:lnTo>
                          <a:pt x="132036" y="215978"/>
                        </a:lnTo>
                        <a:lnTo>
                          <a:pt x="104569" y="182822"/>
                        </a:lnTo>
                        <a:cubicBezTo>
                          <a:pt x="71827" y="137206"/>
                          <a:pt x="60516" y="97618"/>
                          <a:pt x="70636" y="49993"/>
                        </a:cubicBezTo>
                        <a:cubicBezTo>
                          <a:pt x="75795" y="23799"/>
                          <a:pt x="110720" y="4154"/>
                          <a:pt x="150110" y="5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24BE8A49-16E3-4F77-AB73-6CF08F723B43}"/>
                    </a:ext>
                  </a:extLst>
                </p:cNvPr>
                <p:cNvGrpSpPr/>
                <p:nvPr/>
              </p:nvGrpSpPr>
              <p:grpSpPr>
                <a:xfrm>
                  <a:off x="5388510" y="3559511"/>
                  <a:ext cx="1483516" cy="1869120"/>
                  <a:chOff x="3874293" y="1069341"/>
                  <a:chExt cx="1483516" cy="1869120"/>
                </a:xfrm>
                <a:grpFill/>
              </p:grpSpPr>
              <p:sp>
                <p:nvSpPr>
                  <p:cNvPr id="47" name="Freeform 43">
                    <a:extLst>
                      <a:ext uri="{FF2B5EF4-FFF2-40B4-BE49-F238E27FC236}">
                        <a16:creationId xmlns:a16="http://schemas.microsoft.com/office/drawing/2014/main" id="{056BA682-208D-4891-8383-A53CC51E7CAA}"/>
                      </a:ext>
                    </a:extLst>
                  </p:cNvPr>
                  <p:cNvSpPr/>
                  <p:nvPr/>
                </p:nvSpPr>
                <p:spPr>
                  <a:xfrm>
                    <a:off x="4257674" y="1069341"/>
                    <a:ext cx="700088" cy="917512"/>
                  </a:xfrm>
                  <a:custGeom>
                    <a:avLst/>
                    <a:gdLst>
                      <a:gd name="connsiteX0" fmla="*/ 350044 w 700088"/>
                      <a:gd name="connsiteY0" fmla="*/ 0 h 490379"/>
                      <a:gd name="connsiteX1" fmla="*/ 700088 w 700088"/>
                      <a:gd name="connsiteY1" fmla="*/ 350044 h 490379"/>
                      <a:gd name="connsiteX2" fmla="*/ 700088 w 700088"/>
                      <a:gd name="connsiteY2" fmla="*/ 490379 h 490379"/>
                      <a:gd name="connsiteX3" fmla="*/ 0 w 700088"/>
                      <a:gd name="connsiteY3" fmla="*/ 490379 h 490379"/>
                      <a:gd name="connsiteX4" fmla="*/ 0 w 700088"/>
                      <a:gd name="connsiteY4" fmla="*/ 350044 h 490379"/>
                      <a:gd name="connsiteX5" fmla="*/ 350044 w 700088"/>
                      <a:gd name="connsiteY5" fmla="*/ 0 h 490379"/>
                      <a:gd name="connsiteX0" fmla="*/ 350044 w 700088"/>
                      <a:gd name="connsiteY0" fmla="*/ 0 h 909479"/>
                      <a:gd name="connsiteX1" fmla="*/ 700088 w 700088"/>
                      <a:gd name="connsiteY1" fmla="*/ 350044 h 909479"/>
                      <a:gd name="connsiteX2" fmla="*/ 700088 w 700088"/>
                      <a:gd name="connsiteY2" fmla="*/ 490379 h 909479"/>
                      <a:gd name="connsiteX3" fmla="*/ 350044 w 700088"/>
                      <a:gd name="connsiteY3" fmla="*/ 909479 h 909479"/>
                      <a:gd name="connsiteX4" fmla="*/ 0 w 700088"/>
                      <a:gd name="connsiteY4" fmla="*/ 490379 h 909479"/>
                      <a:gd name="connsiteX5" fmla="*/ 0 w 700088"/>
                      <a:gd name="connsiteY5" fmla="*/ 350044 h 909479"/>
                      <a:gd name="connsiteX6" fmla="*/ 350044 w 700088"/>
                      <a:gd name="connsiteY6" fmla="*/ 0 h 909479"/>
                      <a:gd name="connsiteX0" fmla="*/ 350044 w 700088"/>
                      <a:gd name="connsiteY0" fmla="*/ 0 h 909479"/>
                      <a:gd name="connsiteX1" fmla="*/ 700088 w 700088"/>
                      <a:gd name="connsiteY1" fmla="*/ 350044 h 909479"/>
                      <a:gd name="connsiteX2" fmla="*/ 700088 w 700088"/>
                      <a:gd name="connsiteY2" fmla="*/ 490379 h 909479"/>
                      <a:gd name="connsiteX3" fmla="*/ 350044 w 700088"/>
                      <a:gd name="connsiteY3" fmla="*/ 909479 h 909479"/>
                      <a:gd name="connsiteX4" fmla="*/ 0 w 700088"/>
                      <a:gd name="connsiteY4" fmla="*/ 490379 h 909479"/>
                      <a:gd name="connsiteX5" fmla="*/ 0 w 700088"/>
                      <a:gd name="connsiteY5" fmla="*/ 350044 h 909479"/>
                      <a:gd name="connsiteX6" fmla="*/ 350044 w 700088"/>
                      <a:gd name="connsiteY6" fmla="*/ 0 h 909479"/>
                      <a:gd name="connsiteX0" fmla="*/ 350061 w 700105"/>
                      <a:gd name="connsiteY0" fmla="*/ 0 h 909479"/>
                      <a:gd name="connsiteX1" fmla="*/ 700105 w 700105"/>
                      <a:gd name="connsiteY1" fmla="*/ 350044 h 909479"/>
                      <a:gd name="connsiteX2" fmla="*/ 700105 w 700105"/>
                      <a:gd name="connsiteY2" fmla="*/ 490379 h 909479"/>
                      <a:gd name="connsiteX3" fmla="*/ 350061 w 700105"/>
                      <a:gd name="connsiteY3" fmla="*/ 909479 h 909479"/>
                      <a:gd name="connsiteX4" fmla="*/ 17 w 700105"/>
                      <a:gd name="connsiteY4" fmla="*/ 490379 h 909479"/>
                      <a:gd name="connsiteX5" fmla="*/ 17 w 700105"/>
                      <a:gd name="connsiteY5" fmla="*/ 350044 h 909479"/>
                      <a:gd name="connsiteX6" fmla="*/ 350061 w 700105"/>
                      <a:gd name="connsiteY6" fmla="*/ 0 h 909479"/>
                      <a:gd name="connsiteX0" fmla="*/ 350062 w 700106"/>
                      <a:gd name="connsiteY0" fmla="*/ 0 h 916623"/>
                      <a:gd name="connsiteX1" fmla="*/ 700106 w 700106"/>
                      <a:gd name="connsiteY1" fmla="*/ 350044 h 916623"/>
                      <a:gd name="connsiteX2" fmla="*/ 700106 w 700106"/>
                      <a:gd name="connsiteY2" fmla="*/ 490379 h 916623"/>
                      <a:gd name="connsiteX3" fmla="*/ 345300 w 700106"/>
                      <a:gd name="connsiteY3" fmla="*/ 916623 h 916623"/>
                      <a:gd name="connsiteX4" fmla="*/ 18 w 700106"/>
                      <a:gd name="connsiteY4" fmla="*/ 490379 h 916623"/>
                      <a:gd name="connsiteX5" fmla="*/ 18 w 700106"/>
                      <a:gd name="connsiteY5" fmla="*/ 350044 h 916623"/>
                      <a:gd name="connsiteX6" fmla="*/ 350062 w 700106"/>
                      <a:gd name="connsiteY6" fmla="*/ 0 h 916623"/>
                      <a:gd name="connsiteX0" fmla="*/ 350068 w 700112"/>
                      <a:gd name="connsiteY0" fmla="*/ 0 h 916625"/>
                      <a:gd name="connsiteX1" fmla="*/ 700112 w 700112"/>
                      <a:gd name="connsiteY1" fmla="*/ 350044 h 916625"/>
                      <a:gd name="connsiteX2" fmla="*/ 700112 w 700112"/>
                      <a:gd name="connsiteY2" fmla="*/ 490379 h 916625"/>
                      <a:gd name="connsiteX3" fmla="*/ 345306 w 700112"/>
                      <a:gd name="connsiteY3" fmla="*/ 916623 h 916625"/>
                      <a:gd name="connsiteX4" fmla="*/ 24 w 700112"/>
                      <a:gd name="connsiteY4" fmla="*/ 490379 h 916625"/>
                      <a:gd name="connsiteX5" fmla="*/ 24 w 700112"/>
                      <a:gd name="connsiteY5" fmla="*/ 350044 h 916625"/>
                      <a:gd name="connsiteX6" fmla="*/ 350068 w 700112"/>
                      <a:gd name="connsiteY6" fmla="*/ 0 h 916625"/>
                      <a:gd name="connsiteX0" fmla="*/ 350068 w 700112"/>
                      <a:gd name="connsiteY0" fmla="*/ 0 h 917007"/>
                      <a:gd name="connsiteX1" fmla="*/ 700112 w 700112"/>
                      <a:gd name="connsiteY1" fmla="*/ 350044 h 917007"/>
                      <a:gd name="connsiteX2" fmla="*/ 700112 w 700112"/>
                      <a:gd name="connsiteY2" fmla="*/ 490379 h 917007"/>
                      <a:gd name="connsiteX3" fmla="*/ 345306 w 700112"/>
                      <a:gd name="connsiteY3" fmla="*/ 916623 h 917007"/>
                      <a:gd name="connsiteX4" fmla="*/ 24 w 700112"/>
                      <a:gd name="connsiteY4" fmla="*/ 490379 h 917007"/>
                      <a:gd name="connsiteX5" fmla="*/ 24 w 700112"/>
                      <a:gd name="connsiteY5" fmla="*/ 350044 h 917007"/>
                      <a:gd name="connsiteX6" fmla="*/ 350068 w 700112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007"/>
                      <a:gd name="connsiteX1" fmla="*/ 700088 w 700088"/>
                      <a:gd name="connsiteY1" fmla="*/ 350044 h 917007"/>
                      <a:gd name="connsiteX2" fmla="*/ 700088 w 700088"/>
                      <a:gd name="connsiteY2" fmla="*/ 490379 h 917007"/>
                      <a:gd name="connsiteX3" fmla="*/ 345282 w 700088"/>
                      <a:gd name="connsiteY3" fmla="*/ 916623 h 917007"/>
                      <a:gd name="connsiteX4" fmla="*/ 0 w 700088"/>
                      <a:gd name="connsiteY4" fmla="*/ 490379 h 917007"/>
                      <a:gd name="connsiteX5" fmla="*/ 0 w 700088"/>
                      <a:gd name="connsiteY5" fmla="*/ 350044 h 917007"/>
                      <a:gd name="connsiteX6" fmla="*/ 350044 w 700088"/>
                      <a:gd name="connsiteY6" fmla="*/ 0 h 917007"/>
                      <a:gd name="connsiteX0" fmla="*/ 350044 w 700088"/>
                      <a:gd name="connsiteY0" fmla="*/ 0 h 917185"/>
                      <a:gd name="connsiteX1" fmla="*/ 700088 w 700088"/>
                      <a:gd name="connsiteY1" fmla="*/ 350044 h 917185"/>
                      <a:gd name="connsiteX2" fmla="*/ 700088 w 700088"/>
                      <a:gd name="connsiteY2" fmla="*/ 490379 h 917185"/>
                      <a:gd name="connsiteX3" fmla="*/ 345282 w 700088"/>
                      <a:gd name="connsiteY3" fmla="*/ 916623 h 917185"/>
                      <a:gd name="connsiteX4" fmla="*/ 0 w 700088"/>
                      <a:gd name="connsiteY4" fmla="*/ 490379 h 917185"/>
                      <a:gd name="connsiteX5" fmla="*/ 0 w 700088"/>
                      <a:gd name="connsiteY5" fmla="*/ 350044 h 917185"/>
                      <a:gd name="connsiteX6" fmla="*/ 350044 w 700088"/>
                      <a:gd name="connsiteY6" fmla="*/ 0 h 917185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273"/>
                      <a:gd name="connsiteX1" fmla="*/ 700088 w 700088"/>
                      <a:gd name="connsiteY1" fmla="*/ 350044 h 917273"/>
                      <a:gd name="connsiteX2" fmla="*/ 700088 w 700088"/>
                      <a:gd name="connsiteY2" fmla="*/ 490379 h 917273"/>
                      <a:gd name="connsiteX3" fmla="*/ 345282 w 700088"/>
                      <a:gd name="connsiteY3" fmla="*/ 916623 h 917273"/>
                      <a:gd name="connsiteX4" fmla="*/ 0 w 700088"/>
                      <a:gd name="connsiteY4" fmla="*/ 490379 h 917273"/>
                      <a:gd name="connsiteX5" fmla="*/ 0 w 700088"/>
                      <a:gd name="connsiteY5" fmla="*/ 350044 h 917273"/>
                      <a:gd name="connsiteX6" fmla="*/ 350044 w 700088"/>
                      <a:gd name="connsiteY6" fmla="*/ 0 h 917273"/>
                      <a:gd name="connsiteX0" fmla="*/ 350044 w 700088"/>
                      <a:gd name="connsiteY0" fmla="*/ 0 h 917185"/>
                      <a:gd name="connsiteX1" fmla="*/ 700088 w 700088"/>
                      <a:gd name="connsiteY1" fmla="*/ 350044 h 917185"/>
                      <a:gd name="connsiteX2" fmla="*/ 700088 w 700088"/>
                      <a:gd name="connsiteY2" fmla="*/ 490379 h 917185"/>
                      <a:gd name="connsiteX3" fmla="*/ 345282 w 700088"/>
                      <a:gd name="connsiteY3" fmla="*/ 916623 h 917185"/>
                      <a:gd name="connsiteX4" fmla="*/ 0 w 700088"/>
                      <a:gd name="connsiteY4" fmla="*/ 490379 h 917185"/>
                      <a:gd name="connsiteX5" fmla="*/ 0 w 700088"/>
                      <a:gd name="connsiteY5" fmla="*/ 350044 h 917185"/>
                      <a:gd name="connsiteX6" fmla="*/ 350044 w 700088"/>
                      <a:gd name="connsiteY6" fmla="*/ 0 h 917185"/>
                      <a:gd name="connsiteX0" fmla="*/ 350044 w 700088"/>
                      <a:gd name="connsiteY0" fmla="*/ 0 h 916623"/>
                      <a:gd name="connsiteX1" fmla="*/ 700088 w 700088"/>
                      <a:gd name="connsiteY1" fmla="*/ 350044 h 916623"/>
                      <a:gd name="connsiteX2" fmla="*/ 700088 w 700088"/>
                      <a:gd name="connsiteY2" fmla="*/ 490379 h 916623"/>
                      <a:gd name="connsiteX3" fmla="*/ 345282 w 700088"/>
                      <a:gd name="connsiteY3" fmla="*/ 916623 h 916623"/>
                      <a:gd name="connsiteX4" fmla="*/ 0 w 700088"/>
                      <a:gd name="connsiteY4" fmla="*/ 490379 h 916623"/>
                      <a:gd name="connsiteX5" fmla="*/ 0 w 700088"/>
                      <a:gd name="connsiteY5" fmla="*/ 350044 h 916623"/>
                      <a:gd name="connsiteX6" fmla="*/ 350044 w 700088"/>
                      <a:gd name="connsiteY6" fmla="*/ 0 h 916623"/>
                      <a:gd name="connsiteX0" fmla="*/ 350044 w 700088"/>
                      <a:gd name="connsiteY0" fmla="*/ 0 h 916737"/>
                      <a:gd name="connsiteX1" fmla="*/ 700088 w 700088"/>
                      <a:gd name="connsiteY1" fmla="*/ 350044 h 916737"/>
                      <a:gd name="connsiteX2" fmla="*/ 700088 w 700088"/>
                      <a:gd name="connsiteY2" fmla="*/ 490379 h 916737"/>
                      <a:gd name="connsiteX3" fmla="*/ 345282 w 700088"/>
                      <a:gd name="connsiteY3" fmla="*/ 916623 h 916737"/>
                      <a:gd name="connsiteX4" fmla="*/ 0 w 700088"/>
                      <a:gd name="connsiteY4" fmla="*/ 490379 h 916737"/>
                      <a:gd name="connsiteX5" fmla="*/ 0 w 700088"/>
                      <a:gd name="connsiteY5" fmla="*/ 350044 h 916737"/>
                      <a:gd name="connsiteX6" fmla="*/ 350044 w 700088"/>
                      <a:gd name="connsiteY6" fmla="*/ 0 h 916737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45282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92"/>
                      <a:gd name="connsiteX1" fmla="*/ 700088 w 700088"/>
                      <a:gd name="connsiteY1" fmla="*/ 350044 h 917592"/>
                      <a:gd name="connsiteX2" fmla="*/ 700088 w 700088"/>
                      <a:gd name="connsiteY2" fmla="*/ 490379 h 917592"/>
                      <a:gd name="connsiteX3" fmla="*/ 359569 w 700088"/>
                      <a:gd name="connsiteY3" fmla="*/ 916623 h 917592"/>
                      <a:gd name="connsiteX4" fmla="*/ 0 w 700088"/>
                      <a:gd name="connsiteY4" fmla="*/ 490379 h 917592"/>
                      <a:gd name="connsiteX5" fmla="*/ 0 w 700088"/>
                      <a:gd name="connsiteY5" fmla="*/ 350044 h 917592"/>
                      <a:gd name="connsiteX6" fmla="*/ 350044 w 700088"/>
                      <a:gd name="connsiteY6" fmla="*/ 0 h 917592"/>
                      <a:gd name="connsiteX0" fmla="*/ 350044 w 700088"/>
                      <a:gd name="connsiteY0" fmla="*/ 0 h 917512"/>
                      <a:gd name="connsiteX1" fmla="*/ 700088 w 700088"/>
                      <a:gd name="connsiteY1" fmla="*/ 350044 h 917512"/>
                      <a:gd name="connsiteX2" fmla="*/ 700088 w 700088"/>
                      <a:gd name="connsiteY2" fmla="*/ 490379 h 917512"/>
                      <a:gd name="connsiteX3" fmla="*/ 359569 w 700088"/>
                      <a:gd name="connsiteY3" fmla="*/ 916623 h 917512"/>
                      <a:gd name="connsiteX4" fmla="*/ 0 w 700088"/>
                      <a:gd name="connsiteY4" fmla="*/ 490379 h 917512"/>
                      <a:gd name="connsiteX5" fmla="*/ 0 w 700088"/>
                      <a:gd name="connsiteY5" fmla="*/ 350044 h 917512"/>
                      <a:gd name="connsiteX6" fmla="*/ 350044 w 700088"/>
                      <a:gd name="connsiteY6" fmla="*/ 0 h 917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0088" h="917512">
                        <a:moveTo>
                          <a:pt x="350044" y="0"/>
                        </a:moveTo>
                        <a:cubicBezTo>
                          <a:pt x="543368" y="0"/>
                          <a:pt x="700088" y="156720"/>
                          <a:pt x="700088" y="350044"/>
                        </a:cubicBezTo>
                        <a:lnTo>
                          <a:pt x="700088" y="490379"/>
                        </a:lnTo>
                        <a:cubicBezTo>
                          <a:pt x="695362" y="822646"/>
                          <a:pt x="517526" y="928529"/>
                          <a:pt x="359569" y="916623"/>
                        </a:cubicBezTo>
                        <a:cubicBezTo>
                          <a:pt x="140493" y="926941"/>
                          <a:pt x="16668" y="725329"/>
                          <a:pt x="0" y="490379"/>
                        </a:cubicBezTo>
                        <a:lnTo>
                          <a:pt x="0" y="350044"/>
                        </a:lnTo>
                        <a:cubicBezTo>
                          <a:pt x="0" y="156720"/>
                          <a:pt x="156720" y="0"/>
                          <a:pt x="35004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 44">
                    <a:extLst>
                      <a:ext uri="{FF2B5EF4-FFF2-40B4-BE49-F238E27FC236}">
                        <a16:creationId xmlns:a16="http://schemas.microsoft.com/office/drawing/2014/main" id="{872ACA9B-F7C3-42EF-AD6E-E76A84256B73}"/>
                      </a:ext>
                    </a:extLst>
                  </p:cNvPr>
                  <p:cNvSpPr/>
                  <p:nvPr/>
                </p:nvSpPr>
                <p:spPr>
                  <a:xfrm>
                    <a:off x="3874293" y="2074069"/>
                    <a:ext cx="1483516" cy="864392"/>
                  </a:xfrm>
                  <a:custGeom>
                    <a:avLst/>
                    <a:gdLst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788194 w 1483516"/>
                      <a:gd name="connsiteY2" fmla="*/ 443569 h 864392"/>
                      <a:gd name="connsiteX3" fmla="*/ 788224 w 1483516"/>
                      <a:gd name="connsiteY3" fmla="*/ 446223 h 864392"/>
                      <a:gd name="connsiteX4" fmla="*/ 866772 w 1483516"/>
                      <a:gd name="connsiteY4" fmla="*/ 442913 h 864392"/>
                      <a:gd name="connsiteX5" fmla="*/ 1007266 w 1483516"/>
                      <a:gd name="connsiteY5" fmla="*/ 0 h 864392"/>
                      <a:gd name="connsiteX6" fmla="*/ 1483516 w 1483516"/>
                      <a:gd name="connsiteY6" fmla="*/ 388142 h 864392"/>
                      <a:gd name="connsiteX7" fmla="*/ 1483516 w 1483516"/>
                      <a:gd name="connsiteY7" fmla="*/ 864392 h 864392"/>
                      <a:gd name="connsiteX8" fmla="*/ 792957 w 1483516"/>
                      <a:gd name="connsiteY8" fmla="*/ 864392 h 864392"/>
                      <a:gd name="connsiteX9" fmla="*/ 731040 w 1483516"/>
                      <a:gd name="connsiteY9" fmla="*/ 864392 h 864392"/>
                      <a:gd name="connsiteX10" fmla="*/ 0 w 1483516"/>
                      <a:gd name="connsiteY10" fmla="*/ 864392 h 864392"/>
                      <a:gd name="connsiteX11" fmla="*/ 0 w 1483516"/>
                      <a:gd name="connsiteY11" fmla="*/ 388142 h 864392"/>
                      <a:gd name="connsiteX12" fmla="*/ 476250 w 1483516"/>
                      <a:gd name="connsiteY12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788194 w 1483516"/>
                      <a:gd name="connsiteY2" fmla="*/ 443569 h 864392"/>
                      <a:gd name="connsiteX3" fmla="*/ 866772 w 1483516"/>
                      <a:gd name="connsiteY3" fmla="*/ 442913 h 864392"/>
                      <a:gd name="connsiteX4" fmla="*/ 1007266 w 1483516"/>
                      <a:gd name="connsiteY4" fmla="*/ 0 h 864392"/>
                      <a:gd name="connsiteX5" fmla="*/ 1483516 w 1483516"/>
                      <a:gd name="connsiteY5" fmla="*/ 388142 h 864392"/>
                      <a:gd name="connsiteX6" fmla="*/ 1483516 w 1483516"/>
                      <a:gd name="connsiteY6" fmla="*/ 864392 h 864392"/>
                      <a:gd name="connsiteX7" fmla="*/ 792957 w 1483516"/>
                      <a:gd name="connsiteY7" fmla="*/ 864392 h 864392"/>
                      <a:gd name="connsiteX8" fmla="*/ 731040 w 1483516"/>
                      <a:gd name="connsiteY8" fmla="*/ 864392 h 864392"/>
                      <a:gd name="connsiteX9" fmla="*/ 0 w 1483516"/>
                      <a:gd name="connsiteY9" fmla="*/ 864392 h 864392"/>
                      <a:gd name="connsiteX10" fmla="*/ 0 w 1483516"/>
                      <a:gd name="connsiteY10" fmla="*/ 388142 h 864392"/>
                      <a:gd name="connsiteX11" fmla="*/ 476250 w 1483516"/>
                      <a:gd name="connsiteY11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792957 w 1483516"/>
                      <a:gd name="connsiteY6" fmla="*/ 864392 h 864392"/>
                      <a:gd name="connsiteX7" fmla="*/ 731040 w 1483516"/>
                      <a:gd name="connsiteY7" fmla="*/ 864392 h 864392"/>
                      <a:gd name="connsiteX8" fmla="*/ 0 w 1483516"/>
                      <a:gd name="connsiteY8" fmla="*/ 864392 h 864392"/>
                      <a:gd name="connsiteX9" fmla="*/ 0 w 1483516"/>
                      <a:gd name="connsiteY9" fmla="*/ 388142 h 864392"/>
                      <a:gd name="connsiteX10" fmla="*/ 476250 w 1483516"/>
                      <a:gd name="connsiteY10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731040 w 1483516"/>
                      <a:gd name="connsiteY6" fmla="*/ 864392 h 864392"/>
                      <a:gd name="connsiteX7" fmla="*/ 0 w 1483516"/>
                      <a:gd name="connsiteY7" fmla="*/ 864392 h 864392"/>
                      <a:gd name="connsiteX8" fmla="*/ 0 w 1483516"/>
                      <a:gd name="connsiteY8" fmla="*/ 388142 h 864392"/>
                      <a:gd name="connsiteX9" fmla="*/ 476250 w 1483516"/>
                      <a:gd name="connsiteY9" fmla="*/ 0 h 864392"/>
                      <a:gd name="connsiteX0" fmla="*/ 476250 w 1483516"/>
                      <a:gd name="connsiteY0" fmla="*/ 0 h 864392"/>
                      <a:gd name="connsiteX1" fmla="*/ 616744 w 1483516"/>
                      <a:gd name="connsiteY1" fmla="*/ 442913 h 864392"/>
                      <a:gd name="connsiteX2" fmla="*/ 866772 w 1483516"/>
                      <a:gd name="connsiteY2" fmla="*/ 442913 h 864392"/>
                      <a:gd name="connsiteX3" fmla="*/ 1007266 w 1483516"/>
                      <a:gd name="connsiteY3" fmla="*/ 0 h 864392"/>
                      <a:gd name="connsiteX4" fmla="*/ 1483516 w 1483516"/>
                      <a:gd name="connsiteY4" fmla="*/ 388142 h 864392"/>
                      <a:gd name="connsiteX5" fmla="*/ 1483516 w 1483516"/>
                      <a:gd name="connsiteY5" fmla="*/ 864392 h 864392"/>
                      <a:gd name="connsiteX6" fmla="*/ 0 w 1483516"/>
                      <a:gd name="connsiteY6" fmla="*/ 864392 h 864392"/>
                      <a:gd name="connsiteX7" fmla="*/ 0 w 1483516"/>
                      <a:gd name="connsiteY7" fmla="*/ 388142 h 864392"/>
                      <a:gd name="connsiteX8" fmla="*/ 476250 w 1483516"/>
                      <a:gd name="connsiteY8" fmla="*/ 0 h 86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3516" h="864392">
                        <a:moveTo>
                          <a:pt x="476250" y="0"/>
                        </a:moveTo>
                        <a:lnTo>
                          <a:pt x="616744" y="442913"/>
                        </a:lnTo>
                        <a:lnTo>
                          <a:pt x="866772" y="442913"/>
                        </a:lnTo>
                        <a:lnTo>
                          <a:pt x="1007266" y="0"/>
                        </a:lnTo>
                        <a:cubicBezTo>
                          <a:pt x="1177923" y="121444"/>
                          <a:pt x="1462878" y="188118"/>
                          <a:pt x="1483516" y="388142"/>
                        </a:cubicBezTo>
                        <a:lnTo>
                          <a:pt x="1483516" y="864392"/>
                        </a:lnTo>
                        <a:lnTo>
                          <a:pt x="0" y="864392"/>
                        </a:lnTo>
                        <a:lnTo>
                          <a:pt x="0" y="388142"/>
                        </a:lnTo>
                        <a:cubicBezTo>
                          <a:pt x="20638" y="188118"/>
                          <a:pt x="305593" y="121444"/>
                          <a:pt x="47625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45">
                    <a:extLst>
                      <a:ext uri="{FF2B5EF4-FFF2-40B4-BE49-F238E27FC236}">
                        <a16:creationId xmlns:a16="http://schemas.microsoft.com/office/drawing/2014/main" id="{0FA30B57-CBB1-4875-BD6F-857D05273FD8}"/>
                      </a:ext>
                    </a:extLst>
                  </p:cNvPr>
                  <p:cNvSpPr/>
                  <p:nvPr/>
                </p:nvSpPr>
                <p:spPr>
                  <a:xfrm>
                    <a:off x="4451745" y="2074082"/>
                    <a:ext cx="328613" cy="609586"/>
                  </a:xfrm>
                  <a:custGeom>
                    <a:avLst/>
                    <a:gdLst>
                      <a:gd name="connsiteX0" fmla="*/ 150110 w 328613"/>
                      <a:gd name="connsiteY0" fmla="*/ 582 h 609586"/>
                      <a:gd name="connsiteX1" fmla="*/ 256374 w 328613"/>
                      <a:gd name="connsiteY1" fmla="*/ 47612 h 609586"/>
                      <a:gd name="connsiteX2" fmla="*/ 225120 w 328613"/>
                      <a:gd name="connsiteY2" fmla="*/ 183678 h 609586"/>
                      <a:gd name="connsiteX3" fmla="*/ 201593 w 328613"/>
                      <a:gd name="connsiteY3" fmla="*/ 204017 h 609586"/>
                      <a:gd name="connsiteX4" fmla="*/ 328613 w 328613"/>
                      <a:gd name="connsiteY4" fmla="*/ 609586 h 609586"/>
                      <a:gd name="connsiteX5" fmla="*/ 0 w 328613"/>
                      <a:gd name="connsiteY5" fmla="*/ 592917 h 609586"/>
                      <a:gd name="connsiteX6" fmla="*/ 132036 w 328613"/>
                      <a:gd name="connsiteY6" fmla="*/ 215978 h 609586"/>
                      <a:gd name="connsiteX7" fmla="*/ 104569 w 328613"/>
                      <a:gd name="connsiteY7" fmla="*/ 182822 h 609586"/>
                      <a:gd name="connsiteX8" fmla="*/ 70636 w 328613"/>
                      <a:gd name="connsiteY8" fmla="*/ 49993 h 609586"/>
                      <a:gd name="connsiteX9" fmla="*/ 150110 w 328613"/>
                      <a:gd name="connsiteY9" fmla="*/ 582 h 609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8613" h="609586">
                        <a:moveTo>
                          <a:pt x="150110" y="582"/>
                        </a:moveTo>
                        <a:cubicBezTo>
                          <a:pt x="189500" y="-2990"/>
                          <a:pt x="233355" y="9512"/>
                          <a:pt x="256374" y="47612"/>
                        </a:cubicBezTo>
                        <a:cubicBezTo>
                          <a:pt x="270066" y="94641"/>
                          <a:pt x="255630" y="147028"/>
                          <a:pt x="225120" y="183678"/>
                        </a:cubicBezTo>
                        <a:lnTo>
                          <a:pt x="201593" y="204017"/>
                        </a:lnTo>
                        <a:lnTo>
                          <a:pt x="328613" y="609586"/>
                        </a:lnTo>
                        <a:lnTo>
                          <a:pt x="0" y="592917"/>
                        </a:lnTo>
                        <a:lnTo>
                          <a:pt x="132036" y="215978"/>
                        </a:lnTo>
                        <a:lnTo>
                          <a:pt x="104569" y="182822"/>
                        </a:lnTo>
                        <a:cubicBezTo>
                          <a:pt x="71827" y="137206"/>
                          <a:pt x="60516" y="97618"/>
                          <a:pt x="70636" y="49993"/>
                        </a:cubicBezTo>
                        <a:cubicBezTo>
                          <a:pt x="75795" y="23799"/>
                          <a:pt x="110720" y="4154"/>
                          <a:pt x="150110" y="5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031508">
                      <a:defRPr/>
                    </a:pPr>
                    <a:endParaRPr lang="en-US" sz="1286">
                      <a:solidFill>
                        <a:schemeClr val="bg1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9E36B3-FF95-4E7B-A192-B27EC0148DD1}"/>
              </a:ext>
            </a:extLst>
          </p:cNvPr>
          <p:cNvCxnSpPr/>
          <p:nvPr/>
        </p:nvCxnSpPr>
        <p:spPr bwMode="auto">
          <a:xfrm>
            <a:off x="8024690" y="4267838"/>
            <a:ext cx="0" cy="112258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6">
            <a:extLst>
              <a:ext uri="{FF2B5EF4-FFF2-40B4-BE49-F238E27FC236}">
                <a16:creationId xmlns:a16="http://schemas.microsoft.com/office/drawing/2014/main" id="{FDCA6EAD-AECB-438F-AAD5-239E625DE70A}"/>
              </a:ext>
            </a:extLst>
          </p:cNvPr>
          <p:cNvGrpSpPr>
            <a:grpSpLocks/>
          </p:cNvGrpSpPr>
          <p:nvPr/>
        </p:nvGrpSpPr>
        <p:grpSpPr bwMode="auto">
          <a:xfrm>
            <a:off x="7598117" y="5522386"/>
            <a:ext cx="853733" cy="853587"/>
            <a:chOff x="8232886" y="5209523"/>
            <a:chExt cx="932810" cy="93281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6B166B-4959-4E8A-8D41-3A7EFFD9AE0C}"/>
                </a:ext>
              </a:extLst>
            </p:cNvPr>
            <p:cNvSpPr/>
            <p:nvPr/>
          </p:nvSpPr>
          <p:spPr>
            <a:xfrm rot="10800000" flipV="1">
              <a:off x="8232238" y="5210301"/>
              <a:ext cx="933466" cy="932032"/>
            </a:xfrm>
            <a:prstGeom prst="ellipse">
              <a:avLst/>
            </a:prstGeom>
            <a:solidFill>
              <a:srgbClr val="962DE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08">
                <a:defRPr/>
              </a:pPr>
              <a:endParaRPr lang="en-IN" sz="1286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F635B5-422D-4CB8-9AEB-2C1EFC27A8BD}"/>
                </a:ext>
              </a:extLst>
            </p:cNvPr>
            <p:cNvGrpSpPr/>
            <p:nvPr/>
          </p:nvGrpSpPr>
          <p:grpSpPr>
            <a:xfrm>
              <a:off x="8440188" y="5422900"/>
              <a:ext cx="517542" cy="507544"/>
              <a:chOff x="2663320" y="1499099"/>
              <a:chExt cx="3872527" cy="3797710"/>
            </a:xfrm>
            <a:solidFill>
              <a:schemeClr val="bg1"/>
            </a:solidFill>
          </p:grpSpPr>
          <p:sp>
            <p:nvSpPr>
              <p:cNvPr id="29" name="Donut 25">
                <a:extLst>
                  <a:ext uri="{FF2B5EF4-FFF2-40B4-BE49-F238E27FC236}">
                    <a16:creationId xmlns:a16="http://schemas.microsoft.com/office/drawing/2014/main" id="{A7F671B2-7BA5-47F8-9674-783D5BB04B5B}"/>
                  </a:ext>
                </a:extLst>
              </p:cNvPr>
              <p:cNvSpPr/>
              <p:nvPr/>
            </p:nvSpPr>
            <p:spPr>
              <a:xfrm>
                <a:off x="3080956" y="2304142"/>
                <a:ext cx="2990088" cy="2992667"/>
              </a:xfrm>
              <a:prstGeom prst="donut">
                <a:avLst>
                  <a:gd name="adj" fmla="val 14564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D96201B9-5826-40B4-B999-4D081999F95C}"/>
                  </a:ext>
                </a:extLst>
              </p:cNvPr>
              <p:cNvSpPr/>
              <p:nvPr/>
            </p:nvSpPr>
            <p:spPr>
              <a:xfrm rot="18466471">
                <a:off x="5937743" y="4668269"/>
                <a:ext cx="421114" cy="775095"/>
              </a:xfrm>
              <a:custGeom>
                <a:avLst/>
                <a:gdLst>
                  <a:gd name="connsiteX0" fmla="*/ 421114 w 421114"/>
                  <a:gd name="connsiteY0" fmla="*/ 6749 h 775095"/>
                  <a:gd name="connsiteX1" fmla="*/ 421113 w 421114"/>
                  <a:gd name="connsiteY1" fmla="*/ 564538 h 775095"/>
                  <a:gd name="connsiteX2" fmla="*/ 210556 w 421114"/>
                  <a:gd name="connsiteY2" fmla="*/ 775095 h 775095"/>
                  <a:gd name="connsiteX3" fmla="*/ 210557 w 421114"/>
                  <a:gd name="connsiteY3" fmla="*/ 775094 h 775095"/>
                  <a:gd name="connsiteX4" fmla="*/ 0 w 421114"/>
                  <a:gd name="connsiteY4" fmla="*/ 564537 h 775095"/>
                  <a:gd name="connsiteX5" fmla="*/ 0 w 421114"/>
                  <a:gd name="connsiteY5" fmla="*/ 0 h 775095"/>
                  <a:gd name="connsiteX6" fmla="*/ 32340 w 421114"/>
                  <a:gd name="connsiteY6" fmla="*/ 5664 h 775095"/>
                  <a:gd name="connsiteX7" fmla="*/ 347465 w 421114"/>
                  <a:gd name="connsiteY7" fmla="*/ 15162 h 77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114" h="775095">
                    <a:moveTo>
                      <a:pt x="421114" y="6749"/>
                    </a:moveTo>
                    <a:lnTo>
                      <a:pt x="421113" y="564538"/>
                    </a:lnTo>
                    <a:cubicBezTo>
                      <a:pt x="421113" y="680825"/>
                      <a:pt x="326843" y="775095"/>
                      <a:pt x="210556" y="775095"/>
                    </a:cubicBezTo>
                    <a:lnTo>
                      <a:pt x="210557" y="775094"/>
                    </a:lnTo>
                    <a:cubicBezTo>
                      <a:pt x="94270" y="775094"/>
                      <a:pt x="0" y="680824"/>
                      <a:pt x="0" y="564537"/>
                    </a:cubicBezTo>
                    <a:lnTo>
                      <a:pt x="0" y="0"/>
                    </a:lnTo>
                    <a:lnTo>
                      <a:pt x="32340" y="5664"/>
                    </a:lnTo>
                    <a:cubicBezTo>
                      <a:pt x="136632" y="18840"/>
                      <a:pt x="242188" y="22071"/>
                      <a:pt x="347465" y="151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D50D1B3-7E31-4345-9682-3B8DB5C81ED0}"/>
                  </a:ext>
                </a:extLst>
              </p:cNvPr>
              <p:cNvGrpSpPr/>
              <p:nvPr/>
            </p:nvGrpSpPr>
            <p:grpSpPr>
              <a:xfrm>
                <a:off x="4034484" y="2889250"/>
                <a:ext cx="1062332" cy="1629272"/>
                <a:chOff x="4034484" y="2889250"/>
                <a:chExt cx="1062332" cy="1629272"/>
              </a:xfrm>
              <a:grpFill/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969014C6-CD34-4E4E-ADE0-E4F6E9AD7C0A}"/>
                    </a:ext>
                  </a:extLst>
                </p:cNvPr>
                <p:cNvSpPr/>
                <p:nvPr/>
              </p:nvSpPr>
              <p:spPr>
                <a:xfrm>
                  <a:off x="4210050" y="2889250"/>
                  <a:ext cx="711200" cy="7112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endParaRPr lang="en-US" sz="1286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459F5FB5-39B0-4266-AA97-C283915CA1E2}"/>
                    </a:ext>
                  </a:extLst>
                </p:cNvPr>
                <p:cNvSpPr/>
                <p:nvPr/>
              </p:nvSpPr>
              <p:spPr>
                <a:xfrm>
                  <a:off x="4034484" y="3676584"/>
                  <a:ext cx="1062332" cy="841938"/>
                </a:xfrm>
                <a:custGeom>
                  <a:avLst/>
                  <a:gdLst>
                    <a:gd name="connsiteX0" fmla="*/ 109406 w 1062332"/>
                    <a:gd name="connsiteY0" fmla="*/ 0 h 839196"/>
                    <a:gd name="connsiteX1" fmla="*/ 250810 w 1062332"/>
                    <a:gd name="connsiteY1" fmla="*/ 0 h 839196"/>
                    <a:gd name="connsiteX2" fmla="*/ 454172 w 1062332"/>
                    <a:gd name="connsiteY2" fmla="*/ 285454 h 839196"/>
                    <a:gd name="connsiteX3" fmla="*/ 514895 w 1062332"/>
                    <a:gd name="connsiteY3" fmla="*/ 214017 h 839196"/>
                    <a:gd name="connsiteX4" fmla="*/ 415941 w 1062332"/>
                    <a:gd name="connsiteY4" fmla="*/ 0 h 839196"/>
                    <a:gd name="connsiteX5" fmla="*/ 642467 w 1062332"/>
                    <a:gd name="connsiteY5" fmla="*/ 0 h 839196"/>
                    <a:gd name="connsiteX6" fmla="*/ 545851 w 1062332"/>
                    <a:gd name="connsiteY6" fmla="*/ 211637 h 839196"/>
                    <a:gd name="connsiteX7" fmla="*/ 601016 w 1062332"/>
                    <a:gd name="connsiteY7" fmla="*/ 278311 h 839196"/>
                    <a:gd name="connsiteX8" fmla="*/ 804747 w 1062332"/>
                    <a:gd name="connsiteY8" fmla="*/ 0 h 839196"/>
                    <a:gd name="connsiteX9" fmla="*/ 952926 w 1062332"/>
                    <a:gd name="connsiteY9" fmla="*/ 0 h 839196"/>
                    <a:gd name="connsiteX10" fmla="*/ 1062332 w 1062332"/>
                    <a:gd name="connsiteY10" fmla="*/ 109406 h 839196"/>
                    <a:gd name="connsiteX11" fmla="*/ 1062332 w 1062332"/>
                    <a:gd name="connsiteY11" fmla="*/ 824686 h 839196"/>
                    <a:gd name="connsiteX12" fmla="*/ 1047822 w 1062332"/>
                    <a:gd name="connsiteY12" fmla="*/ 839196 h 839196"/>
                    <a:gd name="connsiteX13" fmla="*/ 14510 w 1062332"/>
                    <a:gd name="connsiteY13" fmla="*/ 839196 h 839196"/>
                    <a:gd name="connsiteX14" fmla="*/ 0 w 1062332"/>
                    <a:gd name="connsiteY14" fmla="*/ 824686 h 839196"/>
                    <a:gd name="connsiteX15" fmla="*/ 0 w 1062332"/>
                    <a:gd name="connsiteY15" fmla="*/ 109406 h 839196"/>
                    <a:gd name="connsiteX16" fmla="*/ 109406 w 1062332"/>
                    <a:gd name="connsiteY16" fmla="*/ 0 h 839196"/>
                    <a:gd name="connsiteX0" fmla="*/ 109406 w 1062332"/>
                    <a:gd name="connsiteY0" fmla="*/ 0 h 839196"/>
                    <a:gd name="connsiteX1" fmla="*/ 250810 w 1062332"/>
                    <a:gd name="connsiteY1" fmla="*/ 0 h 839196"/>
                    <a:gd name="connsiteX2" fmla="*/ 454172 w 1062332"/>
                    <a:gd name="connsiteY2" fmla="*/ 285454 h 839196"/>
                    <a:gd name="connsiteX3" fmla="*/ 514895 w 1062332"/>
                    <a:gd name="connsiteY3" fmla="*/ 214017 h 839196"/>
                    <a:gd name="connsiteX4" fmla="*/ 415941 w 1062332"/>
                    <a:gd name="connsiteY4" fmla="*/ 0 h 839196"/>
                    <a:gd name="connsiteX5" fmla="*/ 642467 w 1062332"/>
                    <a:gd name="connsiteY5" fmla="*/ 0 h 839196"/>
                    <a:gd name="connsiteX6" fmla="*/ 545851 w 1062332"/>
                    <a:gd name="connsiteY6" fmla="*/ 211637 h 839196"/>
                    <a:gd name="connsiteX7" fmla="*/ 601016 w 1062332"/>
                    <a:gd name="connsiteY7" fmla="*/ 278311 h 839196"/>
                    <a:gd name="connsiteX8" fmla="*/ 804747 w 1062332"/>
                    <a:gd name="connsiteY8" fmla="*/ 0 h 839196"/>
                    <a:gd name="connsiteX9" fmla="*/ 952926 w 1062332"/>
                    <a:gd name="connsiteY9" fmla="*/ 0 h 839196"/>
                    <a:gd name="connsiteX10" fmla="*/ 1062332 w 1062332"/>
                    <a:gd name="connsiteY10" fmla="*/ 109406 h 839196"/>
                    <a:gd name="connsiteX11" fmla="*/ 1062332 w 1062332"/>
                    <a:gd name="connsiteY11" fmla="*/ 824686 h 839196"/>
                    <a:gd name="connsiteX12" fmla="*/ 1047822 w 1062332"/>
                    <a:gd name="connsiteY12" fmla="*/ 839196 h 839196"/>
                    <a:gd name="connsiteX13" fmla="*/ 14510 w 1062332"/>
                    <a:gd name="connsiteY13" fmla="*/ 839196 h 839196"/>
                    <a:gd name="connsiteX14" fmla="*/ 0 w 1062332"/>
                    <a:gd name="connsiteY14" fmla="*/ 824686 h 839196"/>
                    <a:gd name="connsiteX15" fmla="*/ 0 w 1062332"/>
                    <a:gd name="connsiteY15" fmla="*/ 109406 h 839196"/>
                    <a:gd name="connsiteX16" fmla="*/ 109406 w 1062332"/>
                    <a:gd name="connsiteY16" fmla="*/ 0 h 839196"/>
                    <a:gd name="connsiteX0" fmla="*/ 109406 w 1062332"/>
                    <a:gd name="connsiteY0" fmla="*/ 296 h 839492"/>
                    <a:gd name="connsiteX1" fmla="*/ 250810 w 1062332"/>
                    <a:gd name="connsiteY1" fmla="*/ 296 h 839492"/>
                    <a:gd name="connsiteX2" fmla="*/ 454172 w 1062332"/>
                    <a:gd name="connsiteY2" fmla="*/ 285750 h 839492"/>
                    <a:gd name="connsiteX3" fmla="*/ 514895 w 1062332"/>
                    <a:gd name="connsiteY3" fmla="*/ 214313 h 839492"/>
                    <a:gd name="connsiteX4" fmla="*/ 415941 w 1062332"/>
                    <a:gd name="connsiteY4" fmla="*/ 296 h 839492"/>
                    <a:gd name="connsiteX5" fmla="*/ 454172 w 1062332"/>
                    <a:gd name="connsiteY5" fmla="*/ 0 h 839492"/>
                    <a:gd name="connsiteX6" fmla="*/ 642467 w 1062332"/>
                    <a:gd name="connsiteY6" fmla="*/ 296 h 839492"/>
                    <a:gd name="connsiteX7" fmla="*/ 545851 w 1062332"/>
                    <a:gd name="connsiteY7" fmla="*/ 211933 h 839492"/>
                    <a:gd name="connsiteX8" fmla="*/ 601016 w 1062332"/>
                    <a:gd name="connsiteY8" fmla="*/ 278607 h 839492"/>
                    <a:gd name="connsiteX9" fmla="*/ 804747 w 1062332"/>
                    <a:gd name="connsiteY9" fmla="*/ 296 h 839492"/>
                    <a:gd name="connsiteX10" fmla="*/ 952926 w 1062332"/>
                    <a:gd name="connsiteY10" fmla="*/ 296 h 839492"/>
                    <a:gd name="connsiteX11" fmla="*/ 1062332 w 1062332"/>
                    <a:gd name="connsiteY11" fmla="*/ 109702 h 839492"/>
                    <a:gd name="connsiteX12" fmla="*/ 1062332 w 1062332"/>
                    <a:gd name="connsiteY12" fmla="*/ 824982 h 839492"/>
                    <a:gd name="connsiteX13" fmla="*/ 1047822 w 1062332"/>
                    <a:gd name="connsiteY13" fmla="*/ 839492 h 839492"/>
                    <a:gd name="connsiteX14" fmla="*/ 14510 w 1062332"/>
                    <a:gd name="connsiteY14" fmla="*/ 839492 h 839492"/>
                    <a:gd name="connsiteX15" fmla="*/ 0 w 1062332"/>
                    <a:gd name="connsiteY15" fmla="*/ 824982 h 839492"/>
                    <a:gd name="connsiteX16" fmla="*/ 0 w 1062332"/>
                    <a:gd name="connsiteY16" fmla="*/ 109702 h 839492"/>
                    <a:gd name="connsiteX17" fmla="*/ 109406 w 1062332"/>
                    <a:gd name="connsiteY17" fmla="*/ 296 h 839492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15941 w 1062332"/>
                    <a:gd name="connsiteY4" fmla="*/ 2677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42467 w 1062332"/>
                    <a:gd name="connsiteY7" fmla="*/ 2677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15941 w 1062332"/>
                    <a:gd name="connsiteY4" fmla="*/ 2677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16274 w 1062332"/>
                    <a:gd name="connsiteY7" fmla="*/ 55064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15941 w 1062332"/>
                    <a:gd name="connsiteY4" fmla="*/ 2677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16274 w 1062332"/>
                    <a:gd name="connsiteY7" fmla="*/ 55064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15941 w 1062332"/>
                    <a:gd name="connsiteY4" fmla="*/ 2677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16274 w 1062332"/>
                    <a:gd name="connsiteY7" fmla="*/ 55064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34991 w 1062332"/>
                    <a:gd name="connsiteY4" fmla="*/ 47921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16274 w 1062332"/>
                    <a:gd name="connsiteY7" fmla="*/ 55064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34991 w 1062332"/>
                    <a:gd name="connsiteY4" fmla="*/ 47921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16274 w 1062332"/>
                    <a:gd name="connsiteY7" fmla="*/ 55064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34991 w 1062332"/>
                    <a:gd name="connsiteY4" fmla="*/ 47921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16274 w 1062332"/>
                    <a:gd name="connsiteY7" fmla="*/ 55064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677 h 841873"/>
                    <a:gd name="connsiteX1" fmla="*/ 250810 w 1062332"/>
                    <a:gd name="connsiteY1" fmla="*/ 2677 h 841873"/>
                    <a:gd name="connsiteX2" fmla="*/ 454172 w 1062332"/>
                    <a:gd name="connsiteY2" fmla="*/ 288131 h 841873"/>
                    <a:gd name="connsiteX3" fmla="*/ 514895 w 1062332"/>
                    <a:gd name="connsiteY3" fmla="*/ 216694 h 841873"/>
                    <a:gd name="connsiteX4" fmla="*/ 434991 w 1062332"/>
                    <a:gd name="connsiteY4" fmla="*/ 47921 h 841873"/>
                    <a:gd name="connsiteX5" fmla="*/ 454172 w 1062332"/>
                    <a:gd name="connsiteY5" fmla="*/ 2381 h 841873"/>
                    <a:gd name="connsiteX6" fmla="*/ 580379 w 1062332"/>
                    <a:gd name="connsiteY6" fmla="*/ 0 h 841873"/>
                    <a:gd name="connsiteX7" fmla="*/ 616274 w 1062332"/>
                    <a:gd name="connsiteY7" fmla="*/ 55064 h 841873"/>
                    <a:gd name="connsiteX8" fmla="*/ 545851 w 1062332"/>
                    <a:gd name="connsiteY8" fmla="*/ 214314 h 841873"/>
                    <a:gd name="connsiteX9" fmla="*/ 601016 w 1062332"/>
                    <a:gd name="connsiteY9" fmla="*/ 280988 h 841873"/>
                    <a:gd name="connsiteX10" fmla="*/ 804747 w 1062332"/>
                    <a:gd name="connsiteY10" fmla="*/ 2677 h 841873"/>
                    <a:gd name="connsiteX11" fmla="*/ 952926 w 1062332"/>
                    <a:gd name="connsiteY11" fmla="*/ 2677 h 841873"/>
                    <a:gd name="connsiteX12" fmla="*/ 1062332 w 1062332"/>
                    <a:gd name="connsiteY12" fmla="*/ 112083 h 841873"/>
                    <a:gd name="connsiteX13" fmla="*/ 1062332 w 1062332"/>
                    <a:gd name="connsiteY13" fmla="*/ 827363 h 841873"/>
                    <a:gd name="connsiteX14" fmla="*/ 1047822 w 1062332"/>
                    <a:gd name="connsiteY14" fmla="*/ 841873 h 841873"/>
                    <a:gd name="connsiteX15" fmla="*/ 14510 w 1062332"/>
                    <a:gd name="connsiteY15" fmla="*/ 841873 h 841873"/>
                    <a:gd name="connsiteX16" fmla="*/ 0 w 1062332"/>
                    <a:gd name="connsiteY16" fmla="*/ 827363 h 841873"/>
                    <a:gd name="connsiteX17" fmla="*/ 0 w 1062332"/>
                    <a:gd name="connsiteY17" fmla="*/ 112083 h 841873"/>
                    <a:gd name="connsiteX18" fmla="*/ 109406 w 1062332"/>
                    <a:gd name="connsiteY18" fmla="*/ 2677 h 841873"/>
                    <a:gd name="connsiteX0" fmla="*/ 109406 w 1062332"/>
                    <a:gd name="connsiteY0" fmla="*/ 2772 h 841968"/>
                    <a:gd name="connsiteX1" fmla="*/ 250810 w 1062332"/>
                    <a:gd name="connsiteY1" fmla="*/ 2772 h 841968"/>
                    <a:gd name="connsiteX2" fmla="*/ 454172 w 1062332"/>
                    <a:gd name="connsiteY2" fmla="*/ 288226 h 841968"/>
                    <a:gd name="connsiteX3" fmla="*/ 514895 w 1062332"/>
                    <a:gd name="connsiteY3" fmla="*/ 216789 h 841968"/>
                    <a:gd name="connsiteX4" fmla="*/ 434991 w 1062332"/>
                    <a:gd name="connsiteY4" fmla="*/ 48016 h 841968"/>
                    <a:gd name="connsiteX5" fmla="*/ 454172 w 1062332"/>
                    <a:gd name="connsiteY5" fmla="*/ 2476 h 841968"/>
                    <a:gd name="connsiteX6" fmla="*/ 580379 w 1062332"/>
                    <a:gd name="connsiteY6" fmla="*/ 95 h 841968"/>
                    <a:gd name="connsiteX7" fmla="*/ 616274 w 1062332"/>
                    <a:gd name="connsiteY7" fmla="*/ 55159 h 841968"/>
                    <a:gd name="connsiteX8" fmla="*/ 545851 w 1062332"/>
                    <a:gd name="connsiteY8" fmla="*/ 214409 h 841968"/>
                    <a:gd name="connsiteX9" fmla="*/ 601016 w 1062332"/>
                    <a:gd name="connsiteY9" fmla="*/ 281083 h 841968"/>
                    <a:gd name="connsiteX10" fmla="*/ 804747 w 1062332"/>
                    <a:gd name="connsiteY10" fmla="*/ 2772 h 841968"/>
                    <a:gd name="connsiteX11" fmla="*/ 952926 w 1062332"/>
                    <a:gd name="connsiteY11" fmla="*/ 2772 h 841968"/>
                    <a:gd name="connsiteX12" fmla="*/ 1062332 w 1062332"/>
                    <a:gd name="connsiteY12" fmla="*/ 112178 h 841968"/>
                    <a:gd name="connsiteX13" fmla="*/ 1062332 w 1062332"/>
                    <a:gd name="connsiteY13" fmla="*/ 827458 h 841968"/>
                    <a:gd name="connsiteX14" fmla="*/ 1047822 w 1062332"/>
                    <a:gd name="connsiteY14" fmla="*/ 841968 h 841968"/>
                    <a:gd name="connsiteX15" fmla="*/ 14510 w 1062332"/>
                    <a:gd name="connsiteY15" fmla="*/ 841968 h 841968"/>
                    <a:gd name="connsiteX16" fmla="*/ 0 w 1062332"/>
                    <a:gd name="connsiteY16" fmla="*/ 827458 h 841968"/>
                    <a:gd name="connsiteX17" fmla="*/ 0 w 1062332"/>
                    <a:gd name="connsiteY17" fmla="*/ 112178 h 841968"/>
                    <a:gd name="connsiteX18" fmla="*/ 109406 w 1062332"/>
                    <a:gd name="connsiteY18" fmla="*/ 2772 h 841968"/>
                    <a:gd name="connsiteX0" fmla="*/ 109406 w 1062332"/>
                    <a:gd name="connsiteY0" fmla="*/ 2703 h 841899"/>
                    <a:gd name="connsiteX1" fmla="*/ 250810 w 1062332"/>
                    <a:gd name="connsiteY1" fmla="*/ 2703 h 841899"/>
                    <a:gd name="connsiteX2" fmla="*/ 454172 w 1062332"/>
                    <a:gd name="connsiteY2" fmla="*/ 288157 h 841899"/>
                    <a:gd name="connsiteX3" fmla="*/ 514895 w 1062332"/>
                    <a:gd name="connsiteY3" fmla="*/ 216720 h 841899"/>
                    <a:gd name="connsiteX4" fmla="*/ 434991 w 1062332"/>
                    <a:gd name="connsiteY4" fmla="*/ 47947 h 841899"/>
                    <a:gd name="connsiteX5" fmla="*/ 454172 w 1062332"/>
                    <a:gd name="connsiteY5" fmla="*/ 2407 h 841899"/>
                    <a:gd name="connsiteX6" fmla="*/ 580379 w 1062332"/>
                    <a:gd name="connsiteY6" fmla="*/ 26 h 841899"/>
                    <a:gd name="connsiteX7" fmla="*/ 616274 w 1062332"/>
                    <a:gd name="connsiteY7" fmla="*/ 55090 h 841899"/>
                    <a:gd name="connsiteX8" fmla="*/ 545851 w 1062332"/>
                    <a:gd name="connsiteY8" fmla="*/ 214340 h 841899"/>
                    <a:gd name="connsiteX9" fmla="*/ 601016 w 1062332"/>
                    <a:gd name="connsiteY9" fmla="*/ 281014 h 841899"/>
                    <a:gd name="connsiteX10" fmla="*/ 804747 w 1062332"/>
                    <a:gd name="connsiteY10" fmla="*/ 2703 h 841899"/>
                    <a:gd name="connsiteX11" fmla="*/ 952926 w 1062332"/>
                    <a:gd name="connsiteY11" fmla="*/ 2703 h 841899"/>
                    <a:gd name="connsiteX12" fmla="*/ 1062332 w 1062332"/>
                    <a:gd name="connsiteY12" fmla="*/ 112109 h 841899"/>
                    <a:gd name="connsiteX13" fmla="*/ 1062332 w 1062332"/>
                    <a:gd name="connsiteY13" fmla="*/ 827389 h 841899"/>
                    <a:gd name="connsiteX14" fmla="*/ 1047822 w 1062332"/>
                    <a:gd name="connsiteY14" fmla="*/ 841899 h 841899"/>
                    <a:gd name="connsiteX15" fmla="*/ 14510 w 1062332"/>
                    <a:gd name="connsiteY15" fmla="*/ 841899 h 841899"/>
                    <a:gd name="connsiteX16" fmla="*/ 0 w 1062332"/>
                    <a:gd name="connsiteY16" fmla="*/ 827389 h 841899"/>
                    <a:gd name="connsiteX17" fmla="*/ 0 w 1062332"/>
                    <a:gd name="connsiteY17" fmla="*/ 112109 h 841899"/>
                    <a:gd name="connsiteX18" fmla="*/ 109406 w 1062332"/>
                    <a:gd name="connsiteY18" fmla="*/ 2703 h 841899"/>
                    <a:gd name="connsiteX0" fmla="*/ 109406 w 1062332"/>
                    <a:gd name="connsiteY0" fmla="*/ 2713 h 841909"/>
                    <a:gd name="connsiteX1" fmla="*/ 250810 w 1062332"/>
                    <a:gd name="connsiteY1" fmla="*/ 2713 h 841909"/>
                    <a:gd name="connsiteX2" fmla="*/ 454172 w 1062332"/>
                    <a:gd name="connsiteY2" fmla="*/ 288167 h 841909"/>
                    <a:gd name="connsiteX3" fmla="*/ 514895 w 1062332"/>
                    <a:gd name="connsiteY3" fmla="*/ 216730 h 841909"/>
                    <a:gd name="connsiteX4" fmla="*/ 434991 w 1062332"/>
                    <a:gd name="connsiteY4" fmla="*/ 47957 h 841909"/>
                    <a:gd name="connsiteX5" fmla="*/ 454172 w 1062332"/>
                    <a:gd name="connsiteY5" fmla="*/ 2417 h 841909"/>
                    <a:gd name="connsiteX6" fmla="*/ 580379 w 1062332"/>
                    <a:gd name="connsiteY6" fmla="*/ 36 h 841909"/>
                    <a:gd name="connsiteX7" fmla="*/ 623417 w 1062332"/>
                    <a:gd name="connsiteY7" fmla="*/ 50337 h 841909"/>
                    <a:gd name="connsiteX8" fmla="*/ 545851 w 1062332"/>
                    <a:gd name="connsiteY8" fmla="*/ 214350 h 841909"/>
                    <a:gd name="connsiteX9" fmla="*/ 601016 w 1062332"/>
                    <a:gd name="connsiteY9" fmla="*/ 281024 h 841909"/>
                    <a:gd name="connsiteX10" fmla="*/ 804747 w 1062332"/>
                    <a:gd name="connsiteY10" fmla="*/ 2713 h 841909"/>
                    <a:gd name="connsiteX11" fmla="*/ 952926 w 1062332"/>
                    <a:gd name="connsiteY11" fmla="*/ 2713 h 841909"/>
                    <a:gd name="connsiteX12" fmla="*/ 1062332 w 1062332"/>
                    <a:gd name="connsiteY12" fmla="*/ 112119 h 841909"/>
                    <a:gd name="connsiteX13" fmla="*/ 1062332 w 1062332"/>
                    <a:gd name="connsiteY13" fmla="*/ 827399 h 841909"/>
                    <a:gd name="connsiteX14" fmla="*/ 1047822 w 1062332"/>
                    <a:gd name="connsiteY14" fmla="*/ 841909 h 841909"/>
                    <a:gd name="connsiteX15" fmla="*/ 14510 w 1062332"/>
                    <a:gd name="connsiteY15" fmla="*/ 841909 h 841909"/>
                    <a:gd name="connsiteX16" fmla="*/ 0 w 1062332"/>
                    <a:gd name="connsiteY16" fmla="*/ 827399 h 841909"/>
                    <a:gd name="connsiteX17" fmla="*/ 0 w 1062332"/>
                    <a:gd name="connsiteY17" fmla="*/ 112119 h 841909"/>
                    <a:gd name="connsiteX18" fmla="*/ 109406 w 1062332"/>
                    <a:gd name="connsiteY18" fmla="*/ 2713 h 841909"/>
                    <a:gd name="connsiteX0" fmla="*/ 109406 w 1062332"/>
                    <a:gd name="connsiteY0" fmla="*/ 5087 h 844283"/>
                    <a:gd name="connsiteX1" fmla="*/ 250810 w 1062332"/>
                    <a:gd name="connsiteY1" fmla="*/ 5087 h 844283"/>
                    <a:gd name="connsiteX2" fmla="*/ 454172 w 1062332"/>
                    <a:gd name="connsiteY2" fmla="*/ 290541 h 844283"/>
                    <a:gd name="connsiteX3" fmla="*/ 514895 w 1062332"/>
                    <a:gd name="connsiteY3" fmla="*/ 219104 h 844283"/>
                    <a:gd name="connsiteX4" fmla="*/ 434991 w 1062332"/>
                    <a:gd name="connsiteY4" fmla="*/ 50331 h 844283"/>
                    <a:gd name="connsiteX5" fmla="*/ 454172 w 1062332"/>
                    <a:gd name="connsiteY5" fmla="*/ 4791 h 844283"/>
                    <a:gd name="connsiteX6" fmla="*/ 594667 w 1062332"/>
                    <a:gd name="connsiteY6" fmla="*/ 29 h 844283"/>
                    <a:gd name="connsiteX7" fmla="*/ 623417 w 1062332"/>
                    <a:gd name="connsiteY7" fmla="*/ 52711 h 844283"/>
                    <a:gd name="connsiteX8" fmla="*/ 545851 w 1062332"/>
                    <a:gd name="connsiteY8" fmla="*/ 216724 h 844283"/>
                    <a:gd name="connsiteX9" fmla="*/ 601016 w 1062332"/>
                    <a:gd name="connsiteY9" fmla="*/ 283398 h 844283"/>
                    <a:gd name="connsiteX10" fmla="*/ 804747 w 1062332"/>
                    <a:gd name="connsiteY10" fmla="*/ 5087 h 844283"/>
                    <a:gd name="connsiteX11" fmla="*/ 952926 w 1062332"/>
                    <a:gd name="connsiteY11" fmla="*/ 5087 h 844283"/>
                    <a:gd name="connsiteX12" fmla="*/ 1062332 w 1062332"/>
                    <a:gd name="connsiteY12" fmla="*/ 114493 h 844283"/>
                    <a:gd name="connsiteX13" fmla="*/ 1062332 w 1062332"/>
                    <a:gd name="connsiteY13" fmla="*/ 829773 h 844283"/>
                    <a:gd name="connsiteX14" fmla="*/ 1047822 w 1062332"/>
                    <a:gd name="connsiteY14" fmla="*/ 844283 h 844283"/>
                    <a:gd name="connsiteX15" fmla="*/ 14510 w 1062332"/>
                    <a:gd name="connsiteY15" fmla="*/ 844283 h 844283"/>
                    <a:gd name="connsiteX16" fmla="*/ 0 w 1062332"/>
                    <a:gd name="connsiteY16" fmla="*/ 829773 h 844283"/>
                    <a:gd name="connsiteX17" fmla="*/ 0 w 1062332"/>
                    <a:gd name="connsiteY17" fmla="*/ 114493 h 844283"/>
                    <a:gd name="connsiteX18" fmla="*/ 109406 w 1062332"/>
                    <a:gd name="connsiteY18" fmla="*/ 5087 h 844283"/>
                    <a:gd name="connsiteX0" fmla="*/ 109406 w 1062332"/>
                    <a:gd name="connsiteY0" fmla="*/ 5087 h 844283"/>
                    <a:gd name="connsiteX1" fmla="*/ 250810 w 1062332"/>
                    <a:gd name="connsiteY1" fmla="*/ 5087 h 844283"/>
                    <a:gd name="connsiteX2" fmla="*/ 454172 w 1062332"/>
                    <a:gd name="connsiteY2" fmla="*/ 290541 h 844283"/>
                    <a:gd name="connsiteX3" fmla="*/ 514895 w 1062332"/>
                    <a:gd name="connsiteY3" fmla="*/ 219104 h 844283"/>
                    <a:gd name="connsiteX4" fmla="*/ 434991 w 1062332"/>
                    <a:gd name="connsiteY4" fmla="*/ 50331 h 844283"/>
                    <a:gd name="connsiteX5" fmla="*/ 454172 w 1062332"/>
                    <a:gd name="connsiteY5" fmla="*/ 4791 h 844283"/>
                    <a:gd name="connsiteX6" fmla="*/ 594667 w 1062332"/>
                    <a:gd name="connsiteY6" fmla="*/ 29 h 844283"/>
                    <a:gd name="connsiteX7" fmla="*/ 623417 w 1062332"/>
                    <a:gd name="connsiteY7" fmla="*/ 52711 h 844283"/>
                    <a:gd name="connsiteX8" fmla="*/ 545851 w 1062332"/>
                    <a:gd name="connsiteY8" fmla="*/ 216724 h 844283"/>
                    <a:gd name="connsiteX9" fmla="*/ 601016 w 1062332"/>
                    <a:gd name="connsiteY9" fmla="*/ 283398 h 844283"/>
                    <a:gd name="connsiteX10" fmla="*/ 804747 w 1062332"/>
                    <a:gd name="connsiteY10" fmla="*/ 5087 h 844283"/>
                    <a:gd name="connsiteX11" fmla="*/ 952926 w 1062332"/>
                    <a:gd name="connsiteY11" fmla="*/ 5087 h 844283"/>
                    <a:gd name="connsiteX12" fmla="*/ 1062332 w 1062332"/>
                    <a:gd name="connsiteY12" fmla="*/ 114493 h 844283"/>
                    <a:gd name="connsiteX13" fmla="*/ 1062332 w 1062332"/>
                    <a:gd name="connsiteY13" fmla="*/ 829773 h 844283"/>
                    <a:gd name="connsiteX14" fmla="*/ 1047822 w 1062332"/>
                    <a:gd name="connsiteY14" fmla="*/ 844283 h 844283"/>
                    <a:gd name="connsiteX15" fmla="*/ 14510 w 1062332"/>
                    <a:gd name="connsiteY15" fmla="*/ 844283 h 844283"/>
                    <a:gd name="connsiteX16" fmla="*/ 0 w 1062332"/>
                    <a:gd name="connsiteY16" fmla="*/ 829773 h 844283"/>
                    <a:gd name="connsiteX17" fmla="*/ 0 w 1062332"/>
                    <a:gd name="connsiteY17" fmla="*/ 114493 h 844283"/>
                    <a:gd name="connsiteX18" fmla="*/ 109406 w 1062332"/>
                    <a:gd name="connsiteY18" fmla="*/ 5087 h 844283"/>
                    <a:gd name="connsiteX0" fmla="*/ 109406 w 1062332"/>
                    <a:gd name="connsiteY0" fmla="*/ 5087 h 844283"/>
                    <a:gd name="connsiteX1" fmla="*/ 250810 w 1062332"/>
                    <a:gd name="connsiteY1" fmla="*/ 5087 h 844283"/>
                    <a:gd name="connsiteX2" fmla="*/ 454172 w 1062332"/>
                    <a:gd name="connsiteY2" fmla="*/ 290541 h 844283"/>
                    <a:gd name="connsiteX3" fmla="*/ 502989 w 1062332"/>
                    <a:gd name="connsiteY3" fmla="*/ 219104 h 844283"/>
                    <a:gd name="connsiteX4" fmla="*/ 434991 w 1062332"/>
                    <a:gd name="connsiteY4" fmla="*/ 50331 h 844283"/>
                    <a:gd name="connsiteX5" fmla="*/ 454172 w 1062332"/>
                    <a:gd name="connsiteY5" fmla="*/ 4791 h 844283"/>
                    <a:gd name="connsiteX6" fmla="*/ 594667 w 1062332"/>
                    <a:gd name="connsiteY6" fmla="*/ 29 h 844283"/>
                    <a:gd name="connsiteX7" fmla="*/ 623417 w 1062332"/>
                    <a:gd name="connsiteY7" fmla="*/ 52711 h 844283"/>
                    <a:gd name="connsiteX8" fmla="*/ 545851 w 1062332"/>
                    <a:gd name="connsiteY8" fmla="*/ 216724 h 844283"/>
                    <a:gd name="connsiteX9" fmla="*/ 601016 w 1062332"/>
                    <a:gd name="connsiteY9" fmla="*/ 283398 h 844283"/>
                    <a:gd name="connsiteX10" fmla="*/ 804747 w 1062332"/>
                    <a:gd name="connsiteY10" fmla="*/ 5087 h 844283"/>
                    <a:gd name="connsiteX11" fmla="*/ 952926 w 1062332"/>
                    <a:gd name="connsiteY11" fmla="*/ 5087 h 844283"/>
                    <a:gd name="connsiteX12" fmla="*/ 1062332 w 1062332"/>
                    <a:gd name="connsiteY12" fmla="*/ 114493 h 844283"/>
                    <a:gd name="connsiteX13" fmla="*/ 1062332 w 1062332"/>
                    <a:gd name="connsiteY13" fmla="*/ 829773 h 844283"/>
                    <a:gd name="connsiteX14" fmla="*/ 1047822 w 1062332"/>
                    <a:gd name="connsiteY14" fmla="*/ 844283 h 844283"/>
                    <a:gd name="connsiteX15" fmla="*/ 14510 w 1062332"/>
                    <a:gd name="connsiteY15" fmla="*/ 844283 h 844283"/>
                    <a:gd name="connsiteX16" fmla="*/ 0 w 1062332"/>
                    <a:gd name="connsiteY16" fmla="*/ 829773 h 844283"/>
                    <a:gd name="connsiteX17" fmla="*/ 0 w 1062332"/>
                    <a:gd name="connsiteY17" fmla="*/ 114493 h 844283"/>
                    <a:gd name="connsiteX18" fmla="*/ 109406 w 1062332"/>
                    <a:gd name="connsiteY18" fmla="*/ 5087 h 844283"/>
                    <a:gd name="connsiteX0" fmla="*/ 109406 w 1062332"/>
                    <a:gd name="connsiteY0" fmla="*/ 5087 h 844283"/>
                    <a:gd name="connsiteX1" fmla="*/ 250810 w 1062332"/>
                    <a:gd name="connsiteY1" fmla="*/ 5087 h 844283"/>
                    <a:gd name="connsiteX2" fmla="*/ 454172 w 1062332"/>
                    <a:gd name="connsiteY2" fmla="*/ 290541 h 844283"/>
                    <a:gd name="connsiteX3" fmla="*/ 502989 w 1062332"/>
                    <a:gd name="connsiteY3" fmla="*/ 219104 h 844283"/>
                    <a:gd name="connsiteX4" fmla="*/ 434991 w 1062332"/>
                    <a:gd name="connsiteY4" fmla="*/ 50331 h 844283"/>
                    <a:gd name="connsiteX5" fmla="*/ 454172 w 1062332"/>
                    <a:gd name="connsiteY5" fmla="*/ 4791 h 844283"/>
                    <a:gd name="connsiteX6" fmla="*/ 594667 w 1062332"/>
                    <a:gd name="connsiteY6" fmla="*/ 29 h 844283"/>
                    <a:gd name="connsiteX7" fmla="*/ 623417 w 1062332"/>
                    <a:gd name="connsiteY7" fmla="*/ 52711 h 844283"/>
                    <a:gd name="connsiteX8" fmla="*/ 550614 w 1062332"/>
                    <a:gd name="connsiteY8" fmla="*/ 216724 h 844283"/>
                    <a:gd name="connsiteX9" fmla="*/ 601016 w 1062332"/>
                    <a:gd name="connsiteY9" fmla="*/ 283398 h 844283"/>
                    <a:gd name="connsiteX10" fmla="*/ 804747 w 1062332"/>
                    <a:gd name="connsiteY10" fmla="*/ 5087 h 844283"/>
                    <a:gd name="connsiteX11" fmla="*/ 952926 w 1062332"/>
                    <a:gd name="connsiteY11" fmla="*/ 5087 h 844283"/>
                    <a:gd name="connsiteX12" fmla="*/ 1062332 w 1062332"/>
                    <a:gd name="connsiteY12" fmla="*/ 114493 h 844283"/>
                    <a:gd name="connsiteX13" fmla="*/ 1062332 w 1062332"/>
                    <a:gd name="connsiteY13" fmla="*/ 829773 h 844283"/>
                    <a:gd name="connsiteX14" fmla="*/ 1047822 w 1062332"/>
                    <a:gd name="connsiteY14" fmla="*/ 844283 h 844283"/>
                    <a:gd name="connsiteX15" fmla="*/ 14510 w 1062332"/>
                    <a:gd name="connsiteY15" fmla="*/ 844283 h 844283"/>
                    <a:gd name="connsiteX16" fmla="*/ 0 w 1062332"/>
                    <a:gd name="connsiteY16" fmla="*/ 829773 h 844283"/>
                    <a:gd name="connsiteX17" fmla="*/ 0 w 1062332"/>
                    <a:gd name="connsiteY17" fmla="*/ 114493 h 844283"/>
                    <a:gd name="connsiteX18" fmla="*/ 109406 w 1062332"/>
                    <a:gd name="connsiteY18" fmla="*/ 5087 h 844283"/>
                    <a:gd name="connsiteX0" fmla="*/ 109406 w 1062332"/>
                    <a:gd name="connsiteY0" fmla="*/ 367 h 839563"/>
                    <a:gd name="connsiteX1" fmla="*/ 250810 w 1062332"/>
                    <a:gd name="connsiteY1" fmla="*/ 367 h 839563"/>
                    <a:gd name="connsiteX2" fmla="*/ 454172 w 1062332"/>
                    <a:gd name="connsiteY2" fmla="*/ 285821 h 839563"/>
                    <a:gd name="connsiteX3" fmla="*/ 502989 w 1062332"/>
                    <a:gd name="connsiteY3" fmla="*/ 214384 h 839563"/>
                    <a:gd name="connsiteX4" fmla="*/ 434991 w 1062332"/>
                    <a:gd name="connsiteY4" fmla="*/ 45611 h 839563"/>
                    <a:gd name="connsiteX5" fmla="*/ 454172 w 1062332"/>
                    <a:gd name="connsiteY5" fmla="*/ 71 h 839563"/>
                    <a:gd name="connsiteX6" fmla="*/ 597049 w 1062332"/>
                    <a:gd name="connsiteY6" fmla="*/ 71 h 839563"/>
                    <a:gd name="connsiteX7" fmla="*/ 623417 w 1062332"/>
                    <a:gd name="connsiteY7" fmla="*/ 47991 h 839563"/>
                    <a:gd name="connsiteX8" fmla="*/ 550614 w 1062332"/>
                    <a:gd name="connsiteY8" fmla="*/ 212004 h 839563"/>
                    <a:gd name="connsiteX9" fmla="*/ 601016 w 1062332"/>
                    <a:gd name="connsiteY9" fmla="*/ 278678 h 839563"/>
                    <a:gd name="connsiteX10" fmla="*/ 804747 w 1062332"/>
                    <a:gd name="connsiteY10" fmla="*/ 367 h 839563"/>
                    <a:gd name="connsiteX11" fmla="*/ 952926 w 1062332"/>
                    <a:gd name="connsiteY11" fmla="*/ 367 h 839563"/>
                    <a:gd name="connsiteX12" fmla="*/ 1062332 w 1062332"/>
                    <a:gd name="connsiteY12" fmla="*/ 109773 h 839563"/>
                    <a:gd name="connsiteX13" fmla="*/ 1062332 w 1062332"/>
                    <a:gd name="connsiteY13" fmla="*/ 825053 h 839563"/>
                    <a:gd name="connsiteX14" fmla="*/ 1047822 w 1062332"/>
                    <a:gd name="connsiteY14" fmla="*/ 839563 h 839563"/>
                    <a:gd name="connsiteX15" fmla="*/ 14510 w 1062332"/>
                    <a:gd name="connsiteY15" fmla="*/ 839563 h 839563"/>
                    <a:gd name="connsiteX16" fmla="*/ 0 w 1062332"/>
                    <a:gd name="connsiteY16" fmla="*/ 825053 h 839563"/>
                    <a:gd name="connsiteX17" fmla="*/ 0 w 1062332"/>
                    <a:gd name="connsiteY17" fmla="*/ 109773 h 839563"/>
                    <a:gd name="connsiteX18" fmla="*/ 109406 w 1062332"/>
                    <a:gd name="connsiteY18" fmla="*/ 367 h 839563"/>
                    <a:gd name="connsiteX0" fmla="*/ 109406 w 1062332"/>
                    <a:gd name="connsiteY0" fmla="*/ 367 h 839563"/>
                    <a:gd name="connsiteX1" fmla="*/ 250810 w 1062332"/>
                    <a:gd name="connsiteY1" fmla="*/ 367 h 839563"/>
                    <a:gd name="connsiteX2" fmla="*/ 454172 w 1062332"/>
                    <a:gd name="connsiteY2" fmla="*/ 285821 h 839563"/>
                    <a:gd name="connsiteX3" fmla="*/ 502989 w 1062332"/>
                    <a:gd name="connsiteY3" fmla="*/ 214384 h 839563"/>
                    <a:gd name="connsiteX4" fmla="*/ 434991 w 1062332"/>
                    <a:gd name="connsiteY4" fmla="*/ 45611 h 839563"/>
                    <a:gd name="connsiteX5" fmla="*/ 454172 w 1062332"/>
                    <a:gd name="connsiteY5" fmla="*/ 71 h 839563"/>
                    <a:gd name="connsiteX6" fmla="*/ 597049 w 1062332"/>
                    <a:gd name="connsiteY6" fmla="*/ 71 h 839563"/>
                    <a:gd name="connsiteX7" fmla="*/ 623417 w 1062332"/>
                    <a:gd name="connsiteY7" fmla="*/ 47991 h 839563"/>
                    <a:gd name="connsiteX8" fmla="*/ 550614 w 1062332"/>
                    <a:gd name="connsiteY8" fmla="*/ 212004 h 839563"/>
                    <a:gd name="connsiteX9" fmla="*/ 601016 w 1062332"/>
                    <a:gd name="connsiteY9" fmla="*/ 278678 h 839563"/>
                    <a:gd name="connsiteX10" fmla="*/ 804747 w 1062332"/>
                    <a:gd name="connsiteY10" fmla="*/ 367 h 839563"/>
                    <a:gd name="connsiteX11" fmla="*/ 952926 w 1062332"/>
                    <a:gd name="connsiteY11" fmla="*/ 367 h 839563"/>
                    <a:gd name="connsiteX12" fmla="*/ 1062332 w 1062332"/>
                    <a:gd name="connsiteY12" fmla="*/ 109773 h 839563"/>
                    <a:gd name="connsiteX13" fmla="*/ 1062332 w 1062332"/>
                    <a:gd name="connsiteY13" fmla="*/ 825053 h 839563"/>
                    <a:gd name="connsiteX14" fmla="*/ 1047822 w 1062332"/>
                    <a:gd name="connsiteY14" fmla="*/ 839563 h 839563"/>
                    <a:gd name="connsiteX15" fmla="*/ 14510 w 1062332"/>
                    <a:gd name="connsiteY15" fmla="*/ 839563 h 839563"/>
                    <a:gd name="connsiteX16" fmla="*/ 0 w 1062332"/>
                    <a:gd name="connsiteY16" fmla="*/ 825053 h 839563"/>
                    <a:gd name="connsiteX17" fmla="*/ 0 w 1062332"/>
                    <a:gd name="connsiteY17" fmla="*/ 109773 h 839563"/>
                    <a:gd name="connsiteX18" fmla="*/ 109406 w 1062332"/>
                    <a:gd name="connsiteY18" fmla="*/ 367 h 839563"/>
                    <a:gd name="connsiteX0" fmla="*/ 109406 w 1062332"/>
                    <a:gd name="connsiteY0" fmla="*/ 367 h 839563"/>
                    <a:gd name="connsiteX1" fmla="*/ 250810 w 1062332"/>
                    <a:gd name="connsiteY1" fmla="*/ 367 h 839563"/>
                    <a:gd name="connsiteX2" fmla="*/ 454172 w 1062332"/>
                    <a:gd name="connsiteY2" fmla="*/ 285821 h 839563"/>
                    <a:gd name="connsiteX3" fmla="*/ 502989 w 1062332"/>
                    <a:gd name="connsiteY3" fmla="*/ 214384 h 839563"/>
                    <a:gd name="connsiteX4" fmla="*/ 434991 w 1062332"/>
                    <a:gd name="connsiteY4" fmla="*/ 45611 h 839563"/>
                    <a:gd name="connsiteX5" fmla="*/ 454172 w 1062332"/>
                    <a:gd name="connsiteY5" fmla="*/ 71 h 839563"/>
                    <a:gd name="connsiteX6" fmla="*/ 597049 w 1062332"/>
                    <a:gd name="connsiteY6" fmla="*/ 71 h 839563"/>
                    <a:gd name="connsiteX7" fmla="*/ 623417 w 1062332"/>
                    <a:gd name="connsiteY7" fmla="*/ 47991 h 839563"/>
                    <a:gd name="connsiteX8" fmla="*/ 550614 w 1062332"/>
                    <a:gd name="connsiteY8" fmla="*/ 212004 h 839563"/>
                    <a:gd name="connsiteX9" fmla="*/ 601016 w 1062332"/>
                    <a:gd name="connsiteY9" fmla="*/ 278678 h 839563"/>
                    <a:gd name="connsiteX10" fmla="*/ 804747 w 1062332"/>
                    <a:gd name="connsiteY10" fmla="*/ 367 h 839563"/>
                    <a:gd name="connsiteX11" fmla="*/ 952926 w 1062332"/>
                    <a:gd name="connsiteY11" fmla="*/ 367 h 839563"/>
                    <a:gd name="connsiteX12" fmla="*/ 1062332 w 1062332"/>
                    <a:gd name="connsiteY12" fmla="*/ 109773 h 839563"/>
                    <a:gd name="connsiteX13" fmla="*/ 1062332 w 1062332"/>
                    <a:gd name="connsiteY13" fmla="*/ 825053 h 839563"/>
                    <a:gd name="connsiteX14" fmla="*/ 1047822 w 1062332"/>
                    <a:gd name="connsiteY14" fmla="*/ 839563 h 839563"/>
                    <a:gd name="connsiteX15" fmla="*/ 14510 w 1062332"/>
                    <a:gd name="connsiteY15" fmla="*/ 839563 h 839563"/>
                    <a:gd name="connsiteX16" fmla="*/ 0 w 1062332"/>
                    <a:gd name="connsiteY16" fmla="*/ 825053 h 839563"/>
                    <a:gd name="connsiteX17" fmla="*/ 0 w 1062332"/>
                    <a:gd name="connsiteY17" fmla="*/ 109773 h 839563"/>
                    <a:gd name="connsiteX18" fmla="*/ 109406 w 1062332"/>
                    <a:gd name="connsiteY18" fmla="*/ 367 h 839563"/>
                    <a:gd name="connsiteX0" fmla="*/ 109406 w 1062332"/>
                    <a:gd name="connsiteY0" fmla="*/ 367 h 839563"/>
                    <a:gd name="connsiteX1" fmla="*/ 250810 w 1062332"/>
                    <a:gd name="connsiteY1" fmla="*/ 367 h 839563"/>
                    <a:gd name="connsiteX2" fmla="*/ 454172 w 1062332"/>
                    <a:gd name="connsiteY2" fmla="*/ 285821 h 839563"/>
                    <a:gd name="connsiteX3" fmla="*/ 502989 w 1062332"/>
                    <a:gd name="connsiteY3" fmla="*/ 214384 h 839563"/>
                    <a:gd name="connsiteX4" fmla="*/ 434991 w 1062332"/>
                    <a:gd name="connsiteY4" fmla="*/ 45611 h 839563"/>
                    <a:gd name="connsiteX5" fmla="*/ 454172 w 1062332"/>
                    <a:gd name="connsiteY5" fmla="*/ 71 h 839563"/>
                    <a:gd name="connsiteX6" fmla="*/ 597049 w 1062332"/>
                    <a:gd name="connsiteY6" fmla="*/ 71 h 839563"/>
                    <a:gd name="connsiteX7" fmla="*/ 623417 w 1062332"/>
                    <a:gd name="connsiteY7" fmla="*/ 47991 h 839563"/>
                    <a:gd name="connsiteX8" fmla="*/ 550614 w 1062332"/>
                    <a:gd name="connsiteY8" fmla="*/ 212004 h 839563"/>
                    <a:gd name="connsiteX9" fmla="*/ 601016 w 1062332"/>
                    <a:gd name="connsiteY9" fmla="*/ 278678 h 839563"/>
                    <a:gd name="connsiteX10" fmla="*/ 804747 w 1062332"/>
                    <a:gd name="connsiteY10" fmla="*/ 367 h 839563"/>
                    <a:gd name="connsiteX11" fmla="*/ 952926 w 1062332"/>
                    <a:gd name="connsiteY11" fmla="*/ 367 h 839563"/>
                    <a:gd name="connsiteX12" fmla="*/ 1062332 w 1062332"/>
                    <a:gd name="connsiteY12" fmla="*/ 109773 h 839563"/>
                    <a:gd name="connsiteX13" fmla="*/ 1062332 w 1062332"/>
                    <a:gd name="connsiteY13" fmla="*/ 825053 h 839563"/>
                    <a:gd name="connsiteX14" fmla="*/ 1047822 w 1062332"/>
                    <a:gd name="connsiteY14" fmla="*/ 839563 h 839563"/>
                    <a:gd name="connsiteX15" fmla="*/ 14510 w 1062332"/>
                    <a:gd name="connsiteY15" fmla="*/ 839563 h 839563"/>
                    <a:gd name="connsiteX16" fmla="*/ 0 w 1062332"/>
                    <a:gd name="connsiteY16" fmla="*/ 825053 h 839563"/>
                    <a:gd name="connsiteX17" fmla="*/ 0 w 1062332"/>
                    <a:gd name="connsiteY17" fmla="*/ 109773 h 839563"/>
                    <a:gd name="connsiteX18" fmla="*/ 109406 w 1062332"/>
                    <a:gd name="connsiteY18" fmla="*/ 367 h 839563"/>
                    <a:gd name="connsiteX0" fmla="*/ 109406 w 1062332"/>
                    <a:gd name="connsiteY0" fmla="*/ 367 h 839563"/>
                    <a:gd name="connsiteX1" fmla="*/ 250810 w 1062332"/>
                    <a:gd name="connsiteY1" fmla="*/ 367 h 839563"/>
                    <a:gd name="connsiteX2" fmla="*/ 454172 w 1062332"/>
                    <a:gd name="connsiteY2" fmla="*/ 285821 h 839563"/>
                    <a:gd name="connsiteX3" fmla="*/ 502989 w 1062332"/>
                    <a:gd name="connsiteY3" fmla="*/ 214384 h 839563"/>
                    <a:gd name="connsiteX4" fmla="*/ 434991 w 1062332"/>
                    <a:gd name="connsiteY4" fmla="*/ 45611 h 839563"/>
                    <a:gd name="connsiteX5" fmla="*/ 454172 w 1062332"/>
                    <a:gd name="connsiteY5" fmla="*/ 71 h 839563"/>
                    <a:gd name="connsiteX6" fmla="*/ 597049 w 1062332"/>
                    <a:gd name="connsiteY6" fmla="*/ 71 h 839563"/>
                    <a:gd name="connsiteX7" fmla="*/ 623417 w 1062332"/>
                    <a:gd name="connsiteY7" fmla="*/ 47991 h 839563"/>
                    <a:gd name="connsiteX8" fmla="*/ 550614 w 1062332"/>
                    <a:gd name="connsiteY8" fmla="*/ 212004 h 839563"/>
                    <a:gd name="connsiteX9" fmla="*/ 601016 w 1062332"/>
                    <a:gd name="connsiteY9" fmla="*/ 278678 h 839563"/>
                    <a:gd name="connsiteX10" fmla="*/ 804747 w 1062332"/>
                    <a:gd name="connsiteY10" fmla="*/ 367 h 839563"/>
                    <a:gd name="connsiteX11" fmla="*/ 952926 w 1062332"/>
                    <a:gd name="connsiteY11" fmla="*/ 367 h 839563"/>
                    <a:gd name="connsiteX12" fmla="*/ 1062332 w 1062332"/>
                    <a:gd name="connsiteY12" fmla="*/ 109773 h 839563"/>
                    <a:gd name="connsiteX13" fmla="*/ 1062332 w 1062332"/>
                    <a:gd name="connsiteY13" fmla="*/ 825053 h 839563"/>
                    <a:gd name="connsiteX14" fmla="*/ 1047822 w 1062332"/>
                    <a:gd name="connsiteY14" fmla="*/ 839563 h 839563"/>
                    <a:gd name="connsiteX15" fmla="*/ 14510 w 1062332"/>
                    <a:gd name="connsiteY15" fmla="*/ 839563 h 839563"/>
                    <a:gd name="connsiteX16" fmla="*/ 0 w 1062332"/>
                    <a:gd name="connsiteY16" fmla="*/ 825053 h 839563"/>
                    <a:gd name="connsiteX17" fmla="*/ 0 w 1062332"/>
                    <a:gd name="connsiteY17" fmla="*/ 109773 h 839563"/>
                    <a:gd name="connsiteX18" fmla="*/ 109406 w 1062332"/>
                    <a:gd name="connsiteY18" fmla="*/ 367 h 839563"/>
                    <a:gd name="connsiteX0" fmla="*/ 109406 w 1062332"/>
                    <a:gd name="connsiteY0" fmla="*/ 2742 h 841938"/>
                    <a:gd name="connsiteX1" fmla="*/ 250810 w 1062332"/>
                    <a:gd name="connsiteY1" fmla="*/ 2742 h 841938"/>
                    <a:gd name="connsiteX2" fmla="*/ 454172 w 1062332"/>
                    <a:gd name="connsiteY2" fmla="*/ 288196 h 841938"/>
                    <a:gd name="connsiteX3" fmla="*/ 502989 w 1062332"/>
                    <a:gd name="connsiteY3" fmla="*/ 216759 h 841938"/>
                    <a:gd name="connsiteX4" fmla="*/ 434991 w 1062332"/>
                    <a:gd name="connsiteY4" fmla="*/ 47986 h 841938"/>
                    <a:gd name="connsiteX5" fmla="*/ 461316 w 1062332"/>
                    <a:gd name="connsiteY5" fmla="*/ 64 h 841938"/>
                    <a:gd name="connsiteX6" fmla="*/ 597049 w 1062332"/>
                    <a:gd name="connsiteY6" fmla="*/ 2446 h 841938"/>
                    <a:gd name="connsiteX7" fmla="*/ 623417 w 1062332"/>
                    <a:gd name="connsiteY7" fmla="*/ 50366 h 841938"/>
                    <a:gd name="connsiteX8" fmla="*/ 550614 w 1062332"/>
                    <a:gd name="connsiteY8" fmla="*/ 214379 h 841938"/>
                    <a:gd name="connsiteX9" fmla="*/ 601016 w 1062332"/>
                    <a:gd name="connsiteY9" fmla="*/ 281053 h 841938"/>
                    <a:gd name="connsiteX10" fmla="*/ 804747 w 1062332"/>
                    <a:gd name="connsiteY10" fmla="*/ 2742 h 841938"/>
                    <a:gd name="connsiteX11" fmla="*/ 952926 w 1062332"/>
                    <a:gd name="connsiteY11" fmla="*/ 2742 h 841938"/>
                    <a:gd name="connsiteX12" fmla="*/ 1062332 w 1062332"/>
                    <a:gd name="connsiteY12" fmla="*/ 112148 h 841938"/>
                    <a:gd name="connsiteX13" fmla="*/ 1062332 w 1062332"/>
                    <a:gd name="connsiteY13" fmla="*/ 827428 h 841938"/>
                    <a:gd name="connsiteX14" fmla="*/ 1047822 w 1062332"/>
                    <a:gd name="connsiteY14" fmla="*/ 841938 h 841938"/>
                    <a:gd name="connsiteX15" fmla="*/ 14510 w 1062332"/>
                    <a:gd name="connsiteY15" fmla="*/ 841938 h 841938"/>
                    <a:gd name="connsiteX16" fmla="*/ 0 w 1062332"/>
                    <a:gd name="connsiteY16" fmla="*/ 827428 h 841938"/>
                    <a:gd name="connsiteX17" fmla="*/ 0 w 1062332"/>
                    <a:gd name="connsiteY17" fmla="*/ 112148 h 841938"/>
                    <a:gd name="connsiteX18" fmla="*/ 109406 w 1062332"/>
                    <a:gd name="connsiteY18" fmla="*/ 2742 h 841938"/>
                    <a:gd name="connsiteX0" fmla="*/ 109406 w 1062332"/>
                    <a:gd name="connsiteY0" fmla="*/ 2742 h 841938"/>
                    <a:gd name="connsiteX1" fmla="*/ 250810 w 1062332"/>
                    <a:gd name="connsiteY1" fmla="*/ 2742 h 841938"/>
                    <a:gd name="connsiteX2" fmla="*/ 454172 w 1062332"/>
                    <a:gd name="connsiteY2" fmla="*/ 288196 h 841938"/>
                    <a:gd name="connsiteX3" fmla="*/ 502989 w 1062332"/>
                    <a:gd name="connsiteY3" fmla="*/ 216759 h 841938"/>
                    <a:gd name="connsiteX4" fmla="*/ 434991 w 1062332"/>
                    <a:gd name="connsiteY4" fmla="*/ 47986 h 841938"/>
                    <a:gd name="connsiteX5" fmla="*/ 461316 w 1062332"/>
                    <a:gd name="connsiteY5" fmla="*/ 64 h 841938"/>
                    <a:gd name="connsiteX6" fmla="*/ 597049 w 1062332"/>
                    <a:gd name="connsiteY6" fmla="*/ 2446 h 841938"/>
                    <a:gd name="connsiteX7" fmla="*/ 623417 w 1062332"/>
                    <a:gd name="connsiteY7" fmla="*/ 50366 h 841938"/>
                    <a:gd name="connsiteX8" fmla="*/ 550614 w 1062332"/>
                    <a:gd name="connsiteY8" fmla="*/ 214379 h 841938"/>
                    <a:gd name="connsiteX9" fmla="*/ 601016 w 1062332"/>
                    <a:gd name="connsiteY9" fmla="*/ 281053 h 841938"/>
                    <a:gd name="connsiteX10" fmla="*/ 804747 w 1062332"/>
                    <a:gd name="connsiteY10" fmla="*/ 2742 h 841938"/>
                    <a:gd name="connsiteX11" fmla="*/ 952926 w 1062332"/>
                    <a:gd name="connsiteY11" fmla="*/ 2742 h 841938"/>
                    <a:gd name="connsiteX12" fmla="*/ 1062332 w 1062332"/>
                    <a:gd name="connsiteY12" fmla="*/ 112148 h 841938"/>
                    <a:gd name="connsiteX13" fmla="*/ 1062332 w 1062332"/>
                    <a:gd name="connsiteY13" fmla="*/ 827428 h 841938"/>
                    <a:gd name="connsiteX14" fmla="*/ 1047822 w 1062332"/>
                    <a:gd name="connsiteY14" fmla="*/ 841938 h 841938"/>
                    <a:gd name="connsiteX15" fmla="*/ 14510 w 1062332"/>
                    <a:gd name="connsiteY15" fmla="*/ 841938 h 841938"/>
                    <a:gd name="connsiteX16" fmla="*/ 0 w 1062332"/>
                    <a:gd name="connsiteY16" fmla="*/ 827428 h 841938"/>
                    <a:gd name="connsiteX17" fmla="*/ 0 w 1062332"/>
                    <a:gd name="connsiteY17" fmla="*/ 112148 h 841938"/>
                    <a:gd name="connsiteX18" fmla="*/ 109406 w 1062332"/>
                    <a:gd name="connsiteY18" fmla="*/ 2742 h 84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332" h="841938">
                      <a:moveTo>
                        <a:pt x="109406" y="2742"/>
                      </a:moveTo>
                      <a:lnTo>
                        <a:pt x="250810" y="2742"/>
                      </a:lnTo>
                      <a:lnTo>
                        <a:pt x="454172" y="288196"/>
                      </a:lnTo>
                      <a:lnTo>
                        <a:pt x="502989" y="216759"/>
                      </a:lnTo>
                      <a:lnTo>
                        <a:pt x="434991" y="47986"/>
                      </a:lnTo>
                      <a:cubicBezTo>
                        <a:pt x="417573" y="23281"/>
                        <a:pt x="431109" y="-1424"/>
                        <a:pt x="461316" y="64"/>
                      </a:cubicBezTo>
                      <a:lnTo>
                        <a:pt x="597049" y="2446"/>
                      </a:lnTo>
                      <a:cubicBezTo>
                        <a:pt x="628064" y="1751"/>
                        <a:pt x="635265" y="12962"/>
                        <a:pt x="623417" y="50366"/>
                      </a:cubicBezTo>
                      <a:lnTo>
                        <a:pt x="550614" y="214379"/>
                      </a:lnTo>
                      <a:lnTo>
                        <a:pt x="601016" y="281053"/>
                      </a:lnTo>
                      <a:lnTo>
                        <a:pt x="804747" y="2742"/>
                      </a:lnTo>
                      <a:lnTo>
                        <a:pt x="952926" y="2742"/>
                      </a:lnTo>
                      <a:cubicBezTo>
                        <a:pt x="1013349" y="2742"/>
                        <a:pt x="1062332" y="51725"/>
                        <a:pt x="1062332" y="112148"/>
                      </a:cubicBezTo>
                      <a:lnTo>
                        <a:pt x="1062332" y="827428"/>
                      </a:lnTo>
                      <a:cubicBezTo>
                        <a:pt x="1062332" y="835442"/>
                        <a:pt x="1055836" y="841938"/>
                        <a:pt x="1047822" y="841938"/>
                      </a:cubicBezTo>
                      <a:lnTo>
                        <a:pt x="14510" y="841938"/>
                      </a:lnTo>
                      <a:cubicBezTo>
                        <a:pt x="6496" y="841938"/>
                        <a:pt x="0" y="835442"/>
                        <a:pt x="0" y="827428"/>
                      </a:cubicBezTo>
                      <a:lnTo>
                        <a:pt x="0" y="112148"/>
                      </a:lnTo>
                      <a:cubicBezTo>
                        <a:pt x="0" y="51725"/>
                        <a:pt x="44221" y="7505"/>
                        <a:pt x="109406" y="27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508">
                    <a:defRPr/>
                  </a:pPr>
                  <a:endParaRPr lang="en-US" sz="1286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6FDAFF0-D2E6-4B5C-AFDD-7945FAD9E2C6}"/>
                  </a:ext>
                </a:extLst>
              </p:cNvPr>
              <p:cNvSpPr/>
              <p:nvPr/>
            </p:nvSpPr>
            <p:spPr>
              <a:xfrm>
                <a:off x="5552675" y="1499099"/>
                <a:ext cx="711200" cy="7112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4D5BA10A-00B8-4F99-9212-A4108A4D4032}"/>
                  </a:ext>
                </a:extLst>
              </p:cNvPr>
              <p:cNvSpPr/>
              <p:nvPr/>
            </p:nvSpPr>
            <p:spPr>
              <a:xfrm>
                <a:off x="5382589" y="2286433"/>
                <a:ext cx="1056851" cy="841938"/>
              </a:xfrm>
              <a:custGeom>
                <a:avLst/>
                <a:gdLst>
                  <a:gd name="connsiteX0" fmla="*/ 0 w 1062332"/>
                  <a:gd name="connsiteY0" fmla="*/ 670077 h 841938"/>
                  <a:gd name="connsiteX1" fmla="*/ 21915 w 1062332"/>
                  <a:gd name="connsiteY1" fmla="*/ 690019 h 841938"/>
                  <a:gd name="connsiteX2" fmla="*/ 97037 w 1062332"/>
                  <a:gd name="connsiteY2" fmla="*/ 772774 h 841938"/>
                  <a:gd name="connsiteX3" fmla="*/ 148694 w 1062332"/>
                  <a:gd name="connsiteY3" fmla="*/ 841938 h 841938"/>
                  <a:gd name="connsiteX4" fmla="*/ 14510 w 1062332"/>
                  <a:gd name="connsiteY4" fmla="*/ 841938 h 841938"/>
                  <a:gd name="connsiteX5" fmla="*/ 0 w 1062332"/>
                  <a:gd name="connsiteY5" fmla="*/ 827428 h 841938"/>
                  <a:gd name="connsiteX6" fmla="*/ 461316 w 1062332"/>
                  <a:gd name="connsiteY6" fmla="*/ 64 h 841938"/>
                  <a:gd name="connsiteX7" fmla="*/ 597049 w 1062332"/>
                  <a:gd name="connsiteY7" fmla="*/ 2446 h 841938"/>
                  <a:gd name="connsiteX8" fmla="*/ 623417 w 1062332"/>
                  <a:gd name="connsiteY8" fmla="*/ 50366 h 841938"/>
                  <a:gd name="connsiteX9" fmla="*/ 550614 w 1062332"/>
                  <a:gd name="connsiteY9" fmla="*/ 214379 h 841938"/>
                  <a:gd name="connsiteX10" fmla="*/ 601016 w 1062332"/>
                  <a:gd name="connsiteY10" fmla="*/ 281053 h 841938"/>
                  <a:gd name="connsiteX11" fmla="*/ 804747 w 1062332"/>
                  <a:gd name="connsiteY11" fmla="*/ 2742 h 841938"/>
                  <a:gd name="connsiteX12" fmla="*/ 952926 w 1062332"/>
                  <a:gd name="connsiteY12" fmla="*/ 2742 h 841938"/>
                  <a:gd name="connsiteX13" fmla="*/ 1062332 w 1062332"/>
                  <a:gd name="connsiteY13" fmla="*/ 112148 h 841938"/>
                  <a:gd name="connsiteX14" fmla="*/ 1062332 w 1062332"/>
                  <a:gd name="connsiteY14" fmla="*/ 827428 h 841938"/>
                  <a:gd name="connsiteX15" fmla="*/ 1047822 w 1062332"/>
                  <a:gd name="connsiteY15" fmla="*/ 841938 h 841938"/>
                  <a:gd name="connsiteX16" fmla="*/ 696586 w 1062332"/>
                  <a:gd name="connsiteY16" fmla="*/ 841938 h 841938"/>
                  <a:gd name="connsiteX17" fmla="*/ 642974 w 1062332"/>
                  <a:gd name="connsiteY17" fmla="*/ 730551 h 841938"/>
                  <a:gd name="connsiteX18" fmla="*/ 117117 w 1062332"/>
                  <a:gd name="connsiteY18" fmla="*/ 151048 h 841938"/>
                  <a:gd name="connsiteX19" fmla="*/ 5481 w 1062332"/>
                  <a:gd name="connsiteY19" fmla="*/ 83170 h 841938"/>
                  <a:gd name="connsiteX20" fmla="*/ 7928 w 1062332"/>
                  <a:gd name="connsiteY20" fmla="*/ 70232 h 841938"/>
                  <a:gd name="connsiteX21" fmla="*/ 109406 w 1062332"/>
                  <a:gd name="connsiteY21" fmla="*/ 2742 h 841938"/>
                  <a:gd name="connsiteX22" fmla="*/ 250810 w 1062332"/>
                  <a:gd name="connsiteY22" fmla="*/ 2742 h 841938"/>
                  <a:gd name="connsiteX23" fmla="*/ 454172 w 1062332"/>
                  <a:gd name="connsiteY23" fmla="*/ 288196 h 841938"/>
                  <a:gd name="connsiteX24" fmla="*/ 502989 w 1062332"/>
                  <a:gd name="connsiteY24" fmla="*/ 216759 h 841938"/>
                  <a:gd name="connsiteX25" fmla="*/ 434991 w 1062332"/>
                  <a:gd name="connsiteY25" fmla="*/ 47986 h 841938"/>
                  <a:gd name="connsiteX26" fmla="*/ 461316 w 1062332"/>
                  <a:gd name="connsiteY26" fmla="*/ 64 h 841938"/>
                  <a:gd name="connsiteX0" fmla="*/ 0 w 1062332"/>
                  <a:gd name="connsiteY0" fmla="*/ 670077 h 841938"/>
                  <a:gd name="connsiteX1" fmla="*/ 21915 w 1062332"/>
                  <a:gd name="connsiteY1" fmla="*/ 690019 h 841938"/>
                  <a:gd name="connsiteX2" fmla="*/ 97037 w 1062332"/>
                  <a:gd name="connsiteY2" fmla="*/ 772774 h 841938"/>
                  <a:gd name="connsiteX3" fmla="*/ 14510 w 1062332"/>
                  <a:gd name="connsiteY3" fmla="*/ 841938 h 841938"/>
                  <a:gd name="connsiteX4" fmla="*/ 0 w 1062332"/>
                  <a:gd name="connsiteY4" fmla="*/ 827428 h 841938"/>
                  <a:gd name="connsiteX5" fmla="*/ 0 w 1062332"/>
                  <a:gd name="connsiteY5" fmla="*/ 670077 h 841938"/>
                  <a:gd name="connsiteX6" fmla="*/ 461316 w 1062332"/>
                  <a:gd name="connsiteY6" fmla="*/ 64 h 841938"/>
                  <a:gd name="connsiteX7" fmla="*/ 597049 w 1062332"/>
                  <a:gd name="connsiteY7" fmla="*/ 2446 h 841938"/>
                  <a:gd name="connsiteX8" fmla="*/ 623417 w 1062332"/>
                  <a:gd name="connsiteY8" fmla="*/ 50366 h 841938"/>
                  <a:gd name="connsiteX9" fmla="*/ 550614 w 1062332"/>
                  <a:gd name="connsiteY9" fmla="*/ 214379 h 841938"/>
                  <a:gd name="connsiteX10" fmla="*/ 601016 w 1062332"/>
                  <a:gd name="connsiteY10" fmla="*/ 281053 h 841938"/>
                  <a:gd name="connsiteX11" fmla="*/ 804747 w 1062332"/>
                  <a:gd name="connsiteY11" fmla="*/ 2742 h 841938"/>
                  <a:gd name="connsiteX12" fmla="*/ 952926 w 1062332"/>
                  <a:gd name="connsiteY12" fmla="*/ 2742 h 841938"/>
                  <a:gd name="connsiteX13" fmla="*/ 1062332 w 1062332"/>
                  <a:gd name="connsiteY13" fmla="*/ 112148 h 841938"/>
                  <a:gd name="connsiteX14" fmla="*/ 1062332 w 1062332"/>
                  <a:gd name="connsiteY14" fmla="*/ 827428 h 841938"/>
                  <a:gd name="connsiteX15" fmla="*/ 1047822 w 1062332"/>
                  <a:gd name="connsiteY15" fmla="*/ 841938 h 841938"/>
                  <a:gd name="connsiteX16" fmla="*/ 696586 w 1062332"/>
                  <a:gd name="connsiteY16" fmla="*/ 841938 h 841938"/>
                  <a:gd name="connsiteX17" fmla="*/ 642974 w 1062332"/>
                  <a:gd name="connsiteY17" fmla="*/ 730551 h 841938"/>
                  <a:gd name="connsiteX18" fmla="*/ 117117 w 1062332"/>
                  <a:gd name="connsiteY18" fmla="*/ 151048 h 841938"/>
                  <a:gd name="connsiteX19" fmla="*/ 5481 w 1062332"/>
                  <a:gd name="connsiteY19" fmla="*/ 83170 h 841938"/>
                  <a:gd name="connsiteX20" fmla="*/ 7928 w 1062332"/>
                  <a:gd name="connsiteY20" fmla="*/ 70232 h 841938"/>
                  <a:gd name="connsiteX21" fmla="*/ 109406 w 1062332"/>
                  <a:gd name="connsiteY21" fmla="*/ 2742 h 841938"/>
                  <a:gd name="connsiteX22" fmla="*/ 250810 w 1062332"/>
                  <a:gd name="connsiteY22" fmla="*/ 2742 h 841938"/>
                  <a:gd name="connsiteX23" fmla="*/ 454172 w 1062332"/>
                  <a:gd name="connsiteY23" fmla="*/ 288196 h 841938"/>
                  <a:gd name="connsiteX24" fmla="*/ 502989 w 1062332"/>
                  <a:gd name="connsiteY24" fmla="*/ 216759 h 841938"/>
                  <a:gd name="connsiteX25" fmla="*/ 434991 w 1062332"/>
                  <a:gd name="connsiteY25" fmla="*/ 47986 h 841938"/>
                  <a:gd name="connsiteX26" fmla="*/ 461316 w 1062332"/>
                  <a:gd name="connsiteY26" fmla="*/ 64 h 841938"/>
                  <a:gd name="connsiteX0" fmla="*/ 0 w 1062332"/>
                  <a:gd name="connsiteY0" fmla="*/ 670077 h 841938"/>
                  <a:gd name="connsiteX1" fmla="*/ 21915 w 1062332"/>
                  <a:gd name="connsiteY1" fmla="*/ 690019 h 841938"/>
                  <a:gd name="connsiteX2" fmla="*/ 14510 w 1062332"/>
                  <a:gd name="connsiteY2" fmla="*/ 841938 h 841938"/>
                  <a:gd name="connsiteX3" fmla="*/ 0 w 1062332"/>
                  <a:gd name="connsiteY3" fmla="*/ 827428 h 841938"/>
                  <a:gd name="connsiteX4" fmla="*/ 0 w 1062332"/>
                  <a:gd name="connsiteY4" fmla="*/ 670077 h 841938"/>
                  <a:gd name="connsiteX5" fmla="*/ 461316 w 1062332"/>
                  <a:gd name="connsiteY5" fmla="*/ 64 h 841938"/>
                  <a:gd name="connsiteX6" fmla="*/ 597049 w 1062332"/>
                  <a:gd name="connsiteY6" fmla="*/ 2446 h 841938"/>
                  <a:gd name="connsiteX7" fmla="*/ 623417 w 1062332"/>
                  <a:gd name="connsiteY7" fmla="*/ 50366 h 841938"/>
                  <a:gd name="connsiteX8" fmla="*/ 550614 w 1062332"/>
                  <a:gd name="connsiteY8" fmla="*/ 214379 h 841938"/>
                  <a:gd name="connsiteX9" fmla="*/ 601016 w 1062332"/>
                  <a:gd name="connsiteY9" fmla="*/ 281053 h 841938"/>
                  <a:gd name="connsiteX10" fmla="*/ 804747 w 1062332"/>
                  <a:gd name="connsiteY10" fmla="*/ 2742 h 841938"/>
                  <a:gd name="connsiteX11" fmla="*/ 952926 w 1062332"/>
                  <a:gd name="connsiteY11" fmla="*/ 2742 h 841938"/>
                  <a:gd name="connsiteX12" fmla="*/ 1062332 w 1062332"/>
                  <a:gd name="connsiteY12" fmla="*/ 112148 h 841938"/>
                  <a:gd name="connsiteX13" fmla="*/ 1062332 w 1062332"/>
                  <a:gd name="connsiteY13" fmla="*/ 827428 h 841938"/>
                  <a:gd name="connsiteX14" fmla="*/ 1047822 w 1062332"/>
                  <a:gd name="connsiteY14" fmla="*/ 841938 h 841938"/>
                  <a:gd name="connsiteX15" fmla="*/ 696586 w 1062332"/>
                  <a:gd name="connsiteY15" fmla="*/ 841938 h 841938"/>
                  <a:gd name="connsiteX16" fmla="*/ 642974 w 1062332"/>
                  <a:gd name="connsiteY16" fmla="*/ 730551 h 841938"/>
                  <a:gd name="connsiteX17" fmla="*/ 117117 w 1062332"/>
                  <a:gd name="connsiteY17" fmla="*/ 151048 h 841938"/>
                  <a:gd name="connsiteX18" fmla="*/ 5481 w 1062332"/>
                  <a:gd name="connsiteY18" fmla="*/ 83170 h 841938"/>
                  <a:gd name="connsiteX19" fmla="*/ 7928 w 1062332"/>
                  <a:gd name="connsiteY19" fmla="*/ 70232 h 841938"/>
                  <a:gd name="connsiteX20" fmla="*/ 109406 w 1062332"/>
                  <a:gd name="connsiteY20" fmla="*/ 2742 h 841938"/>
                  <a:gd name="connsiteX21" fmla="*/ 250810 w 1062332"/>
                  <a:gd name="connsiteY21" fmla="*/ 2742 h 841938"/>
                  <a:gd name="connsiteX22" fmla="*/ 454172 w 1062332"/>
                  <a:gd name="connsiteY22" fmla="*/ 288196 h 841938"/>
                  <a:gd name="connsiteX23" fmla="*/ 502989 w 1062332"/>
                  <a:gd name="connsiteY23" fmla="*/ 216759 h 841938"/>
                  <a:gd name="connsiteX24" fmla="*/ 434991 w 1062332"/>
                  <a:gd name="connsiteY24" fmla="*/ 47986 h 841938"/>
                  <a:gd name="connsiteX25" fmla="*/ 461316 w 1062332"/>
                  <a:gd name="connsiteY25" fmla="*/ 64 h 841938"/>
                  <a:gd name="connsiteX0" fmla="*/ 87 w 1062419"/>
                  <a:gd name="connsiteY0" fmla="*/ 670077 h 841938"/>
                  <a:gd name="connsiteX1" fmla="*/ 22002 w 1062419"/>
                  <a:gd name="connsiteY1" fmla="*/ 690019 h 841938"/>
                  <a:gd name="connsiteX2" fmla="*/ 14597 w 1062419"/>
                  <a:gd name="connsiteY2" fmla="*/ 841938 h 841938"/>
                  <a:gd name="connsiteX3" fmla="*/ 87 w 1062419"/>
                  <a:gd name="connsiteY3" fmla="*/ 670077 h 841938"/>
                  <a:gd name="connsiteX4" fmla="*/ 461403 w 1062419"/>
                  <a:gd name="connsiteY4" fmla="*/ 64 h 841938"/>
                  <a:gd name="connsiteX5" fmla="*/ 597136 w 1062419"/>
                  <a:gd name="connsiteY5" fmla="*/ 2446 h 841938"/>
                  <a:gd name="connsiteX6" fmla="*/ 623504 w 1062419"/>
                  <a:gd name="connsiteY6" fmla="*/ 50366 h 841938"/>
                  <a:gd name="connsiteX7" fmla="*/ 550701 w 1062419"/>
                  <a:gd name="connsiteY7" fmla="*/ 214379 h 841938"/>
                  <a:gd name="connsiteX8" fmla="*/ 601103 w 1062419"/>
                  <a:gd name="connsiteY8" fmla="*/ 281053 h 841938"/>
                  <a:gd name="connsiteX9" fmla="*/ 804834 w 1062419"/>
                  <a:gd name="connsiteY9" fmla="*/ 2742 h 841938"/>
                  <a:gd name="connsiteX10" fmla="*/ 953013 w 1062419"/>
                  <a:gd name="connsiteY10" fmla="*/ 2742 h 841938"/>
                  <a:gd name="connsiteX11" fmla="*/ 1062419 w 1062419"/>
                  <a:gd name="connsiteY11" fmla="*/ 112148 h 841938"/>
                  <a:gd name="connsiteX12" fmla="*/ 1062419 w 1062419"/>
                  <a:gd name="connsiteY12" fmla="*/ 827428 h 841938"/>
                  <a:gd name="connsiteX13" fmla="*/ 1047909 w 1062419"/>
                  <a:gd name="connsiteY13" fmla="*/ 841938 h 841938"/>
                  <a:gd name="connsiteX14" fmla="*/ 696673 w 1062419"/>
                  <a:gd name="connsiteY14" fmla="*/ 841938 h 841938"/>
                  <a:gd name="connsiteX15" fmla="*/ 643061 w 1062419"/>
                  <a:gd name="connsiteY15" fmla="*/ 730551 h 841938"/>
                  <a:gd name="connsiteX16" fmla="*/ 117204 w 1062419"/>
                  <a:gd name="connsiteY16" fmla="*/ 151048 h 841938"/>
                  <a:gd name="connsiteX17" fmla="*/ 5568 w 1062419"/>
                  <a:gd name="connsiteY17" fmla="*/ 83170 h 841938"/>
                  <a:gd name="connsiteX18" fmla="*/ 8015 w 1062419"/>
                  <a:gd name="connsiteY18" fmla="*/ 70232 h 841938"/>
                  <a:gd name="connsiteX19" fmla="*/ 109493 w 1062419"/>
                  <a:gd name="connsiteY19" fmla="*/ 2742 h 841938"/>
                  <a:gd name="connsiteX20" fmla="*/ 250897 w 1062419"/>
                  <a:gd name="connsiteY20" fmla="*/ 2742 h 841938"/>
                  <a:gd name="connsiteX21" fmla="*/ 454259 w 1062419"/>
                  <a:gd name="connsiteY21" fmla="*/ 288196 h 841938"/>
                  <a:gd name="connsiteX22" fmla="*/ 503076 w 1062419"/>
                  <a:gd name="connsiteY22" fmla="*/ 216759 h 841938"/>
                  <a:gd name="connsiteX23" fmla="*/ 435078 w 1062419"/>
                  <a:gd name="connsiteY23" fmla="*/ 47986 h 841938"/>
                  <a:gd name="connsiteX24" fmla="*/ 461403 w 1062419"/>
                  <a:gd name="connsiteY24" fmla="*/ 64 h 841938"/>
                  <a:gd name="connsiteX0" fmla="*/ 9029 w 1056851"/>
                  <a:gd name="connsiteY0" fmla="*/ 841938 h 841938"/>
                  <a:gd name="connsiteX1" fmla="*/ 16434 w 1056851"/>
                  <a:gd name="connsiteY1" fmla="*/ 690019 h 841938"/>
                  <a:gd name="connsiteX2" fmla="*/ 9029 w 1056851"/>
                  <a:gd name="connsiteY2" fmla="*/ 841938 h 841938"/>
                  <a:gd name="connsiteX3" fmla="*/ 455835 w 1056851"/>
                  <a:gd name="connsiteY3" fmla="*/ 64 h 841938"/>
                  <a:gd name="connsiteX4" fmla="*/ 591568 w 1056851"/>
                  <a:gd name="connsiteY4" fmla="*/ 2446 h 841938"/>
                  <a:gd name="connsiteX5" fmla="*/ 617936 w 1056851"/>
                  <a:gd name="connsiteY5" fmla="*/ 50366 h 841938"/>
                  <a:gd name="connsiteX6" fmla="*/ 545133 w 1056851"/>
                  <a:gd name="connsiteY6" fmla="*/ 214379 h 841938"/>
                  <a:gd name="connsiteX7" fmla="*/ 595535 w 1056851"/>
                  <a:gd name="connsiteY7" fmla="*/ 281053 h 841938"/>
                  <a:gd name="connsiteX8" fmla="*/ 799266 w 1056851"/>
                  <a:gd name="connsiteY8" fmla="*/ 2742 h 841938"/>
                  <a:gd name="connsiteX9" fmla="*/ 947445 w 1056851"/>
                  <a:gd name="connsiteY9" fmla="*/ 2742 h 841938"/>
                  <a:gd name="connsiteX10" fmla="*/ 1056851 w 1056851"/>
                  <a:gd name="connsiteY10" fmla="*/ 112148 h 841938"/>
                  <a:gd name="connsiteX11" fmla="*/ 1056851 w 1056851"/>
                  <a:gd name="connsiteY11" fmla="*/ 827428 h 841938"/>
                  <a:gd name="connsiteX12" fmla="*/ 1042341 w 1056851"/>
                  <a:gd name="connsiteY12" fmla="*/ 841938 h 841938"/>
                  <a:gd name="connsiteX13" fmla="*/ 691105 w 1056851"/>
                  <a:gd name="connsiteY13" fmla="*/ 841938 h 841938"/>
                  <a:gd name="connsiteX14" fmla="*/ 637493 w 1056851"/>
                  <a:gd name="connsiteY14" fmla="*/ 730551 h 841938"/>
                  <a:gd name="connsiteX15" fmla="*/ 111636 w 1056851"/>
                  <a:gd name="connsiteY15" fmla="*/ 151048 h 841938"/>
                  <a:gd name="connsiteX16" fmla="*/ 0 w 1056851"/>
                  <a:gd name="connsiteY16" fmla="*/ 83170 h 841938"/>
                  <a:gd name="connsiteX17" fmla="*/ 2447 w 1056851"/>
                  <a:gd name="connsiteY17" fmla="*/ 70232 h 841938"/>
                  <a:gd name="connsiteX18" fmla="*/ 103925 w 1056851"/>
                  <a:gd name="connsiteY18" fmla="*/ 2742 h 841938"/>
                  <a:gd name="connsiteX19" fmla="*/ 245329 w 1056851"/>
                  <a:gd name="connsiteY19" fmla="*/ 2742 h 841938"/>
                  <a:gd name="connsiteX20" fmla="*/ 448691 w 1056851"/>
                  <a:gd name="connsiteY20" fmla="*/ 288196 h 841938"/>
                  <a:gd name="connsiteX21" fmla="*/ 497508 w 1056851"/>
                  <a:gd name="connsiteY21" fmla="*/ 216759 h 841938"/>
                  <a:gd name="connsiteX22" fmla="*/ 429510 w 1056851"/>
                  <a:gd name="connsiteY22" fmla="*/ 47986 h 841938"/>
                  <a:gd name="connsiteX23" fmla="*/ 455835 w 1056851"/>
                  <a:gd name="connsiteY23" fmla="*/ 64 h 841938"/>
                  <a:gd name="connsiteX0" fmla="*/ 455835 w 1056851"/>
                  <a:gd name="connsiteY0" fmla="*/ 64 h 841938"/>
                  <a:gd name="connsiteX1" fmla="*/ 591568 w 1056851"/>
                  <a:gd name="connsiteY1" fmla="*/ 2446 h 841938"/>
                  <a:gd name="connsiteX2" fmla="*/ 617936 w 1056851"/>
                  <a:gd name="connsiteY2" fmla="*/ 50366 h 841938"/>
                  <a:gd name="connsiteX3" fmla="*/ 545133 w 1056851"/>
                  <a:gd name="connsiteY3" fmla="*/ 214379 h 841938"/>
                  <a:gd name="connsiteX4" fmla="*/ 595535 w 1056851"/>
                  <a:gd name="connsiteY4" fmla="*/ 281053 h 841938"/>
                  <a:gd name="connsiteX5" fmla="*/ 799266 w 1056851"/>
                  <a:gd name="connsiteY5" fmla="*/ 2742 h 841938"/>
                  <a:gd name="connsiteX6" fmla="*/ 947445 w 1056851"/>
                  <a:gd name="connsiteY6" fmla="*/ 2742 h 841938"/>
                  <a:gd name="connsiteX7" fmla="*/ 1056851 w 1056851"/>
                  <a:gd name="connsiteY7" fmla="*/ 112148 h 841938"/>
                  <a:gd name="connsiteX8" fmla="*/ 1056851 w 1056851"/>
                  <a:gd name="connsiteY8" fmla="*/ 827428 h 841938"/>
                  <a:gd name="connsiteX9" fmla="*/ 1042341 w 1056851"/>
                  <a:gd name="connsiteY9" fmla="*/ 841938 h 841938"/>
                  <a:gd name="connsiteX10" fmla="*/ 691105 w 1056851"/>
                  <a:gd name="connsiteY10" fmla="*/ 841938 h 841938"/>
                  <a:gd name="connsiteX11" fmla="*/ 637493 w 1056851"/>
                  <a:gd name="connsiteY11" fmla="*/ 730551 h 841938"/>
                  <a:gd name="connsiteX12" fmla="*/ 111636 w 1056851"/>
                  <a:gd name="connsiteY12" fmla="*/ 151048 h 841938"/>
                  <a:gd name="connsiteX13" fmla="*/ 0 w 1056851"/>
                  <a:gd name="connsiteY13" fmla="*/ 83170 h 841938"/>
                  <a:gd name="connsiteX14" fmla="*/ 2447 w 1056851"/>
                  <a:gd name="connsiteY14" fmla="*/ 70232 h 841938"/>
                  <a:gd name="connsiteX15" fmla="*/ 103925 w 1056851"/>
                  <a:gd name="connsiteY15" fmla="*/ 2742 h 841938"/>
                  <a:gd name="connsiteX16" fmla="*/ 245329 w 1056851"/>
                  <a:gd name="connsiteY16" fmla="*/ 2742 h 841938"/>
                  <a:gd name="connsiteX17" fmla="*/ 448691 w 1056851"/>
                  <a:gd name="connsiteY17" fmla="*/ 288196 h 841938"/>
                  <a:gd name="connsiteX18" fmla="*/ 497508 w 1056851"/>
                  <a:gd name="connsiteY18" fmla="*/ 216759 h 841938"/>
                  <a:gd name="connsiteX19" fmla="*/ 429510 w 1056851"/>
                  <a:gd name="connsiteY19" fmla="*/ 47986 h 841938"/>
                  <a:gd name="connsiteX20" fmla="*/ 455835 w 1056851"/>
                  <a:gd name="connsiteY20" fmla="*/ 64 h 84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56851" h="841938">
                    <a:moveTo>
                      <a:pt x="455835" y="64"/>
                    </a:moveTo>
                    <a:lnTo>
                      <a:pt x="591568" y="2446"/>
                    </a:lnTo>
                    <a:cubicBezTo>
                      <a:pt x="622583" y="1751"/>
                      <a:pt x="629784" y="12962"/>
                      <a:pt x="617936" y="50366"/>
                    </a:cubicBezTo>
                    <a:lnTo>
                      <a:pt x="545133" y="214379"/>
                    </a:lnTo>
                    <a:lnTo>
                      <a:pt x="595535" y="281053"/>
                    </a:lnTo>
                    <a:lnTo>
                      <a:pt x="799266" y="2742"/>
                    </a:lnTo>
                    <a:lnTo>
                      <a:pt x="947445" y="2742"/>
                    </a:lnTo>
                    <a:cubicBezTo>
                      <a:pt x="1007868" y="2742"/>
                      <a:pt x="1056851" y="51725"/>
                      <a:pt x="1056851" y="112148"/>
                    </a:cubicBezTo>
                    <a:lnTo>
                      <a:pt x="1056851" y="827428"/>
                    </a:lnTo>
                    <a:cubicBezTo>
                      <a:pt x="1056851" y="835442"/>
                      <a:pt x="1050355" y="841938"/>
                      <a:pt x="1042341" y="841938"/>
                    </a:cubicBezTo>
                    <a:lnTo>
                      <a:pt x="691105" y="841938"/>
                    </a:lnTo>
                    <a:lnTo>
                      <a:pt x="637493" y="730551"/>
                    </a:lnTo>
                    <a:cubicBezTo>
                      <a:pt x="511082" y="497647"/>
                      <a:pt x="330063" y="298742"/>
                      <a:pt x="111636" y="151048"/>
                    </a:cubicBezTo>
                    <a:lnTo>
                      <a:pt x="0" y="83170"/>
                    </a:lnTo>
                    <a:lnTo>
                      <a:pt x="2447" y="70232"/>
                    </a:lnTo>
                    <a:cubicBezTo>
                      <a:pt x="17940" y="32081"/>
                      <a:pt x="55037" y="6314"/>
                      <a:pt x="103925" y="2742"/>
                    </a:cubicBezTo>
                    <a:lnTo>
                      <a:pt x="245329" y="2742"/>
                    </a:lnTo>
                    <a:lnTo>
                      <a:pt x="448691" y="288196"/>
                    </a:lnTo>
                    <a:lnTo>
                      <a:pt x="497508" y="216759"/>
                    </a:lnTo>
                    <a:lnTo>
                      <a:pt x="429510" y="47986"/>
                    </a:lnTo>
                    <a:cubicBezTo>
                      <a:pt x="412092" y="23281"/>
                      <a:pt x="425628" y="-1424"/>
                      <a:pt x="45583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BF110F0-768F-495D-AB63-661E9452B76A}"/>
                  </a:ext>
                </a:extLst>
              </p:cNvPr>
              <p:cNvSpPr/>
              <p:nvPr/>
            </p:nvSpPr>
            <p:spPr>
              <a:xfrm>
                <a:off x="2838887" y="1499099"/>
                <a:ext cx="711200" cy="7112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AE368F16-01AE-4808-8069-79EE01DC472F}"/>
                  </a:ext>
                </a:extLst>
              </p:cNvPr>
              <p:cNvSpPr/>
              <p:nvPr/>
            </p:nvSpPr>
            <p:spPr>
              <a:xfrm>
                <a:off x="2663320" y="2286433"/>
                <a:ext cx="1061905" cy="841938"/>
              </a:xfrm>
              <a:custGeom>
                <a:avLst/>
                <a:gdLst>
                  <a:gd name="connsiteX0" fmla="*/ 1062332 w 1062332"/>
                  <a:gd name="connsiteY0" fmla="*/ 720119 h 841938"/>
                  <a:gd name="connsiteX1" fmla="*/ 1062332 w 1062332"/>
                  <a:gd name="connsiteY1" fmla="*/ 827428 h 841938"/>
                  <a:gd name="connsiteX2" fmla="*/ 1047822 w 1062332"/>
                  <a:gd name="connsiteY2" fmla="*/ 841938 h 841938"/>
                  <a:gd name="connsiteX3" fmla="*/ 962877 w 1062332"/>
                  <a:gd name="connsiteY3" fmla="*/ 841938 h 841938"/>
                  <a:gd name="connsiteX4" fmla="*/ 1014534 w 1062332"/>
                  <a:gd name="connsiteY4" fmla="*/ 772774 h 841938"/>
                  <a:gd name="connsiteX5" fmla="*/ 461316 w 1062332"/>
                  <a:gd name="connsiteY5" fmla="*/ 64 h 841938"/>
                  <a:gd name="connsiteX6" fmla="*/ 597049 w 1062332"/>
                  <a:gd name="connsiteY6" fmla="*/ 2446 h 841938"/>
                  <a:gd name="connsiteX7" fmla="*/ 623417 w 1062332"/>
                  <a:gd name="connsiteY7" fmla="*/ 50366 h 841938"/>
                  <a:gd name="connsiteX8" fmla="*/ 550614 w 1062332"/>
                  <a:gd name="connsiteY8" fmla="*/ 214379 h 841938"/>
                  <a:gd name="connsiteX9" fmla="*/ 601016 w 1062332"/>
                  <a:gd name="connsiteY9" fmla="*/ 281053 h 841938"/>
                  <a:gd name="connsiteX10" fmla="*/ 804747 w 1062332"/>
                  <a:gd name="connsiteY10" fmla="*/ 2742 h 841938"/>
                  <a:gd name="connsiteX11" fmla="*/ 952926 w 1062332"/>
                  <a:gd name="connsiteY11" fmla="*/ 2742 h 841938"/>
                  <a:gd name="connsiteX12" fmla="*/ 1053734 w 1062332"/>
                  <a:gd name="connsiteY12" fmla="*/ 69563 h 841938"/>
                  <a:gd name="connsiteX13" fmla="*/ 1061905 w 1062332"/>
                  <a:gd name="connsiteY13" fmla="*/ 110035 h 841938"/>
                  <a:gd name="connsiteX14" fmla="*/ 994454 w 1062332"/>
                  <a:gd name="connsiteY14" fmla="*/ 151048 h 841938"/>
                  <a:gd name="connsiteX15" fmla="*/ 468596 w 1062332"/>
                  <a:gd name="connsiteY15" fmla="*/ 730551 h 841938"/>
                  <a:gd name="connsiteX16" fmla="*/ 414984 w 1062332"/>
                  <a:gd name="connsiteY16" fmla="*/ 841938 h 841938"/>
                  <a:gd name="connsiteX17" fmla="*/ 14510 w 1062332"/>
                  <a:gd name="connsiteY17" fmla="*/ 841938 h 841938"/>
                  <a:gd name="connsiteX18" fmla="*/ 0 w 1062332"/>
                  <a:gd name="connsiteY18" fmla="*/ 827428 h 841938"/>
                  <a:gd name="connsiteX19" fmla="*/ 0 w 1062332"/>
                  <a:gd name="connsiteY19" fmla="*/ 112148 h 841938"/>
                  <a:gd name="connsiteX20" fmla="*/ 109406 w 1062332"/>
                  <a:gd name="connsiteY20" fmla="*/ 2742 h 841938"/>
                  <a:gd name="connsiteX21" fmla="*/ 250810 w 1062332"/>
                  <a:gd name="connsiteY21" fmla="*/ 2742 h 841938"/>
                  <a:gd name="connsiteX22" fmla="*/ 454172 w 1062332"/>
                  <a:gd name="connsiteY22" fmla="*/ 288196 h 841938"/>
                  <a:gd name="connsiteX23" fmla="*/ 502989 w 1062332"/>
                  <a:gd name="connsiteY23" fmla="*/ 216759 h 841938"/>
                  <a:gd name="connsiteX24" fmla="*/ 434991 w 1062332"/>
                  <a:gd name="connsiteY24" fmla="*/ 47986 h 841938"/>
                  <a:gd name="connsiteX25" fmla="*/ 461316 w 1062332"/>
                  <a:gd name="connsiteY25" fmla="*/ 64 h 841938"/>
                  <a:gd name="connsiteX0" fmla="*/ 1062332 w 1062332"/>
                  <a:gd name="connsiteY0" fmla="*/ 720119 h 841938"/>
                  <a:gd name="connsiteX1" fmla="*/ 1062332 w 1062332"/>
                  <a:gd name="connsiteY1" fmla="*/ 827428 h 841938"/>
                  <a:gd name="connsiteX2" fmla="*/ 1047822 w 1062332"/>
                  <a:gd name="connsiteY2" fmla="*/ 841938 h 841938"/>
                  <a:gd name="connsiteX3" fmla="*/ 962877 w 1062332"/>
                  <a:gd name="connsiteY3" fmla="*/ 841938 h 841938"/>
                  <a:gd name="connsiteX4" fmla="*/ 1062332 w 1062332"/>
                  <a:gd name="connsiteY4" fmla="*/ 720119 h 841938"/>
                  <a:gd name="connsiteX5" fmla="*/ 461316 w 1062332"/>
                  <a:gd name="connsiteY5" fmla="*/ 64 h 841938"/>
                  <a:gd name="connsiteX6" fmla="*/ 597049 w 1062332"/>
                  <a:gd name="connsiteY6" fmla="*/ 2446 h 841938"/>
                  <a:gd name="connsiteX7" fmla="*/ 623417 w 1062332"/>
                  <a:gd name="connsiteY7" fmla="*/ 50366 h 841938"/>
                  <a:gd name="connsiteX8" fmla="*/ 550614 w 1062332"/>
                  <a:gd name="connsiteY8" fmla="*/ 214379 h 841938"/>
                  <a:gd name="connsiteX9" fmla="*/ 601016 w 1062332"/>
                  <a:gd name="connsiteY9" fmla="*/ 281053 h 841938"/>
                  <a:gd name="connsiteX10" fmla="*/ 804747 w 1062332"/>
                  <a:gd name="connsiteY10" fmla="*/ 2742 h 841938"/>
                  <a:gd name="connsiteX11" fmla="*/ 952926 w 1062332"/>
                  <a:gd name="connsiteY11" fmla="*/ 2742 h 841938"/>
                  <a:gd name="connsiteX12" fmla="*/ 1053734 w 1062332"/>
                  <a:gd name="connsiteY12" fmla="*/ 69563 h 841938"/>
                  <a:gd name="connsiteX13" fmla="*/ 1061905 w 1062332"/>
                  <a:gd name="connsiteY13" fmla="*/ 110035 h 841938"/>
                  <a:gd name="connsiteX14" fmla="*/ 994454 w 1062332"/>
                  <a:gd name="connsiteY14" fmla="*/ 151048 h 841938"/>
                  <a:gd name="connsiteX15" fmla="*/ 468596 w 1062332"/>
                  <a:gd name="connsiteY15" fmla="*/ 730551 h 841938"/>
                  <a:gd name="connsiteX16" fmla="*/ 414984 w 1062332"/>
                  <a:gd name="connsiteY16" fmla="*/ 841938 h 841938"/>
                  <a:gd name="connsiteX17" fmla="*/ 14510 w 1062332"/>
                  <a:gd name="connsiteY17" fmla="*/ 841938 h 841938"/>
                  <a:gd name="connsiteX18" fmla="*/ 0 w 1062332"/>
                  <a:gd name="connsiteY18" fmla="*/ 827428 h 841938"/>
                  <a:gd name="connsiteX19" fmla="*/ 0 w 1062332"/>
                  <a:gd name="connsiteY19" fmla="*/ 112148 h 841938"/>
                  <a:gd name="connsiteX20" fmla="*/ 109406 w 1062332"/>
                  <a:gd name="connsiteY20" fmla="*/ 2742 h 841938"/>
                  <a:gd name="connsiteX21" fmla="*/ 250810 w 1062332"/>
                  <a:gd name="connsiteY21" fmla="*/ 2742 h 841938"/>
                  <a:gd name="connsiteX22" fmla="*/ 454172 w 1062332"/>
                  <a:gd name="connsiteY22" fmla="*/ 288196 h 841938"/>
                  <a:gd name="connsiteX23" fmla="*/ 502989 w 1062332"/>
                  <a:gd name="connsiteY23" fmla="*/ 216759 h 841938"/>
                  <a:gd name="connsiteX24" fmla="*/ 434991 w 1062332"/>
                  <a:gd name="connsiteY24" fmla="*/ 47986 h 841938"/>
                  <a:gd name="connsiteX25" fmla="*/ 461316 w 1062332"/>
                  <a:gd name="connsiteY25" fmla="*/ 64 h 841938"/>
                  <a:gd name="connsiteX0" fmla="*/ 962877 w 1062332"/>
                  <a:gd name="connsiteY0" fmla="*/ 841938 h 841938"/>
                  <a:gd name="connsiteX1" fmla="*/ 1062332 w 1062332"/>
                  <a:gd name="connsiteY1" fmla="*/ 827428 h 841938"/>
                  <a:gd name="connsiteX2" fmla="*/ 1047822 w 1062332"/>
                  <a:gd name="connsiteY2" fmla="*/ 841938 h 841938"/>
                  <a:gd name="connsiteX3" fmla="*/ 962877 w 1062332"/>
                  <a:gd name="connsiteY3" fmla="*/ 841938 h 841938"/>
                  <a:gd name="connsiteX4" fmla="*/ 461316 w 1062332"/>
                  <a:gd name="connsiteY4" fmla="*/ 64 h 841938"/>
                  <a:gd name="connsiteX5" fmla="*/ 597049 w 1062332"/>
                  <a:gd name="connsiteY5" fmla="*/ 2446 h 841938"/>
                  <a:gd name="connsiteX6" fmla="*/ 623417 w 1062332"/>
                  <a:gd name="connsiteY6" fmla="*/ 50366 h 841938"/>
                  <a:gd name="connsiteX7" fmla="*/ 550614 w 1062332"/>
                  <a:gd name="connsiteY7" fmla="*/ 214379 h 841938"/>
                  <a:gd name="connsiteX8" fmla="*/ 601016 w 1062332"/>
                  <a:gd name="connsiteY8" fmla="*/ 281053 h 841938"/>
                  <a:gd name="connsiteX9" fmla="*/ 804747 w 1062332"/>
                  <a:gd name="connsiteY9" fmla="*/ 2742 h 841938"/>
                  <a:gd name="connsiteX10" fmla="*/ 952926 w 1062332"/>
                  <a:gd name="connsiteY10" fmla="*/ 2742 h 841938"/>
                  <a:gd name="connsiteX11" fmla="*/ 1053734 w 1062332"/>
                  <a:gd name="connsiteY11" fmla="*/ 69563 h 841938"/>
                  <a:gd name="connsiteX12" fmla="*/ 1061905 w 1062332"/>
                  <a:gd name="connsiteY12" fmla="*/ 110035 h 841938"/>
                  <a:gd name="connsiteX13" fmla="*/ 994454 w 1062332"/>
                  <a:gd name="connsiteY13" fmla="*/ 151048 h 841938"/>
                  <a:gd name="connsiteX14" fmla="*/ 468596 w 1062332"/>
                  <a:gd name="connsiteY14" fmla="*/ 730551 h 841938"/>
                  <a:gd name="connsiteX15" fmla="*/ 414984 w 1062332"/>
                  <a:gd name="connsiteY15" fmla="*/ 841938 h 841938"/>
                  <a:gd name="connsiteX16" fmla="*/ 14510 w 1062332"/>
                  <a:gd name="connsiteY16" fmla="*/ 841938 h 841938"/>
                  <a:gd name="connsiteX17" fmla="*/ 0 w 1062332"/>
                  <a:gd name="connsiteY17" fmla="*/ 827428 h 841938"/>
                  <a:gd name="connsiteX18" fmla="*/ 0 w 1062332"/>
                  <a:gd name="connsiteY18" fmla="*/ 112148 h 841938"/>
                  <a:gd name="connsiteX19" fmla="*/ 109406 w 1062332"/>
                  <a:gd name="connsiteY19" fmla="*/ 2742 h 841938"/>
                  <a:gd name="connsiteX20" fmla="*/ 250810 w 1062332"/>
                  <a:gd name="connsiteY20" fmla="*/ 2742 h 841938"/>
                  <a:gd name="connsiteX21" fmla="*/ 454172 w 1062332"/>
                  <a:gd name="connsiteY21" fmla="*/ 288196 h 841938"/>
                  <a:gd name="connsiteX22" fmla="*/ 502989 w 1062332"/>
                  <a:gd name="connsiteY22" fmla="*/ 216759 h 841938"/>
                  <a:gd name="connsiteX23" fmla="*/ 434991 w 1062332"/>
                  <a:gd name="connsiteY23" fmla="*/ 47986 h 841938"/>
                  <a:gd name="connsiteX24" fmla="*/ 461316 w 1062332"/>
                  <a:gd name="connsiteY24" fmla="*/ 64 h 841938"/>
                  <a:gd name="connsiteX0" fmla="*/ 1047822 w 1062332"/>
                  <a:gd name="connsiteY0" fmla="*/ 841938 h 841938"/>
                  <a:gd name="connsiteX1" fmla="*/ 1062332 w 1062332"/>
                  <a:gd name="connsiteY1" fmla="*/ 827428 h 841938"/>
                  <a:gd name="connsiteX2" fmla="*/ 1047822 w 1062332"/>
                  <a:gd name="connsiteY2" fmla="*/ 841938 h 841938"/>
                  <a:gd name="connsiteX3" fmla="*/ 461316 w 1062332"/>
                  <a:gd name="connsiteY3" fmla="*/ 64 h 841938"/>
                  <a:gd name="connsiteX4" fmla="*/ 597049 w 1062332"/>
                  <a:gd name="connsiteY4" fmla="*/ 2446 h 841938"/>
                  <a:gd name="connsiteX5" fmla="*/ 623417 w 1062332"/>
                  <a:gd name="connsiteY5" fmla="*/ 50366 h 841938"/>
                  <a:gd name="connsiteX6" fmla="*/ 550614 w 1062332"/>
                  <a:gd name="connsiteY6" fmla="*/ 214379 h 841938"/>
                  <a:gd name="connsiteX7" fmla="*/ 601016 w 1062332"/>
                  <a:gd name="connsiteY7" fmla="*/ 281053 h 841938"/>
                  <a:gd name="connsiteX8" fmla="*/ 804747 w 1062332"/>
                  <a:gd name="connsiteY8" fmla="*/ 2742 h 841938"/>
                  <a:gd name="connsiteX9" fmla="*/ 952926 w 1062332"/>
                  <a:gd name="connsiteY9" fmla="*/ 2742 h 841938"/>
                  <a:gd name="connsiteX10" fmla="*/ 1053734 w 1062332"/>
                  <a:gd name="connsiteY10" fmla="*/ 69563 h 841938"/>
                  <a:gd name="connsiteX11" fmla="*/ 1061905 w 1062332"/>
                  <a:gd name="connsiteY11" fmla="*/ 110035 h 841938"/>
                  <a:gd name="connsiteX12" fmla="*/ 994454 w 1062332"/>
                  <a:gd name="connsiteY12" fmla="*/ 151048 h 841938"/>
                  <a:gd name="connsiteX13" fmla="*/ 468596 w 1062332"/>
                  <a:gd name="connsiteY13" fmla="*/ 730551 h 841938"/>
                  <a:gd name="connsiteX14" fmla="*/ 414984 w 1062332"/>
                  <a:gd name="connsiteY14" fmla="*/ 841938 h 841938"/>
                  <a:gd name="connsiteX15" fmla="*/ 14510 w 1062332"/>
                  <a:gd name="connsiteY15" fmla="*/ 841938 h 841938"/>
                  <a:gd name="connsiteX16" fmla="*/ 0 w 1062332"/>
                  <a:gd name="connsiteY16" fmla="*/ 827428 h 841938"/>
                  <a:gd name="connsiteX17" fmla="*/ 0 w 1062332"/>
                  <a:gd name="connsiteY17" fmla="*/ 112148 h 841938"/>
                  <a:gd name="connsiteX18" fmla="*/ 109406 w 1062332"/>
                  <a:gd name="connsiteY18" fmla="*/ 2742 h 841938"/>
                  <a:gd name="connsiteX19" fmla="*/ 250810 w 1062332"/>
                  <a:gd name="connsiteY19" fmla="*/ 2742 h 841938"/>
                  <a:gd name="connsiteX20" fmla="*/ 454172 w 1062332"/>
                  <a:gd name="connsiteY20" fmla="*/ 288196 h 841938"/>
                  <a:gd name="connsiteX21" fmla="*/ 502989 w 1062332"/>
                  <a:gd name="connsiteY21" fmla="*/ 216759 h 841938"/>
                  <a:gd name="connsiteX22" fmla="*/ 434991 w 1062332"/>
                  <a:gd name="connsiteY22" fmla="*/ 47986 h 841938"/>
                  <a:gd name="connsiteX23" fmla="*/ 461316 w 1062332"/>
                  <a:gd name="connsiteY23" fmla="*/ 64 h 841938"/>
                  <a:gd name="connsiteX0" fmla="*/ 461316 w 1061905"/>
                  <a:gd name="connsiteY0" fmla="*/ 64 h 841938"/>
                  <a:gd name="connsiteX1" fmla="*/ 597049 w 1061905"/>
                  <a:gd name="connsiteY1" fmla="*/ 2446 h 841938"/>
                  <a:gd name="connsiteX2" fmla="*/ 623417 w 1061905"/>
                  <a:gd name="connsiteY2" fmla="*/ 50366 h 841938"/>
                  <a:gd name="connsiteX3" fmla="*/ 550614 w 1061905"/>
                  <a:gd name="connsiteY3" fmla="*/ 214379 h 841938"/>
                  <a:gd name="connsiteX4" fmla="*/ 601016 w 1061905"/>
                  <a:gd name="connsiteY4" fmla="*/ 281053 h 841938"/>
                  <a:gd name="connsiteX5" fmla="*/ 804747 w 1061905"/>
                  <a:gd name="connsiteY5" fmla="*/ 2742 h 841938"/>
                  <a:gd name="connsiteX6" fmla="*/ 952926 w 1061905"/>
                  <a:gd name="connsiteY6" fmla="*/ 2742 h 841938"/>
                  <a:gd name="connsiteX7" fmla="*/ 1053734 w 1061905"/>
                  <a:gd name="connsiteY7" fmla="*/ 69563 h 841938"/>
                  <a:gd name="connsiteX8" fmla="*/ 1061905 w 1061905"/>
                  <a:gd name="connsiteY8" fmla="*/ 110035 h 841938"/>
                  <a:gd name="connsiteX9" fmla="*/ 994454 w 1061905"/>
                  <a:gd name="connsiteY9" fmla="*/ 151048 h 841938"/>
                  <a:gd name="connsiteX10" fmla="*/ 468596 w 1061905"/>
                  <a:gd name="connsiteY10" fmla="*/ 730551 h 841938"/>
                  <a:gd name="connsiteX11" fmla="*/ 414984 w 1061905"/>
                  <a:gd name="connsiteY11" fmla="*/ 841938 h 841938"/>
                  <a:gd name="connsiteX12" fmla="*/ 14510 w 1061905"/>
                  <a:gd name="connsiteY12" fmla="*/ 841938 h 841938"/>
                  <a:gd name="connsiteX13" fmla="*/ 0 w 1061905"/>
                  <a:gd name="connsiteY13" fmla="*/ 827428 h 841938"/>
                  <a:gd name="connsiteX14" fmla="*/ 0 w 1061905"/>
                  <a:gd name="connsiteY14" fmla="*/ 112148 h 841938"/>
                  <a:gd name="connsiteX15" fmla="*/ 109406 w 1061905"/>
                  <a:gd name="connsiteY15" fmla="*/ 2742 h 841938"/>
                  <a:gd name="connsiteX16" fmla="*/ 250810 w 1061905"/>
                  <a:gd name="connsiteY16" fmla="*/ 2742 h 841938"/>
                  <a:gd name="connsiteX17" fmla="*/ 454172 w 1061905"/>
                  <a:gd name="connsiteY17" fmla="*/ 288196 h 841938"/>
                  <a:gd name="connsiteX18" fmla="*/ 502989 w 1061905"/>
                  <a:gd name="connsiteY18" fmla="*/ 216759 h 841938"/>
                  <a:gd name="connsiteX19" fmla="*/ 434991 w 1061905"/>
                  <a:gd name="connsiteY19" fmla="*/ 47986 h 841938"/>
                  <a:gd name="connsiteX20" fmla="*/ 461316 w 1061905"/>
                  <a:gd name="connsiteY20" fmla="*/ 64 h 84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1905" h="841938">
                    <a:moveTo>
                      <a:pt x="461316" y="64"/>
                    </a:moveTo>
                    <a:lnTo>
                      <a:pt x="597049" y="2446"/>
                    </a:lnTo>
                    <a:cubicBezTo>
                      <a:pt x="628064" y="1751"/>
                      <a:pt x="635265" y="12962"/>
                      <a:pt x="623417" y="50366"/>
                    </a:cubicBezTo>
                    <a:lnTo>
                      <a:pt x="550614" y="214379"/>
                    </a:lnTo>
                    <a:lnTo>
                      <a:pt x="601016" y="281053"/>
                    </a:lnTo>
                    <a:lnTo>
                      <a:pt x="804747" y="2742"/>
                    </a:lnTo>
                    <a:lnTo>
                      <a:pt x="952926" y="2742"/>
                    </a:lnTo>
                    <a:cubicBezTo>
                      <a:pt x="998243" y="2742"/>
                      <a:pt x="1037126" y="30295"/>
                      <a:pt x="1053734" y="69563"/>
                    </a:cubicBezTo>
                    <a:lnTo>
                      <a:pt x="1061905" y="110035"/>
                    </a:lnTo>
                    <a:lnTo>
                      <a:pt x="994454" y="151048"/>
                    </a:lnTo>
                    <a:cubicBezTo>
                      <a:pt x="776026" y="298742"/>
                      <a:pt x="595008" y="497647"/>
                      <a:pt x="468596" y="730551"/>
                    </a:cubicBezTo>
                    <a:lnTo>
                      <a:pt x="414984" y="841938"/>
                    </a:lnTo>
                    <a:lnTo>
                      <a:pt x="14510" y="841938"/>
                    </a:lnTo>
                    <a:cubicBezTo>
                      <a:pt x="6496" y="841938"/>
                      <a:pt x="0" y="835442"/>
                      <a:pt x="0" y="827428"/>
                    </a:cubicBezTo>
                    <a:lnTo>
                      <a:pt x="0" y="112148"/>
                    </a:lnTo>
                    <a:cubicBezTo>
                      <a:pt x="0" y="51725"/>
                      <a:pt x="44221" y="7505"/>
                      <a:pt x="109406" y="2742"/>
                    </a:cubicBezTo>
                    <a:lnTo>
                      <a:pt x="250810" y="2742"/>
                    </a:lnTo>
                    <a:lnTo>
                      <a:pt x="454172" y="288196"/>
                    </a:lnTo>
                    <a:lnTo>
                      <a:pt x="502989" y="216759"/>
                    </a:lnTo>
                    <a:lnTo>
                      <a:pt x="434991" y="47986"/>
                    </a:lnTo>
                    <a:cubicBezTo>
                      <a:pt x="417573" y="23281"/>
                      <a:pt x="431109" y="-1424"/>
                      <a:pt x="46131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286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6" name="Freeform 226">
            <a:extLst>
              <a:ext uri="{FF2B5EF4-FFF2-40B4-BE49-F238E27FC236}">
                <a16:creationId xmlns:a16="http://schemas.microsoft.com/office/drawing/2014/main" id="{1D74D964-A298-435A-9F41-F38DE23C1B03}"/>
              </a:ext>
            </a:extLst>
          </p:cNvPr>
          <p:cNvSpPr/>
          <p:nvPr/>
        </p:nvSpPr>
        <p:spPr>
          <a:xfrm>
            <a:off x="1809628" y="5652850"/>
            <a:ext cx="583163" cy="583163"/>
          </a:xfrm>
          <a:custGeom>
            <a:avLst/>
            <a:gdLst>
              <a:gd name="connsiteX0" fmla="*/ 2009831 w 2210046"/>
              <a:gd name="connsiteY0" fmla="*/ 1117832 h 2208421"/>
              <a:gd name="connsiteX1" fmla="*/ 2210046 w 2210046"/>
              <a:gd name="connsiteY1" fmla="*/ 1117832 h 2208421"/>
              <a:gd name="connsiteX2" fmla="*/ 2205669 w 2210046"/>
              <a:gd name="connsiteY2" fmla="*/ 1210283 h 2208421"/>
              <a:gd name="connsiteX3" fmla="*/ 1218071 w 2210046"/>
              <a:gd name="connsiteY3" fmla="*/ 2204170 h 2208421"/>
              <a:gd name="connsiteX4" fmla="*/ 1133886 w 2210046"/>
              <a:gd name="connsiteY4" fmla="*/ 2208421 h 2208421"/>
              <a:gd name="connsiteX5" fmla="*/ 1133886 w 2210046"/>
              <a:gd name="connsiteY5" fmla="*/ 2008848 h 2208421"/>
              <a:gd name="connsiteX6" fmla="*/ 1197666 w 2210046"/>
              <a:gd name="connsiteY6" fmla="*/ 2005627 h 2208421"/>
              <a:gd name="connsiteX7" fmla="*/ 1994905 w 2210046"/>
              <a:gd name="connsiteY7" fmla="*/ 1275736 h 2208421"/>
              <a:gd name="connsiteX8" fmla="*/ 1729508 w 2210046"/>
              <a:gd name="connsiteY8" fmla="*/ 1117832 h 2208421"/>
              <a:gd name="connsiteX9" fmla="*/ 1923192 w 2210046"/>
              <a:gd name="connsiteY9" fmla="*/ 1117832 h 2208421"/>
              <a:gd name="connsiteX10" fmla="*/ 1911597 w 2210046"/>
              <a:gd name="connsiteY10" fmla="*/ 1249251 h 2208421"/>
              <a:gd name="connsiteX11" fmla="*/ 1270155 w 2210046"/>
              <a:gd name="connsiteY11" fmla="*/ 1906932 h 2208421"/>
              <a:gd name="connsiteX12" fmla="*/ 1133886 w 2210046"/>
              <a:gd name="connsiteY12" fmla="*/ 1920669 h 2208421"/>
              <a:gd name="connsiteX13" fmla="*/ 1133886 w 2210046"/>
              <a:gd name="connsiteY13" fmla="*/ 1726987 h 2208421"/>
              <a:gd name="connsiteX14" fmla="*/ 1231120 w 2210046"/>
              <a:gd name="connsiteY14" fmla="*/ 1717184 h 2208421"/>
              <a:gd name="connsiteX15" fmla="*/ 1720938 w 2210046"/>
              <a:gd name="connsiteY15" fmla="*/ 1214966 h 2208421"/>
              <a:gd name="connsiteX16" fmla="*/ 1451055 w 2210046"/>
              <a:gd name="connsiteY16" fmla="*/ 1117832 h 2208421"/>
              <a:gd name="connsiteX17" fmla="*/ 1654165 w 2210046"/>
              <a:gd name="connsiteY17" fmla="*/ 1117832 h 2208421"/>
              <a:gd name="connsiteX18" fmla="*/ 1646771 w 2210046"/>
              <a:gd name="connsiteY18" fmla="*/ 1201630 h 2208421"/>
              <a:gd name="connsiteX19" fmla="*/ 1215936 w 2210046"/>
              <a:gd name="connsiteY19" fmla="*/ 1643372 h 2208421"/>
              <a:gd name="connsiteX20" fmla="*/ 1133886 w 2210046"/>
              <a:gd name="connsiteY20" fmla="*/ 1651644 h 2208421"/>
              <a:gd name="connsiteX21" fmla="*/ 1133886 w 2210046"/>
              <a:gd name="connsiteY21" fmla="*/ 1448534 h 2208421"/>
              <a:gd name="connsiteX22" fmla="*/ 1175002 w 2210046"/>
              <a:gd name="connsiteY22" fmla="*/ 1444389 h 2208421"/>
              <a:gd name="connsiteX23" fmla="*/ 1446834 w 2210046"/>
              <a:gd name="connsiteY23" fmla="*/ 1165676 h 2208421"/>
              <a:gd name="connsiteX24" fmla="*/ 555879 w 2210046"/>
              <a:gd name="connsiteY24" fmla="*/ 1117832 h 2208421"/>
              <a:gd name="connsiteX25" fmla="*/ 758989 w 2210046"/>
              <a:gd name="connsiteY25" fmla="*/ 1117832 h 2208421"/>
              <a:gd name="connsiteX26" fmla="*/ 763211 w 2210046"/>
              <a:gd name="connsiteY26" fmla="*/ 1165676 h 2208421"/>
              <a:gd name="connsiteX27" fmla="*/ 1035042 w 2210046"/>
              <a:gd name="connsiteY27" fmla="*/ 1444389 h 2208421"/>
              <a:gd name="connsiteX28" fmla="*/ 1076160 w 2210046"/>
              <a:gd name="connsiteY28" fmla="*/ 1448534 h 2208421"/>
              <a:gd name="connsiteX29" fmla="*/ 1076160 w 2210046"/>
              <a:gd name="connsiteY29" fmla="*/ 1651644 h 2208421"/>
              <a:gd name="connsiteX30" fmla="*/ 994109 w 2210046"/>
              <a:gd name="connsiteY30" fmla="*/ 1643372 h 2208421"/>
              <a:gd name="connsiteX31" fmla="*/ 563273 w 2210046"/>
              <a:gd name="connsiteY31" fmla="*/ 1201630 h 2208421"/>
              <a:gd name="connsiteX32" fmla="*/ 286854 w 2210046"/>
              <a:gd name="connsiteY32" fmla="*/ 1117832 h 2208421"/>
              <a:gd name="connsiteX33" fmla="*/ 480536 w 2210046"/>
              <a:gd name="connsiteY33" fmla="*/ 1117832 h 2208421"/>
              <a:gd name="connsiteX34" fmla="*/ 489107 w 2210046"/>
              <a:gd name="connsiteY34" fmla="*/ 1214966 h 2208421"/>
              <a:gd name="connsiteX35" fmla="*/ 978924 w 2210046"/>
              <a:gd name="connsiteY35" fmla="*/ 1717184 h 2208421"/>
              <a:gd name="connsiteX36" fmla="*/ 1076160 w 2210046"/>
              <a:gd name="connsiteY36" fmla="*/ 1726987 h 2208421"/>
              <a:gd name="connsiteX37" fmla="*/ 1076160 w 2210046"/>
              <a:gd name="connsiteY37" fmla="*/ 1920669 h 2208421"/>
              <a:gd name="connsiteX38" fmla="*/ 939891 w 2210046"/>
              <a:gd name="connsiteY38" fmla="*/ 1906932 h 2208421"/>
              <a:gd name="connsiteX39" fmla="*/ 298450 w 2210046"/>
              <a:gd name="connsiteY39" fmla="*/ 1249251 h 2208421"/>
              <a:gd name="connsiteX40" fmla="*/ 0 w 2210046"/>
              <a:gd name="connsiteY40" fmla="*/ 1117832 h 2208421"/>
              <a:gd name="connsiteX41" fmla="*/ 200216 w 2210046"/>
              <a:gd name="connsiteY41" fmla="*/ 1117832 h 2208421"/>
              <a:gd name="connsiteX42" fmla="*/ 215141 w 2210046"/>
              <a:gd name="connsiteY42" fmla="*/ 1275736 h 2208421"/>
              <a:gd name="connsiteX43" fmla="*/ 1012380 w 2210046"/>
              <a:gd name="connsiteY43" fmla="*/ 2005627 h 2208421"/>
              <a:gd name="connsiteX44" fmla="*/ 1076160 w 2210046"/>
              <a:gd name="connsiteY44" fmla="*/ 2008848 h 2208421"/>
              <a:gd name="connsiteX45" fmla="*/ 1076160 w 2210046"/>
              <a:gd name="connsiteY45" fmla="*/ 2208421 h 2208421"/>
              <a:gd name="connsiteX46" fmla="*/ 991975 w 2210046"/>
              <a:gd name="connsiteY46" fmla="*/ 2204170 h 2208421"/>
              <a:gd name="connsiteX47" fmla="*/ 4377 w 2210046"/>
              <a:gd name="connsiteY47" fmla="*/ 1210283 h 2208421"/>
              <a:gd name="connsiteX48" fmla="*/ 1105023 w 2210046"/>
              <a:gd name="connsiteY48" fmla="*/ 887238 h 2208421"/>
              <a:gd name="connsiteX49" fmla="*/ 1324166 w 2210046"/>
              <a:gd name="connsiteY49" fmla="*/ 1104211 h 2208421"/>
              <a:gd name="connsiteX50" fmla="*/ 1105023 w 2210046"/>
              <a:gd name="connsiteY50" fmla="*/ 1321184 h 2208421"/>
              <a:gd name="connsiteX51" fmla="*/ 885880 w 2210046"/>
              <a:gd name="connsiteY51" fmla="*/ 1104211 h 2208421"/>
              <a:gd name="connsiteX52" fmla="*/ 1105023 w 2210046"/>
              <a:gd name="connsiteY52" fmla="*/ 887238 h 2208421"/>
              <a:gd name="connsiteX53" fmla="*/ 1133886 w 2210046"/>
              <a:gd name="connsiteY53" fmla="*/ 556775 h 2208421"/>
              <a:gd name="connsiteX54" fmla="*/ 1215936 w 2210046"/>
              <a:gd name="connsiteY54" fmla="*/ 565046 h 2208421"/>
              <a:gd name="connsiteX55" fmla="*/ 1646771 w 2210046"/>
              <a:gd name="connsiteY55" fmla="*/ 1006789 h 2208421"/>
              <a:gd name="connsiteX56" fmla="*/ 1651476 w 2210046"/>
              <a:gd name="connsiteY56" fmla="*/ 1060106 h 2208421"/>
              <a:gd name="connsiteX57" fmla="*/ 1448366 w 2210046"/>
              <a:gd name="connsiteY57" fmla="*/ 1060106 h 2208421"/>
              <a:gd name="connsiteX58" fmla="*/ 1446834 w 2210046"/>
              <a:gd name="connsiteY58" fmla="*/ 1042743 h 2208421"/>
              <a:gd name="connsiteX59" fmla="*/ 1175002 w 2210046"/>
              <a:gd name="connsiteY59" fmla="*/ 764030 h 2208421"/>
              <a:gd name="connsiteX60" fmla="*/ 1133886 w 2210046"/>
              <a:gd name="connsiteY60" fmla="*/ 759885 h 2208421"/>
              <a:gd name="connsiteX61" fmla="*/ 1076160 w 2210046"/>
              <a:gd name="connsiteY61" fmla="*/ 556775 h 2208421"/>
              <a:gd name="connsiteX62" fmla="*/ 1076160 w 2210046"/>
              <a:gd name="connsiteY62" fmla="*/ 759885 h 2208421"/>
              <a:gd name="connsiteX63" fmla="*/ 1035042 w 2210046"/>
              <a:gd name="connsiteY63" fmla="*/ 764030 h 2208421"/>
              <a:gd name="connsiteX64" fmla="*/ 763211 w 2210046"/>
              <a:gd name="connsiteY64" fmla="*/ 1042743 h 2208421"/>
              <a:gd name="connsiteX65" fmla="*/ 761679 w 2210046"/>
              <a:gd name="connsiteY65" fmla="*/ 1060106 h 2208421"/>
              <a:gd name="connsiteX66" fmla="*/ 558569 w 2210046"/>
              <a:gd name="connsiteY66" fmla="*/ 1060106 h 2208421"/>
              <a:gd name="connsiteX67" fmla="*/ 563273 w 2210046"/>
              <a:gd name="connsiteY67" fmla="*/ 1006789 h 2208421"/>
              <a:gd name="connsiteX68" fmla="*/ 994109 w 2210046"/>
              <a:gd name="connsiteY68" fmla="*/ 565046 h 2208421"/>
              <a:gd name="connsiteX69" fmla="*/ 1133886 w 2210046"/>
              <a:gd name="connsiteY69" fmla="*/ 287750 h 2208421"/>
              <a:gd name="connsiteX70" fmla="*/ 1270155 w 2210046"/>
              <a:gd name="connsiteY70" fmla="*/ 301487 h 2208421"/>
              <a:gd name="connsiteX71" fmla="*/ 1911597 w 2210046"/>
              <a:gd name="connsiteY71" fmla="*/ 959167 h 2208421"/>
              <a:gd name="connsiteX72" fmla="*/ 1920503 w 2210046"/>
              <a:gd name="connsiteY72" fmla="*/ 1060106 h 2208421"/>
              <a:gd name="connsiteX73" fmla="*/ 1726819 w 2210046"/>
              <a:gd name="connsiteY73" fmla="*/ 1060106 h 2208421"/>
              <a:gd name="connsiteX74" fmla="*/ 1720938 w 2210046"/>
              <a:gd name="connsiteY74" fmla="*/ 993452 h 2208421"/>
              <a:gd name="connsiteX75" fmla="*/ 1231120 w 2210046"/>
              <a:gd name="connsiteY75" fmla="*/ 491234 h 2208421"/>
              <a:gd name="connsiteX76" fmla="*/ 1133886 w 2210046"/>
              <a:gd name="connsiteY76" fmla="*/ 481432 h 2208421"/>
              <a:gd name="connsiteX77" fmla="*/ 1076160 w 2210046"/>
              <a:gd name="connsiteY77" fmla="*/ 287750 h 2208421"/>
              <a:gd name="connsiteX78" fmla="*/ 1076160 w 2210046"/>
              <a:gd name="connsiteY78" fmla="*/ 481432 h 2208421"/>
              <a:gd name="connsiteX79" fmla="*/ 978924 w 2210046"/>
              <a:gd name="connsiteY79" fmla="*/ 491234 h 2208421"/>
              <a:gd name="connsiteX80" fmla="*/ 489107 w 2210046"/>
              <a:gd name="connsiteY80" fmla="*/ 993452 h 2208421"/>
              <a:gd name="connsiteX81" fmla="*/ 483226 w 2210046"/>
              <a:gd name="connsiteY81" fmla="*/ 1060106 h 2208421"/>
              <a:gd name="connsiteX82" fmla="*/ 289544 w 2210046"/>
              <a:gd name="connsiteY82" fmla="*/ 1060106 h 2208421"/>
              <a:gd name="connsiteX83" fmla="*/ 298450 w 2210046"/>
              <a:gd name="connsiteY83" fmla="*/ 959167 h 2208421"/>
              <a:gd name="connsiteX84" fmla="*/ 939891 w 2210046"/>
              <a:gd name="connsiteY84" fmla="*/ 301487 h 2208421"/>
              <a:gd name="connsiteX85" fmla="*/ 1133886 w 2210046"/>
              <a:gd name="connsiteY85" fmla="*/ 0 h 2208421"/>
              <a:gd name="connsiteX86" fmla="*/ 1218071 w 2210046"/>
              <a:gd name="connsiteY86" fmla="*/ 4251 h 2208421"/>
              <a:gd name="connsiteX87" fmla="*/ 2205669 w 2210046"/>
              <a:gd name="connsiteY87" fmla="*/ 998138 h 2208421"/>
              <a:gd name="connsiteX88" fmla="*/ 2208603 w 2210046"/>
              <a:gd name="connsiteY88" fmla="*/ 1060106 h 2208421"/>
              <a:gd name="connsiteX89" fmla="*/ 2006949 w 2210046"/>
              <a:gd name="connsiteY89" fmla="*/ 1060106 h 2208421"/>
              <a:gd name="connsiteX90" fmla="*/ 1994905 w 2210046"/>
              <a:gd name="connsiteY90" fmla="*/ 932685 h 2208421"/>
              <a:gd name="connsiteX91" fmla="*/ 1197666 w 2210046"/>
              <a:gd name="connsiteY91" fmla="*/ 202793 h 2208421"/>
              <a:gd name="connsiteX92" fmla="*/ 1133886 w 2210046"/>
              <a:gd name="connsiteY92" fmla="*/ 199573 h 2208421"/>
              <a:gd name="connsiteX93" fmla="*/ 1076160 w 2210046"/>
              <a:gd name="connsiteY93" fmla="*/ 0 h 2208421"/>
              <a:gd name="connsiteX94" fmla="*/ 1076160 w 2210046"/>
              <a:gd name="connsiteY94" fmla="*/ 199573 h 2208421"/>
              <a:gd name="connsiteX95" fmla="*/ 1012380 w 2210046"/>
              <a:gd name="connsiteY95" fmla="*/ 202793 h 2208421"/>
              <a:gd name="connsiteX96" fmla="*/ 215141 w 2210046"/>
              <a:gd name="connsiteY96" fmla="*/ 932685 h 2208421"/>
              <a:gd name="connsiteX97" fmla="*/ 203097 w 2210046"/>
              <a:gd name="connsiteY97" fmla="*/ 1060106 h 2208421"/>
              <a:gd name="connsiteX98" fmla="*/ 1443 w 2210046"/>
              <a:gd name="connsiteY98" fmla="*/ 1060106 h 2208421"/>
              <a:gd name="connsiteX99" fmla="*/ 4377 w 2210046"/>
              <a:gd name="connsiteY99" fmla="*/ 998138 h 2208421"/>
              <a:gd name="connsiteX100" fmla="*/ 991975 w 2210046"/>
              <a:gd name="connsiteY100" fmla="*/ 4251 h 220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10046" h="2208421">
                <a:moveTo>
                  <a:pt x="2009831" y="1117832"/>
                </a:moveTo>
                <a:lnTo>
                  <a:pt x="2210046" y="1117832"/>
                </a:lnTo>
                <a:lnTo>
                  <a:pt x="2205669" y="1210283"/>
                </a:lnTo>
                <a:cubicBezTo>
                  <a:pt x="2155828" y="1733929"/>
                  <a:pt x="1740766" y="2151088"/>
                  <a:pt x="1218071" y="2204170"/>
                </a:cubicBezTo>
                <a:lnTo>
                  <a:pt x="1133886" y="2208421"/>
                </a:lnTo>
                <a:lnTo>
                  <a:pt x="1133886" y="2008848"/>
                </a:lnTo>
                <a:lnTo>
                  <a:pt x="1197666" y="2005627"/>
                </a:lnTo>
                <a:cubicBezTo>
                  <a:pt x="1597457" y="1965026"/>
                  <a:pt x="1920413" y="1664520"/>
                  <a:pt x="1994905" y="1275736"/>
                </a:cubicBezTo>
                <a:close/>
                <a:moveTo>
                  <a:pt x="1729508" y="1117832"/>
                </a:moveTo>
                <a:lnTo>
                  <a:pt x="1923192" y="1117832"/>
                </a:lnTo>
                <a:lnTo>
                  <a:pt x="1911597" y="1249251"/>
                </a:lnTo>
                <a:cubicBezTo>
                  <a:pt x="1852733" y="1578791"/>
                  <a:pt x="1596858" y="1840079"/>
                  <a:pt x="1270155" y="1906932"/>
                </a:cubicBezTo>
                <a:lnTo>
                  <a:pt x="1133886" y="1920669"/>
                </a:lnTo>
                <a:lnTo>
                  <a:pt x="1133886" y="1726987"/>
                </a:lnTo>
                <a:lnTo>
                  <a:pt x="1231120" y="1717184"/>
                </a:lnTo>
                <a:cubicBezTo>
                  <a:pt x="1480597" y="1666134"/>
                  <a:pt x="1675988" y="1466609"/>
                  <a:pt x="1720938" y="1214966"/>
                </a:cubicBezTo>
                <a:close/>
                <a:moveTo>
                  <a:pt x="1451055" y="1117832"/>
                </a:moveTo>
                <a:lnTo>
                  <a:pt x="1654165" y="1117832"/>
                </a:lnTo>
                <a:lnTo>
                  <a:pt x="1646771" y="1201630"/>
                </a:lnTo>
                <a:cubicBezTo>
                  <a:pt x="1607234" y="1422971"/>
                  <a:pt x="1435371" y="1598470"/>
                  <a:pt x="1215936" y="1643372"/>
                </a:cubicBezTo>
                <a:lnTo>
                  <a:pt x="1133886" y="1651644"/>
                </a:lnTo>
                <a:lnTo>
                  <a:pt x="1133886" y="1448534"/>
                </a:lnTo>
                <a:lnTo>
                  <a:pt x="1175002" y="1444389"/>
                </a:lnTo>
                <a:cubicBezTo>
                  <a:pt x="1313454" y="1416058"/>
                  <a:pt x="1421888" y="1305329"/>
                  <a:pt x="1446834" y="1165676"/>
                </a:cubicBezTo>
                <a:close/>
                <a:moveTo>
                  <a:pt x="555879" y="1117832"/>
                </a:moveTo>
                <a:lnTo>
                  <a:pt x="758989" y="1117832"/>
                </a:lnTo>
                <a:lnTo>
                  <a:pt x="763211" y="1165676"/>
                </a:lnTo>
                <a:cubicBezTo>
                  <a:pt x="788156" y="1305329"/>
                  <a:pt x="896592" y="1416058"/>
                  <a:pt x="1035042" y="1444389"/>
                </a:cubicBezTo>
                <a:lnTo>
                  <a:pt x="1076160" y="1448534"/>
                </a:lnTo>
                <a:lnTo>
                  <a:pt x="1076160" y="1651644"/>
                </a:lnTo>
                <a:lnTo>
                  <a:pt x="994109" y="1643372"/>
                </a:lnTo>
                <a:cubicBezTo>
                  <a:pt x="774674" y="1598470"/>
                  <a:pt x="602810" y="1422971"/>
                  <a:pt x="563273" y="1201630"/>
                </a:cubicBezTo>
                <a:close/>
                <a:moveTo>
                  <a:pt x="286854" y="1117832"/>
                </a:moveTo>
                <a:lnTo>
                  <a:pt x="480536" y="1117832"/>
                </a:lnTo>
                <a:lnTo>
                  <a:pt x="489107" y="1214966"/>
                </a:lnTo>
                <a:cubicBezTo>
                  <a:pt x="534057" y="1466609"/>
                  <a:pt x="729449" y="1666134"/>
                  <a:pt x="978924" y="1717184"/>
                </a:cubicBezTo>
                <a:lnTo>
                  <a:pt x="1076160" y="1726987"/>
                </a:lnTo>
                <a:lnTo>
                  <a:pt x="1076160" y="1920669"/>
                </a:lnTo>
                <a:lnTo>
                  <a:pt x="939891" y="1906932"/>
                </a:lnTo>
                <a:cubicBezTo>
                  <a:pt x="613190" y="1840079"/>
                  <a:pt x="357314" y="1578791"/>
                  <a:pt x="298450" y="1249251"/>
                </a:cubicBezTo>
                <a:close/>
                <a:moveTo>
                  <a:pt x="0" y="1117832"/>
                </a:moveTo>
                <a:lnTo>
                  <a:pt x="200216" y="1117832"/>
                </a:lnTo>
                <a:lnTo>
                  <a:pt x="215141" y="1275736"/>
                </a:lnTo>
                <a:cubicBezTo>
                  <a:pt x="289634" y="1664520"/>
                  <a:pt x="612590" y="1965026"/>
                  <a:pt x="1012380" y="2005627"/>
                </a:cubicBezTo>
                <a:lnTo>
                  <a:pt x="1076160" y="2008848"/>
                </a:lnTo>
                <a:lnTo>
                  <a:pt x="1076160" y="2208421"/>
                </a:lnTo>
                <a:lnTo>
                  <a:pt x="991975" y="2204170"/>
                </a:lnTo>
                <a:cubicBezTo>
                  <a:pt x="469282" y="2151088"/>
                  <a:pt x="54219" y="1733929"/>
                  <a:pt x="4377" y="1210283"/>
                </a:cubicBezTo>
                <a:close/>
                <a:moveTo>
                  <a:pt x="1105023" y="887238"/>
                </a:moveTo>
                <a:cubicBezTo>
                  <a:pt x="1226052" y="887238"/>
                  <a:pt x="1324166" y="984380"/>
                  <a:pt x="1324166" y="1104211"/>
                </a:cubicBezTo>
                <a:cubicBezTo>
                  <a:pt x="1324166" y="1224042"/>
                  <a:pt x="1226052" y="1321184"/>
                  <a:pt x="1105023" y="1321184"/>
                </a:cubicBezTo>
                <a:cubicBezTo>
                  <a:pt x="983994" y="1321184"/>
                  <a:pt x="885880" y="1224042"/>
                  <a:pt x="885880" y="1104211"/>
                </a:cubicBezTo>
                <a:cubicBezTo>
                  <a:pt x="885880" y="984380"/>
                  <a:pt x="983994" y="887238"/>
                  <a:pt x="1105023" y="887238"/>
                </a:cubicBezTo>
                <a:close/>
                <a:moveTo>
                  <a:pt x="1133886" y="556775"/>
                </a:moveTo>
                <a:lnTo>
                  <a:pt x="1215936" y="565046"/>
                </a:lnTo>
                <a:cubicBezTo>
                  <a:pt x="1435371" y="609949"/>
                  <a:pt x="1607234" y="785448"/>
                  <a:pt x="1646771" y="1006789"/>
                </a:cubicBezTo>
                <a:lnTo>
                  <a:pt x="1651476" y="1060106"/>
                </a:lnTo>
                <a:lnTo>
                  <a:pt x="1448366" y="1060106"/>
                </a:lnTo>
                <a:lnTo>
                  <a:pt x="1446834" y="1042743"/>
                </a:lnTo>
                <a:cubicBezTo>
                  <a:pt x="1421888" y="903091"/>
                  <a:pt x="1313454" y="792361"/>
                  <a:pt x="1175002" y="764030"/>
                </a:cubicBezTo>
                <a:lnTo>
                  <a:pt x="1133886" y="759885"/>
                </a:lnTo>
                <a:close/>
                <a:moveTo>
                  <a:pt x="1076160" y="556775"/>
                </a:moveTo>
                <a:lnTo>
                  <a:pt x="1076160" y="759885"/>
                </a:lnTo>
                <a:lnTo>
                  <a:pt x="1035042" y="764030"/>
                </a:lnTo>
                <a:cubicBezTo>
                  <a:pt x="896592" y="792361"/>
                  <a:pt x="788156" y="903091"/>
                  <a:pt x="763211" y="1042743"/>
                </a:cubicBezTo>
                <a:lnTo>
                  <a:pt x="761679" y="1060106"/>
                </a:lnTo>
                <a:lnTo>
                  <a:pt x="558569" y="1060106"/>
                </a:lnTo>
                <a:lnTo>
                  <a:pt x="563273" y="1006789"/>
                </a:lnTo>
                <a:cubicBezTo>
                  <a:pt x="602810" y="785448"/>
                  <a:pt x="774674" y="609949"/>
                  <a:pt x="994109" y="565046"/>
                </a:cubicBezTo>
                <a:close/>
                <a:moveTo>
                  <a:pt x="1133886" y="287750"/>
                </a:moveTo>
                <a:lnTo>
                  <a:pt x="1270155" y="301487"/>
                </a:lnTo>
                <a:cubicBezTo>
                  <a:pt x="1596858" y="368340"/>
                  <a:pt x="1852733" y="629628"/>
                  <a:pt x="1911597" y="959167"/>
                </a:cubicBezTo>
                <a:lnTo>
                  <a:pt x="1920503" y="1060106"/>
                </a:lnTo>
                <a:lnTo>
                  <a:pt x="1726819" y="1060106"/>
                </a:lnTo>
                <a:lnTo>
                  <a:pt x="1720938" y="993452"/>
                </a:lnTo>
                <a:cubicBezTo>
                  <a:pt x="1675988" y="741810"/>
                  <a:pt x="1480597" y="542284"/>
                  <a:pt x="1231120" y="491234"/>
                </a:cubicBezTo>
                <a:lnTo>
                  <a:pt x="1133886" y="481432"/>
                </a:lnTo>
                <a:close/>
                <a:moveTo>
                  <a:pt x="1076160" y="287750"/>
                </a:moveTo>
                <a:lnTo>
                  <a:pt x="1076160" y="481432"/>
                </a:lnTo>
                <a:lnTo>
                  <a:pt x="978924" y="491234"/>
                </a:lnTo>
                <a:cubicBezTo>
                  <a:pt x="729449" y="542284"/>
                  <a:pt x="534057" y="741810"/>
                  <a:pt x="489107" y="993452"/>
                </a:cubicBezTo>
                <a:lnTo>
                  <a:pt x="483226" y="1060106"/>
                </a:lnTo>
                <a:lnTo>
                  <a:pt x="289544" y="1060106"/>
                </a:lnTo>
                <a:lnTo>
                  <a:pt x="298450" y="959167"/>
                </a:lnTo>
                <a:cubicBezTo>
                  <a:pt x="357314" y="629628"/>
                  <a:pt x="613190" y="368340"/>
                  <a:pt x="939891" y="301487"/>
                </a:cubicBezTo>
                <a:close/>
                <a:moveTo>
                  <a:pt x="1133886" y="0"/>
                </a:moveTo>
                <a:lnTo>
                  <a:pt x="1218071" y="4251"/>
                </a:lnTo>
                <a:cubicBezTo>
                  <a:pt x="1740766" y="57333"/>
                  <a:pt x="2155828" y="474492"/>
                  <a:pt x="2205669" y="998138"/>
                </a:cubicBezTo>
                <a:lnTo>
                  <a:pt x="2208603" y="1060106"/>
                </a:lnTo>
                <a:lnTo>
                  <a:pt x="2006949" y="1060106"/>
                </a:lnTo>
                <a:lnTo>
                  <a:pt x="1994905" y="932685"/>
                </a:lnTo>
                <a:cubicBezTo>
                  <a:pt x="1920413" y="543902"/>
                  <a:pt x="1597457" y="243394"/>
                  <a:pt x="1197666" y="202793"/>
                </a:cubicBezTo>
                <a:lnTo>
                  <a:pt x="1133886" y="199573"/>
                </a:lnTo>
                <a:close/>
                <a:moveTo>
                  <a:pt x="1076160" y="0"/>
                </a:moveTo>
                <a:lnTo>
                  <a:pt x="1076160" y="199573"/>
                </a:lnTo>
                <a:lnTo>
                  <a:pt x="1012380" y="202793"/>
                </a:lnTo>
                <a:cubicBezTo>
                  <a:pt x="612590" y="243394"/>
                  <a:pt x="289634" y="543902"/>
                  <a:pt x="215141" y="932685"/>
                </a:cubicBezTo>
                <a:lnTo>
                  <a:pt x="203097" y="1060106"/>
                </a:lnTo>
                <a:lnTo>
                  <a:pt x="1443" y="1060106"/>
                </a:lnTo>
                <a:lnTo>
                  <a:pt x="4377" y="998138"/>
                </a:lnTo>
                <a:cubicBezTo>
                  <a:pt x="54219" y="474492"/>
                  <a:pt x="469282" y="57333"/>
                  <a:pt x="991975" y="4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39785">
              <a:defRPr/>
            </a:pPr>
            <a:endParaRPr lang="en-US" sz="1653">
              <a:solidFill>
                <a:schemeClr val="bg1"/>
              </a:solidFill>
            </a:endParaRPr>
          </a:p>
        </p:txBody>
      </p:sp>
      <p:grpSp>
        <p:nvGrpSpPr>
          <p:cNvPr id="187" name="Group 25">
            <a:extLst>
              <a:ext uri="{FF2B5EF4-FFF2-40B4-BE49-F238E27FC236}">
                <a16:creationId xmlns:a16="http://schemas.microsoft.com/office/drawing/2014/main" id="{890C38CD-1615-4761-9A3F-542053B33C1C}"/>
              </a:ext>
            </a:extLst>
          </p:cNvPr>
          <p:cNvGrpSpPr>
            <a:grpSpLocks/>
          </p:cNvGrpSpPr>
          <p:nvPr/>
        </p:nvGrpSpPr>
        <p:grpSpPr bwMode="auto">
          <a:xfrm>
            <a:off x="9352500" y="3962400"/>
            <a:ext cx="2685512" cy="2928542"/>
            <a:chOff x="3438298" y="1905000"/>
            <a:chExt cx="5208814" cy="5361654"/>
          </a:xfrm>
        </p:grpSpPr>
        <p:pic>
          <p:nvPicPr>
            <p:cNvPr id="188" name="Picture 28">
              <a:extLst>
                <a:ext uri="{FF2B5EF4-FFF2-40B4-BE49-F238E27FC236}">
                  <a16:creationId xmlns:a16="http://schemas.microsoft.com/office/drawing/2014/main" id="{DC3F36D7-16F8-44C8-9E3A-0D14B813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61"/>
            <a:stretch>
              <a:fillRect/>
            </a:stretch>
          </p:blipFill>
          <p:spPr bwMode="auto">
            <a:xfrm>
              <a:off x="3438298" y="6683828"/>
              <a:ext cx="2272565" cy="58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9" name="Group 1">
              <a:extLst>
                <a:ext uri="{FF2B5EF4-FFF2-40B4-BE49-F238E27FC236}">
                  <a16:creationId xmlns:a16="http://schemas.microsoft.com/office/drawing/2014/main" id="{59B1E398-3D39-4DE2-96C0-6BD8E90E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1490" y="1905000"/>
              <a:ext cx="5105622" cy="5085395"/>
              <a:chOff x="1980978" y="861091"/>
              <a:chExt cx="5105622" cy="5085395"/>
            </a:xfrm>
          </p:grpSpPr>
          <p:sp>
            <p:nvSpPr>
              <p:cNvPr id="190" name="Isosceles Triangle 189">
                <a:extLst>
                  <a:ext uri="{FF2B5EF4-FFF2-40B4-BE49-F238E27FC236}">
                    <a16:creationId xmlns:a16="http://schemas.microsoft.com/office/drawing/2014/main" id="{2E50D689-8734-4035-A924-83AE15B70BF3}"/>
                  </a:ext>
                </a:extLst>
              </p:cNvPr>
              <p:cNvSpPr/>
              <p:nvPr/>
            </p:nvSpPr>
            <p:spPr>
              <a:xfrm>
                <a:off x="1980978" y="861091"/>
                <a:ext cx="5105622" cy="4401097"/>
              </a:xfrm>
              <a:prstGeom prst="triangle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Isosceles Triangle 190">
                <a:extLst>
                  <a:ext uri="{FF2B5EF4-FFF2-40B4-BE49-F238E27FC236}">
                    <a16:creationId xmlns:a16="http://schemas.microsoft.com/office/drawing/2014/main" id="{5385645E-1541-4E44-9C6B-A349D751DA95}"/>
                  </a:ext>
                </a:extLst>
              </p:cNvPr>
              <p:cNvSpPr/>
              <p:nvPr/>
            </p:nvSpPr>
            <p:spPr>
              <a:xfrm>
                <a:off x="2590604" y="1912147"/>
                <a:ext cx="3886369" cy="3350041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Isosceles Triangle 191">
                <a:extLst>
                  <a:ext uri="{FF2B5EF4-FFF2-40B4-BE49-F238E27FC236}">
                    <a16:creationId xmlns:a16="http://schemas.microsoft.com/office/drawing/2014/main" id="{DFD1D8B6-6418-4B6F-AE94-2FD6BABDC4C4}"/>
                  </a:ext>
                </a:extLst>
              </p:cNvPr>
              <p:cNvSpPr/>
              <p:nvPr/>
            </p:nvSpPr>
            <p:spPr>
              <a:xfrm>
                <a:off x="3771567" y="1911592"/>
                <a:ext cx="1524441" cy="134587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Trapezoid 192">
                <a:extLst>
                  <a:ext uri="{FF2B5EF4-FFF2-40B4-BE49-F238E27FC236}">
                    <a16:creationId xmlns:a16="http://schemas.microsoft.com/office/drawing/2014/main" id="{98327C39-EDBC-4058-8926-A79C07B80829}"/>
                  </a:ext>
                </a:extLst>
              </p:cNvPr>
              <p:cNvSpPr/>
              <p:nvPr/>
            </p:nvSpPr>
            <p:spPr>
              <a:xfrm>
                <a:off x="2590604" y="4590592"/>
                <a:ext cx="3886369" cy="671595"/>
              </a:xfrm>
              <a:prstGeom prst="trapezoid">
                <a:avLst>
                  <a:gd name="adj" fmla="val 5799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rapezoid 193">
                <a:extLst>
                  <a:ext uri="{FF2B5EF4-FFF2-40B4-BE49-F238E27FC236}">
                    <a16:creationId xmlns:a16="http://schemas.microsoft.com/office/drawing/2014/main" id="{A07CEABF-118E-4F19-87D6-9ECF88484BE1}"/>
                  </a:ext>
                </a:extLst>
              </p:cNvPr>
              <p:cNvSpPr/>
              <p:nvPr/>
            </p:nvSpPr>
            <p:spPr>
              <a:xfrm>
                <a:off x="2971621" y="3925347"/>
                <a:ext cx="3124336" cy="665246"/>
              </a:xfrm>
              <a:prstGeom prst="trapezoid">
                <a:avLst>
                  <a:gd name="adj" fmla="val 5799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COMPETITIVENESS</a:t>
                </a:r>
              </a:p>
              <a:p>
                <a:pPr algn="ctr" defTabSz="1031508">
                  <a:defRPr/>
                </a:pP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Trapezoid 194">
                <a:extLst>
                  <a:ext uri="{FF2B5EF4-FFF2-40B4-BE49-F238E27FC236}">
                    <a16:creationId xmlns:a16="http://schemas.microsoft.com/office/drawing/2014/main" id="{ADE8DDAE-8D92-4CEC-8CEF-1727471A57FC}"/>
                  </a:ext>
                </a:extLst>
              </p:cNvPr>
              <p:cNvSpPr/>
              <p:nvPr/>
            </p:nvSpPr>
            <p:spPr>
              <a:xfrm>
                <a:off x="3349462" y="3266453"/>
                <a:ext cx="2368653" cy="666833"/>
              </a:xfrm>
              <a:prstGeom prst="trapezoid">
                <a:avLst>
                  <a:gd name="adj" fmla="val 5799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7. BUSINESS STRATEGY</a:t>
                </a: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5145FDBA-A1DB-4E50-9021-4E6E2024F52A}"/>
                  </a:ext>
                </a:extLst>
              </p:cNvPr>
              <p:cNvCxnSpPr>
                <a:cxnSpLocks/>
                <a:stCxn id="194" idx="2"/>
              </p:cNvCxnSpPr>
              <p:nvPr/>
            </p:nvCxnSpPr>
            <p:spPr>
              <a:xfrm flipV="1">
                <a:off x="4533788" y="4274483"/>
                <a:ext cx="0" cy="3161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9">
                <a:extLst>
                  <a:ext uri="{FF2B5EF4-FFF2-40B4-BE49-F238E27FC236}">
                    <a16:creationId xmlns:a16="http://schemas.microsoft.com/office/drawing/2014/main" id="{DCD97EF4-1F87-4D2B-8B12-9DC7E4E38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3442" y="4243123"/>
                <a:ext cx="1340681" cy="394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800" b="1" dirty="0">
                    <a:latin typeface="+mn-lt"/>
                  </a:rPr>
                  <a:t>5. CURRENT</a:t>
                </a:r>
              </a:p>
            </p:txBody>
          </p:sp>
          <p:sp>
            <p:nvSpPr>
              <p:cNvPr id="198" name="TextBox 10">
                <a:extLst>
                  <a:ext uri="{FF2B5EF4-FFF2-40B4-BE49-F238E27FC236}">
                    <a16:creationId xmlns:a16="http://schemas.microsoft.com/office/drawing/2014/main" id="{679B8518-81A4-4E6C-8E72-658B67D31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4083" y="4243123"/>
                <a:ext cx="1210094" cy="394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800" b="1">
                    <a:latin typeface="+mn-lt"/>
                  </a:rPr>
                  <a:t>6. TARGET</a:t>
                </a:r>
              </a:p>
            </p:txBody>
          </p:sp>
          <p:sp>
            <p:nvSpPr>
              <p:cNvPr id="199" name="TextBox 11">
                <a:extLst>
                  <a:ext uri="{FF2B5EF4-FFF2-40B4-BE49-F238E27FC236}">
                    <a16:creationId xmlns:a16="http://schemas.microsoft.com/office/drawing/2014/main" id="{D7945122-F859-4233-B849-6233026AC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678" y="2505089"/>
                <a:ext cx="1421520" cy="845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800" b="1" dirty="0">
                    <a:latin typeface="+mn-lt"/>
                  </a:rPr>
                  <a:t>8. </a:t>
                </a:r>
              </a:p>
              <a:p>
                <a:pPr algn="ctr" eaLnBrk="1" hangingPunct="1"/>
                <a:r>
                  <a:rPr lang="en-GB" altLang="en-US" sz="800" b="1" dirty="0">
                    <a:latin typeface="+mn-lt"/>
                  </a:rPr>
                  <a:t>CORPORATE </a:t>
                </a:r>
              </a:p>
              <a:p>
                <a:pPr algn="ctr" eaLnBrk="1" hangingPunct="1"/>
                <a:r>
                  <a:rPr lang="en-GB" altLang="en-US" sz="800" b="1" dirty="0">
                    <a:latin typeface="+mn-lt"/>
                  </a:rPr>
                  <a:t>STRATEGY</a:t>
                </a:r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A47A748-FB5A-49D2-AC0C-747C782BDF5E}"/>
                  </a:ext>
                </a:extLst>
              </p:cNvPr>
              <p:cNvCxnSpPr>
                <a:stCxn id="193" idx="2"/>
                <a:endCxn id="193" idx="0"/>
              </p:cNvCxnSpPr>
              <p:nvPr/>
            </p:nvCxnSpPr>
            <p:spPr>
              <a:xfrm flipV="1">
                <a:off x="4533789" y="4590592"/>
                <a:ext cx="0" cy="671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13">
                <a:extLst>
                  <a:ext uri="{FF2B5EF4-FFF2-40B4-BE49-F238E27FC236}">
                    <a16:creationId xmlns:a16="http://schemas.microsoft.com/office/drawing/2014/main" id="{8841CBFC-ED32-44B8-8098-2B5DB262F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9167" y="4651339"/>
                <a:ext cx="1309588" cy="619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800" b="1">
                    <a:latin typeface="+mn-lt"/>
                  </a:rPr>
                  <a:t>3. MARKET </a:t>
                </a:r>
              </a:p>
              <a:p>
                <a:pPr algn="ctr" eaLnBrk="1" hangingPunct="1"/>
                <a:r>
                  <a:rPr lang="en-GB" altLang="en-US" sz="800" b="1">
                    <a:latin typeface="+mn-lt"/>
                  </a:rPr>
                  <a:t>DEMAND</a:t>
                </a:r>
              </a:p>
            </p:txBody>
          </p:sp>
          <p:sp>
            <p:nvSpPr>
              <p:cNvPr id="202" name="TextBox 14">
                <a:extLst>
                  <a:ext uri="{FF2B5EF4-FFF2-40B4-BE49-F238E27FC236}">
                    <a16:creationId xmlns:a16="http://schemas.microsoft.com/office/drawing/2014/main" id="{F57B4D34-CE5B-401D-96B9-4B6221FAD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3052" y="4656782"/>
                <a:ext cx="1399754" cy="619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800" b="1" dirty="0">
                    <a:latin typeface="+mn-lt"/>
                  </a:rPr>
                  <a:t>4. INDUSTRY</a:t>
                </a:r>
              </a:p>
              <a:p>
                <a:pPr algn="ctr" eaLnBrk="1" hangingPunct="1"/>
                <a:r>
                  <a:rPr lang="en-GB" altLang="en-US" sz="800" b="1" dirty="0">
                    <a:latin typeface="+mn-lt"/>
                  </a:rPr>
                  <a:t>SUPPLY</a:t>
                </a:r>
              </a:p>
            </p:txBody>
          </p:sp>
          <p:sp>
            <p:nvSpPr>
              <p:cNvPr id="203" name="TextBox 15">
                <a:extLst>
                  <a:ext uri="{FF2B5EF4-FFF2-40B4-BE49-F238E27FC236}">
                    <a16:creationId xmlns:a16="http://schemas.microsoft.com/office/drawing/2014/main" id="{E44CF946-A7DF-4A5E-A12B-EFE73DB90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000729">
                <a:off x="2856429" y="3163131"/>
                <a:ext cx="1007231" cy="477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000" b="1" dirty="0">
                    <a:solidFill>
                      <a:schemeClr val="bg1"/>
                    </a:solidFill>
                    <a:latin typeface="+mn-lt"/>
                  </a:rPr>
                  <a:t>9. RISK</a:t>
                </a:r>
              </a:p>
            </p:txBody>
          </p:sp>
          <p:sp>
            <p:nvSpPr>
              <p:cNvPr id="204" name="TextBox 16">
                <a:extLst>
                  <a:ext uri="{FF2B5EF4-FFF2-40B4-BE49-F238E27FC236}">
                    <a16:creationId xmlns:a16="http://schemas.microsoft.com/office/drawing/2014/main" id="{BB9A231D-CB54-491B-9B1E-153F9D3A24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553238">
                <a:off x="4836923" y="3202526"/>
                <a:ext cx="1767350" cy="477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000" b="1" dirty="0">
                    <a:solidFill>
                      <a:schemeClr val="bg1"/>
                    </a:solidFill>
                    <a:latin typeface="+mn-lt"/>
                  </a:rPr>
                  <a:t>OPPORTUNITY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9E32CE4-EAC8-4C2B-B7DC-62A86ED12C46}"/>
                  </a:ext>
                </a:extLst>
              </p:cNvPr>
              <p:cNvSpPr/>
              <p:nvPr/>
            </p:nvSpPr>
            <p:spPr>
              <a:xfrm>
                <a:off x="1980978" y="5260601"/>
                <a:ext cx="5105622" cy="685885"/>
              </a:xfrm>
              <a:prstGeom prst="rect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508">
                  <a:defRPr/>
                </a:pP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TextBox 18">
                <a:extLst>
                  <a:ext uri="{FF2B5EF4-FFF2-40B4-BE49-F238E27FC236}">
                    <a16:creationId xmlns:a16="http://schemas.microsoft.com/office/drawing/2014/main" id="{1CCFF8D5-1020-4C3B-87C6-3F2ABBDF5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8772" y="5462324"/>
                <a:ext cx="2139740" cy="45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 b="1" dirty="0">
                    <a:solidFill>
                      <a:schemeClr val="bg1"/>
                    </a:solidFill>
                    <a:latin typeface="+mn-lt"/>
                  </a:rPr>
                  <a:t>1. OUR BUSINESS</a:t>
                </a:r>
              </a:p>
            </p:txBody>
          </p:sp>
          <p:sp>
            <p:nvSpPr>
              <p:cNvPr id="207" name="TextBox 19">
                <a:extLst>
                  <a:ext uri="{FF2B5EF4-FFF2-40B4-BE49-F238E27FC236}">
                    <a16:creationId xmlns:a16="http://schemas.microsoft.com/office/drawing/2014/main" id="{FD64F098-A4DC-40AC-B5A4-C70E42899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6463" y="5462324"/>
                <a:ext cx="1682689" cy="45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 b="1" dirty="0">
                    <a:solidFill>
                      <a:schemeClr val="bg1"/>
                    </a:solidFill>
                    <a:latin typeface="+mn-lt"/>
                  </a:rPr>
                  <a:t>2. OUR AIMS</a:t>
                </a:r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602E2764-1206-4726-8A50-1F67931CF7B7}"/>
                  </a:ext>
                </a:extLst>
              </p:cNvPr>
              <p:cNvCxnSpPr>
                <a:stCxn id="205" idx="2"/>
                <a:endCxn id="205" idx="0"/>
              </p:cNvCxnSpPr>
              <p:nvPr/>
            </p:nvCxnSpPr>
            <p:spPr>
              <a:xfrm flipV="1">
                <a:off x="4533789" y="5260601"/>
                <a:ext cx="0" cy="685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1">
                <a:extLst>
                  <a:ext uri="{FF2B5EF4-FFF2-40B4-BE49-F238E27FC236}">
                    <a16:creationId xmlns:a16="http://schemas.microsoft.com/office/drawing/2014/main" id="{3D126FE5-DEED-480E-86D7-280F52EFE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6928" y="1434142"/>
                <a:ext cx="827665" cy="45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000" b="1" dirty="0">
                    <a:solidFill>
                      <a:schemeClr val="bg1"/>
                    </a:solidFill>
                    <a:latin typeface="+mn-lt"/>
                  </a:rPr>
                  <a:t>AND</a:t>
                </a:r>
              </a:p>
            </p:txBody>
          </p:sp>
        </p:grpSp>
      </p:grpSp>
      <p:sp>
        <p:nvSpPr>
          <p:cNvPr id="210" name="object 18">
            <a:extLst>
              <a:ext uri="{FF2B5EF4-FFF2-40B4-BE49-F238E27FC236}">
                <a16:creationId xmlns:a16="http://schemas.microsoft.com/office/drawing/2014/main" id="{72ABB224-5058-4C8C-BA12-057756F5D79C}"/>
              </a:ext>
            </a:extLst>
          </p:cNvPr>
          <p:cNvSpPr txBox="1"/>
          <p:nvPr/>
        </p:nvSpPr>
        <p:spPr>
          <a:xfrm>
            <a:off x="3602037" y="7234324"/>
            <a:ext cx="4984750" cy="100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650" dirty="0">
                <a:solidFill>
                  <a:schemeClr val="bg1"/>
                </a:solidFill>
                <a:cs typeface="Calibri"/>
              </a:rPr>
              <a:t>“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y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s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: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Al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l</a:t>
            </a:r>
            <a:r>
              <a:rPr sz="650" spc="1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ts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are</a:t>
            </a:r>
            <a:r>
              <a:rPr sz="650" spc="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reser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v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d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,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o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art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f</a:t>
            </a:r>
            <a:r>
              <a:rPr sz="650" spc="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h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rese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tat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io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can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 re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odu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ced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 c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opi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ed</a:t>
            </a:r>
            <a:r>
              <a:rPr sz="650" spc="1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y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y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mea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 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x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w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th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wr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cs typeface="Calibri"/>
              </a:rPr>
              <a:t>e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erm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si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f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om</a:t>
            </a:r>
            <a:r>
              <a:rPr lang="en-GB" sz="650" spc="5" dirty="0">
                <a:solidFill>
                  <a:schemeClr val="bg1"/>
                </a:solidFill>
                <a:cs typeface="Calibri"/>
              </a:rPr>
              <a:t> </a:t>
            </a:r>
            <a:r>
              <a:rPr lang="en-GB" sz="650" spc="-5" dirty="0">
                <a:solidFill>
                  <a:schemeClr val="bg1"/>
                </a:solidFill>
                <a:cs typeface="Calibri"/>
              </a:rPr>
              <a:t>S</a:t>
            </a:r>
            <a:r>
              <a:rPr lang="en-GB" sz="650" spc="-15" dirty="0">
                <a:solidFill>
                  <a:schemeClr val="bg1"/>
                </a:solidFill>
                <a:cs typeface="Calibri"/>
              </a:rPr>
              <a:t>M</a:t>
            </a:r>
            <a:r>
              <a:rPr lang="en-GB" sz="650" spc="-5" dirty="0">
                <a:solidFill>
                  <a:schemeClr val="bg1"/>
                </a:solidFill>
                <a:cs typeface="Calibri"/>
              </a:rPr>
              <a:t>SA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“</a:t>
            </a:r>
            <a:endParaRPr sz="65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11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F5F19600-B311-4F18-AC53-0AD447E3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212" name="Picture 2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78BA2B-62CB-47D5-AF13-4E89CD758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2C1E950F-1921-4C97-94D4-1B230546B1E0}"/>
              </a:ext>
            </a:extLst>
          </p:cNvPr>
          <p:cNvSpPr txBox="1"/>
          <p:nvPr/>
        </p:nvSpPr>
        <p:spPr>
          <a:xfrm>
            <a:off x="9259541" y="1034744"/>
            <a:ext cx="3000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71F"/>
                </a:solidFill>
              </a:rPr>
              <a:t>Note:</a:t>
            </a:r>
          </a:p>
          <a:p>
            <a:pPr algn="ctr"/>
            <a:r>
              <a:rPr lang="en-US" b="1" dirty="0">
                <a:solidFill>
                  <a:srgbClr val="FF671F"/>
                </a:solidFill>
              </a:rPr>
              <a:t>Reviewed with the MD and the Strategy Committee</a:t>
            </a:r>
          </a:p>
        </p:txBody>
      </p:sp>
    </p:spTree>
    <p:extLst>
      <p:ext uri="{BB962C8B-B14F-4D97-AF65-F5344CB8AC3E}">
        <p14:creationId xmlns:p14="http://schemas.microsoft.com/office/powerpoint/2010/main" val="100316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>
            <a:extLst>
              <a:ext uri="{FF2B5EF4-FFF2-40B4-BE49-F238E27FC236}">
                <a16:creationId xmlns:a16="http://schemas.microsoft.com/office/drawing/2014/main" id="{AF7B1EF0-8130-4D74-B576-657CB83D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07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1D761-7C12-4793-A35F-15E25D053030}"/>
              </a:ext>
            </a:extLst>
          </p:cNvPr>
          <p:cNvSpPr txBox="1"/>
          <p:nvPr/>
        </p:nvSpPr>
        <p:spPr>
          <a:xfrm>
            <a:off x="3937107" y="204266"/>
            <a:ext cx="5505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4000" dirty="0">
                <a:latin typeface="Oswald" panose="00000500000000000000" pitchFamily="2" charset="0"/>
              </a:rPr>
              <a:t>360° Strategy Planning</a:t>
            </a: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BED821E8-E7CE-4A0F-BF63-E8C4B4812EF9}"/>
              </a:ext>
            </a:extLst>
          </p:cNvPr>
          <p:cNvSpPr txBox="1"/>
          <p:nvPr/>
        </p:nvSpPr>
        <p:spPr>
          <a:xfrm>
            <a:off x="3618669" y="7257711"/>
            <a:ext cx="4984750" cy="100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650" dirty="0">
                <a:solidFill>
                  <a:schemeClr val="bg1"/>
                </a:solidFill>
                <a:cs typeface="Calibri"/>
              </a:rPr>
              <a:t>“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y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s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: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Al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l</a:t>
            </a:r>
            <a:r>
              <a:rPr sz="650" spc="1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ts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are</a:t>
            </a:r>
            <a:r>
              <a:rPr sz="650" spc="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reser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v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d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,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o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art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f</a:t>
            </a:r>
            <a:r>
              <a:rPr sz="650" spc="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h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rese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tat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io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can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 re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odu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ced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 c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opi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ed</a:t>
            </a:r>
            <a:r>
              <a:rPr sz="650" spc="1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y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y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mea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 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x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w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th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wr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cs typeface="Calibri"/>
              </a:rPr>
              <a:t>e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erm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si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f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om</a:t>
            </a:r>
            <a:r>
              <a:rPr lang="en-GB" sz="650" spc="5" dirty="0">
                <a:solidFill>
                  <a:schemeClr val="bg1"/>
                </a:solidFill>
                <a:cs typeface="Calibri"/>
              </a:rPr>
              <a:t> </a:t>
            </a:r>
            <a:r>
              <a:rPr lang="en-GB" sz="650" spc="-5" dirty="0">
                <a:solidFill>
                  <a:schemeClr val="bg1"/>
                </a:solidFill>
                <a:cs typeface="Calibri"/>
              </a:rPr>
              <a:t>S</a:t>
            </a:r>
            <a:r>
              <a:rPr lang="en-GB" sz="650" spc="-15" dirty="0">
                <a:solidFill>
                  <a:schemeClr val="bg1"/>
                </a:solidFill>
                <a:cs typeface="Calibri"/>
              </a:rPr>
              <a:t>M</a:t>
            </a:r>
            <a:r>
              <a:rPr lang="en-GB" sz="650" spc="-5" dirty="0">
                <a:solidFill>
                  <a:schemeClr val="bg1"/>
                </a:solidFill>
                <a:cs typeface="Calibri"/>
              </a:rPr>
              <a:t>SA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“</a:t>
            </a:r>
            <a:endParaRPr sz="6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DC822ADF-8494-4107-8FCC-41CFE54A7CC0}"/>
              </a:ext>
            </a:extLst>
          </p:cNvPr>
          <p:cNvSpPr/>
          <p:nvPr/>
        </p:nvSpPr>
        <p:spPr>
          <a:xfrm>
            <a:off x="2285370" y="1295400"/>
            <a:ext cx="2592372" cy="1074656"/>
          </a:xfrm>
          <a:prstGeom prst="roundRect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987499-9CFF-48D6-91FE-D572F4C91A3D}"/>
              </a:ext>
            </a:extLst>
          </p:cNvPr>
          <p:cNvSpPr/>
          <p:nvPr/>
        </p:nvSpPr>
        <p:spPr>
          <a:xfrm>
            <a:off x="1929959" y="1295414"/>
            <a:ext cx="1091012" cy="1074642"/>
          </a:xfrm>
          <a:prstGeom prst="ellipse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4504D3A-337D-4195-8518-6801B19958D3}"/>
              </a:ext>
            </a:extLst>
          </p:cNvPr>
          <p:cNvSpPr/>
          <p:nvPr/>
        </p:nvSpPr>
        <p:spPr>
          <a:xfrm>
            <a:off x="2285370" y="2540276"/>
            <a:ext cx="8107051" cy="1074656"/>
          </a:xfrm>
          <a:prstGeom prst="roundRect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FAED5385-F0F1-4B68-9B5B-14FBEE064AD2}"/>
              </a:ext>
            </a:extLst>
          </p:cNvPr>
          <p:cNvSpPr/>
          <p:nvPr/>
        </p:nvSpPr>
        <p:spPr>
          <a:xfrm>
            <a:off x="2285370" y="3785138"/>
            <a:ext cx="8107051" cy="1074656"/>
          </a:xfrm>
          <a:prstGeom prst="roundRect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1AB0CEAC-C654-4A04-8551-605DEDBE9F17}"/>
              </a:ext>
            </a:extLst>
          </p:cNvPr>
          <p:cNvSpPr/>
          <p:nvPr/>
        </p:nvSpPr>
        <p:spPr>
          <a:xfrm>
            <a:off x="2285370" y="5029999"/>
            <a:ext cx="8107051" cy="1074656"/>
          </a:xfrm>
          <a:prstGeom prst="roundRect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986E04-C9B1-49FB-AB3D-91FBBC7FF6F0}"/>
              </a:ext>
            </a:extLst>
          </p:cNvPr>
          <p:cNvSpPr/>
          <p:nvPr/>
        </p:nvSpPr>
        <p:spPr>
          <a:xfrm>
            <a:off x="1929959" y="2540280"/>
            <a:ext cx="1091012" cy="1074642"/>
          </a:xfrm>
          <a:prstGeom prst="ellipse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9CBC5F-B1A1-467F-97F9-0422AABAB50E}"/>
              </a:ext>
            </a:extLst>
          </p:cNvPr>
          <p:cNvSpPr/>
          <p:nvPr/>
        </p:nvSpPr>
        <p:spPr>
          <a:xfrm>
            <a:off x="1929959" y="3785146"/>
            <a:ext cx="1091012" cy="1074642"/>
          </a:xfrm>
          <a:prstGeom prst="ellipse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BF6BED-63B9-4FB2-9CD6-7CE4AC279BB4}"/>
              </a:ext>
            </a:extLst>
          </p:cNvPr>
          <p:cNvSpPr/>
          <p:nvPr/>
        </p:nvSpPr>
        <p:spPr>
          <a:xfrm>
            <a:off x="1929959" y="5030013"/>
            <a:ext cx="1091012" cy="1074642"/>
          </a:xfrm>
          <a:prstGeom prst="ellipse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Flowchart: Merge 20">
            <a:extLst>
              <a:ext uri="{FF2B5EF4-FFF2-40B4-BE49-F238E27FC236}">
                <a16:creationId xmlns:a16="http://schemas.microsoft.com/office/drawing/2014/main" id="{91AEE38F-5CE1-425C-B210-CA372DF4F879}"/>
              </a:ext>
            </a:extLst>
          </p:cNvPr>
          <p:cNvSpPr/>
          <p:nvPr/>
        </p:nvSpPr>
        <p:spPr>
          <a:xfrm>
            <a:off x="5943380" y="3628380"/>
            <a:ext cx="361080" cy="332079"/>
          </a:xfrm>
          <a:prstGeom prst="flowChartMerge">
            <a:avLst/>
          </a:prstGeom>
          <a:solidFill>
            <a:srgbClr val="962D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Flowchart: Merge 21">
            <a:extLst>
              <a:ext uri="{FF2B5EF4-FFF2-40B4-BE49-F238E27FC236}">
                <a16:creationId xmlns:a16="http://schemas.microsoft.com/office/drawing/2014/main" id="{F666AD72-8E25-463D-9298-EDC692055256}"/>
              </a:ext>
            </a:extLst>
          </p:cNvPr>
          <p:cNvSpPr/>
          <p:nvPr/>
        </p:nvSpPr>
        <p:spPr>
          <a:xfrm>
            <a:off x="5911817" y="4855457"/>
            <a:ext cx="424206" cy="367646"/>
          </a:xfrm>
          <a:prstGeom prst="flowChartMerge">
            <a:avLst/>
          </a:prstGeom>
          <a:solidFill>
            <a:srgbClr val="962D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E3EC507B-D16B-42E7-B282-DA54A67CC2DD}"/>
              </a:ext>
            </a:extLst>
          </p:cNvPr>
          <p:cNvSpPr/>
          <p:nvPr/>
        </p:nvSpPr>
        <p:spPr>
          <a:xfrm>
            <a:off x="7800048" y="1295400"/>
            <a:ext cx="2592372" cy="1074656"/>
          </a:xfrm>
          <a:prstGeom prst="roundRect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2D7D9813-AF8E-4E9E-93DA-56C7343F3769}"/>
              </a:ext>
            </a:extLst>
          </p:cNvPr>
          <p:cNvSpPr/>
          <p:nvPr/>
        </p:nvSpPr>
        <p:spPr>
          <a:xfrm>
            <a:off x="5042709" y="1295400"/>
            <a:ext cx="2592372" cy="1074656"/>
          </a:xfrm>
          <a:prstGeom prst="roundRect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Flowchart: Merge 24">
            <a:extLst>
              <a:ext uri="{FF2B5EF4-FFF2-40B4-BE49-F238E27FC236}">
                <a16:creationId xmlns:a16="http://schemas.microsoft.com/office/drawing/2014/main" id="{832C548E-A3F1-464A-BDE7-60DC439654A2}"/>
              </a:ext>
            </a:extLst>
          </p:cNvPr>
          <p:cNvSpPr/>
          <p:nvPr/>
        </p:nvSpPr>
        <p:spPr>
          <a:xfrm>
            <a:off x="8884131" y="2369904"/>
            <a:ext cx="424206" cy="367646"/>
          </a:xfrm>
          <a:prstGeom prst="flowChartMerge">
            <a:avLst/>
          </a:prstGeom>
          <a:solidFill>
            <a:srgbClr val="962D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Flowchart: Merge 25">
            <a:extLst>
              <a:ext uri="{FF2B5EF4-FFF2-40B4-BE49-F238E27FC236}">
                <a16:creationId xmlns:a16="http://schemas.microsoft.com/office/drawing/2014/main" id="{D70F0937-6844-4A2C-B880-DDF1D7BF0F5E}"/>
              </a:ext>
            </a:extLst>
          </p:cNvPr>
          <p:cNvSpPr/>
          <p:nvPr/>
        </p:nvSpPr>
        <p:spPr>
          <a:xfrm>
            <a:off x="6115009" y="2369904"/>
            <a:ext cx="424206" cy="367646"/>
          </a:xfrm>
          <a:prstGeom prst="flowChartMerge">
            <a:avLst/>
          </a:prstGeom>
          <a:solidFill>
            <a:srgbClr val="962D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Flowchart: Merge 26">
            <a:extLst>
              <a:ext uri="{FF2B5EF4-FFF2-40B4-BE49-F238E27FC236}">
                <a16:creationId xmlns:a16="http://schemas.microsoft.com/office/drawing/2014/main" id="{2E3407B9-9D89-4D11-896A-2337871B297D}"/>
              </a:ext>
            </a:extLst>
          </p:cNvPr>
          <p:cNvSpPr/>
          <p:nvPr/>
        </p:nvSpPr>
        <p:spPr>
          <a:xfrm>
            <a:off x="3369453" y="2369904"/>
            <a:ext cx="424206" cy="367646"/>
          </a:xfrm>
          <a:prstGeom prst="flowChartMerge">
            <a:avLst/>
          </a:prstGeom>
          <a:solidFill>
            <a:srgbClr val="962D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DDFC1-60AD-4797-AB4E-26F8FB0BA451}"/>
              </a:ext>
            </a:extLst>
          </p:cNvPr>
          <p:cNvSpPr txBox="1"/>
          <p:nvPr/>
        </p:nvSpPr>
        <p:spPr>
          <a:xfrm>
            <a:off x="2999967" y="1442299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MISSION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&amp; VISION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399A6D-4BE8-4F13-B661-1126EB01E336}"/>
              </a:ext>
            </a:extLst>
          </p:cNvPr>
          <p:cNvSpPr txBox="1"/>
          <p:nvPr/>
        </p:nvSpPr>
        <p:spPr>
          <a:xfrm>
            <a:off x="5771515" y="1449363"/>
            <a:ext cx="1153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CORE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729EDC-7BF8-4E25-B039-9151AA90878E}"/>
              </a:ext>
            </a:extLst>
          </p:cNvPr>
          <p:cNvSpPr txBox="1"/>
          <p:nvPr/>
        </p:nvSpPr>
        <p:spPr>
          <a:xfrm>
            <a:off x="8412520" y="1442300"/>
            <a:ext cx="1367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QUALITY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POLICIES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98F8A3-2A84-4121-863B-EE5E69DE88A7}"/>
              </a:ext>
            </a:extLst>
          </p:cNvPr>
          <p:cNvSpPr txBox="1"/>
          <p:nvPr/>
        </p:nvSpPr>
        <p:spPr>
          <a:xfrm>
            <a:off x="1970937" y="1920487"/>
            <a:ext cx="1009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5E3CFD-E1FB-43BC-B1D0-A2DA65FBE24B}"/>
              </a:ext>
            </a:extLst>
          </p:cNvPr>
          <p:cNvSpPr txBox="1"/>
          <p:nvPr/>
        </p:nvSpPr>
        <p:spPr>
          <a:xfrm>
            <a:off x="2113861" y="3148872"/>
            <a:ext cx="72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Internal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Factors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0797AC-BDB3-46A2-BF53-916CC80471BD}"/>
              </a:ext>
            </a:extLst>
          </p:cNvPr>
          <p:cNvSpPr txBox="1"/>
          <p:nvPr/>
        </p:nvSpPr>
        <p:spPr>
          <a:xfrm>
            <a:off x="2102735" y="4364930"/>
            <a:ext cx="7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External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Factors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FCD85-4142-464B-9A20-E302EE96B073}"/>
              </a:ext>
            </a:extLst>
          </p:cNvPr>
          <p:cNvSpPr txBox="1"/>
          <p:nvPr/>
        </p:nvSpPr>
        <p:spPr>
          <a:xfrm>
            <a:off x="2145086" y="5646977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776ED8-5517-446F-8ACA-0302F31F76DE}"/>
              </a:ext>
            </a:extLst>
          </p:cNvPr>
          <p:cNvSpPr txBox="1"/>
          <p:nvPr/>
        </p:nvSpPr>
        <p:spPr>
          <a:xfrm>
            <a:off x="9245370" y="5152924"/>
            <a:ext cx="936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461F8-EAF4-4FB4-9038-AB46C456F3E6}"/>
              </a:ext>
            </a:extLst>
          </p:cNvPr>
          <p:cNvSpPr txBox="1"/>
          <p:nvPr/>
        </p:nvSpPr>
        <p:spPr>
          <a:xfrm>
            <a:off x="9245371" y="5419287"/>
            <a:ext cx="118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Monetization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7CF998-AB7A-4E25-B6DF-EF0FA4036258}"/>
              </a:ext>
            </a:extLst>
          </p:cNvPr>
          <p:cNvSpPr txBox="1"/>
          <p:nvPr/>
        </p:nvSpPr>
        <p:spPr>
          <a:xfrm>
            <a:off x="9245370" y="5695078"/>
            <a:ext cx="1192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Sustainability</a:t>
            </a:r>
          </a:p>
        </p:txBody>
      </p:sp>
      <p:pic>
        <p:nvPicPr>
          <p:cNvPr id="39" name="Picture 6" descr="d:\Data\Pictures\Clipart\5206289-customer-satisfaction-png-97-images-in-collection-page-2-customer-satisfaction-png-402_308_preview.png">
            <a:extLst>
              <a:ext uri="{FF2B5EF4-FFF2-40B4-BE49-F238E27FC236}">
                <a16:creationId xmlns:a16="http://schemas.microsoft.com/office/drawing/2014/main" id="{6C50B585-2FC9-435F-979B-09B5C364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981" y="2982249"/>
            <a:ext cx="689922" cy="528597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4C20BC6-6F98-4F2E-B2DD-344281A8604D}"/>
              </a:ext>
            </a:extLst>
          </p:cNvPr>
          <p:cNvSpPr txBox="1"/>
          <p:nvPr/>
        </p:nvSpPr>
        <p:spPr>
          <a:xfrm>
            <a:off x="2926490" y="2705250"/>
            <a:ext cx="1485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Employees Opinions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1320F5-CCB8-435F-A41D-FD66EFE4054B}"/>
              </a:ext>
            </a:extLst>
          </p:cNvPr>
          <p:cNvSpPr txBox="1"/>
          <p:nvPr/>
        </p:nvSpPr>
        <p:spPr>
          <a:xfrm>
            <a:off x="5071050" y="2705250"/>
            <a:ext cx="122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Previous Results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9246B3-E8EC-4437-AA2F-12968A2819DD}"/>
              </a:ext>
            </a:extLst>
          </p:cNvPr>
          <p:cNvSpPr txBox="1"/>
          <p:nvPr/>
        </p:nvSpPr>
        <p:spPr>
          <a:xfrm>
            <a:off x="6347052" y="2705250"/>
            <a:ext cx="111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Lessons Learnt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59F8C7-91E0-4BF5-A5A0-EE04049A14F1}"/>
              </a:ext>
            </a:extLst>
          </p:cNvPr>
          <p:cNvSpPr txBox="1"/>
          <p:nvPr/>
        </p:nvSpPr>
        <p:spPr>
          <a:xfrm>
            <a:off x="7688547" y="2705250"/>
            <a:ext cx="503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Risks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99A467-E1EC-493C-905C-70C9AFC44828}"/>
              </a:ext>
            </a:extLst>
          </p:cNvPr>
          <p:cNvSpPr txBox="1"/>
          <p:nvPr/>
        </p:nvSpPr>
        <p:spPr>
          <a:xfrm>
            <a:off x="8562246" y="270525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17F4AA-F719-4BBB-95D6-63626B57E5A7}"/>
              </a:ext>
            </a:extLst>
          </p:cNvPr>
          <p:cNvSpPr txBox="1"/>
          <p:nvPr/>
        </p:nvSpPr>
        <p:spPr>
          <a:xfrm>
            <a:off x="9652742" y="269307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SWOT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003CEA-3671-4701-A8D1-09511D389056}"/>
              </a:ext>
            </a:extLst>
          </p:cNvPr>
          <p:cNvSpPr txBox="1"/>
          <p:nvPr/>
        </p:nvSpPr>
        <p:spPr>
          <a:xfrm>
            <a:off x="2912686" y="3909046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Customer Survey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ECB96C-B719-4753-8D10-6AFCDFB265F0}"/>
              </a:ext>
            </a:extLst>
          </p:cNvPr>
          <p:cNvSpPr txBox="1"/>
          <p:nvPr/>
        </p:nvSpPr>
        <p:spPr>
          <a:xfrm>
            <a:off x="5337371" y="3908533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Mystery Shopping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9149C-6BFC-43E7-9B59-FCAA20E7822C}"/>
              </a:ext>
            </a:extLst>
          </p:cNvPr>
          <p:cNvSpPr txBox="1"/>
          <p:nvPr/>
        </p:nvSpPr>
        <p:spPr>
          <a:xfrm>
            <a:off x="8937174" y="3909046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Interaction Feedback</a:t>
            </a:r>
          </a:p>
        </p:txBody>
      </p:sp>
      <p:pic>
        <p:nvPicPr>
          <p:cNvPr id="49" name="Picture 7" descr="d:\Data\Pictures\Clipart\Risk-Transparent-Background.png">
            <a:extLst>
              <a:ext uri="{FF2B5EF4-FFF2-40B4-BE49-F238E27FC236}">
                <a16:creationId xmlns:a16="http://schemas.microsoft.com/office/drawing/2014/main" id="{E57C45B8-11E2-4BF5-AF5E-24E8D1CE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696" y="2824605"/>
            <a:ext cx="1027688" cy="686240"/>
          </a:xfrm>
          <a:prstGeom prst="rect">
            <a:avLst/>
          </a:prstGeom>
          <a:noFill/>
        </p:spPr>
      </p:pic>
      <p:pic>
        <p:nvPicPr>
          <p:cNvPr id="50" name="Picture 33" descr="d:\Edwin-Data\Pictures\Clipart\OFFICE\book_PNG2119.png">
            <a:extLst>
              <a:ext uri="{FF2B5EF4-FFF2-40B4-BE49-F238E27FC236}">
                <a16:creationId xmlns:a16="http://schemas.microsoft.com/office/drawing/2014/main" id="{DF3AD6FB-4AA6-4CD2-A27C-F0CB51D0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15762">
            <a:off x="6505349" y="2901440"/>
            <a:ext cx="802812" cy="639376"/>
          </a:xfrm>
          <a:prstGeom prst="rect">
            <a:avLst/>
          </a:prstGeom>
          <a:noFill/>
        </p:spPr>
      </p:pic>
      <p:pic>
        <p:nvPicPr>
          <p:cNvPr id="51" name="Picture 22" descr="d:\Edwin-Data\Pictures\Clipart\SECURITY\upload__1de41db4_14db02bd3ff__8000_00000001.png">
            <a:extLst>
              <a:ext uri="{FF2B5EF4-FFF2-40B4-BE49-F238E27FC236}">
                <a16:creationId xmlns:a16="http://schemas.microsoft.com/office/drawing/2014/main" id="{D6AB3909-9C81-4950-864F-D90D054E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1906" y="2962507"/>
            <a:ext cx="532175" cy="489451"/>
          </a:xfrm>
          <a:prstGeom prst="rect">
            <a:avLst/>
          </a:prstGeom>
          <a:noFill/>
        </p:spPr>
      </p:pic>
      <p:pic>
        <p:nvPicPr>
          <p:cNvPr id="52" name="Picture 25" descr="d:\Edwin-Data\Pictures\Clipart\SECURITY\key-icon.png">
            <a:extLst>
              <a:ext uri="{FF2B5EF4-FFF2-40B4-BE49-F238E27FC236}">
                <a16:creationId xmlns:a16="http://schemas.microsoft.com/office/drawing/2014/main" id="{A8C6C956-E57B-453A-860B-5DD9737C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1418" y="3233704"/>
            <a:ext cx="300370" cy="276255"/>
          </a:xfrm>
          <a:prstGeom prst="rect">
            <a:avLst/>
          </a:prstGeom>
          <a:noFill/>
        </p:spPr>
      </p:pic>
      <p:pic>
        <p:nvPicPr>
          <p:cNvPr id="53" name="Picture 31" descr="d:\Edwin-Data\Pictures\Clipart\SYMBOLS\PNGPIX-COM-Dartboard-PNG-Transparent-Image.png">
            <a:extLst>
              <a:ext uri="{FF2B5EF4-FFF2-40B4-BE49-F238E27FC236}">
                <a16:creationId xmlns:a16="http://schemas.microsoft.com/office/drawing/2014/main" id="{37733A8D-463B-49B5-AF46-BACB288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3573" y="2942914"/>
            <a:ext cx="581638" cy="586786"/>
          </a:xfrm>
          <a:prstGeom prst="rect">
            <a:avLst/>
          </a:prstGeom>
          <a:noFill/>
        </p:spPr>
      </p:pic>
      <p:pic>
        <p:nvPicPr>
          <p:cNvPr id="54" name="Picture 17" descr="d:\Data\Pictures\SWOT 1.png">
            <a:extLst>
              <a:ext uri="{FF2B5EF4-FFF2-40B4-BE49-F238E27FC236}">
                <a16:creationId xmlns:a16="http://schemas.microsoft.com/office/drawing/2014/main" id="{CEC92946-BC56-4DC4-8CE0-2D639565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8655" y="2965913"/>
            <a:ext cx="511183" cy="502267"/>
          </a:xfrm>
          <a:prstGeom prst="rect">
            <a:avLst/>
          </a:prstGeom>
          <a:noFill/>
        </p:spPr>
      </p:pic>
      <p:pic>
        <p:nvPicPr>
          <p:cNvPr id="55" name="Picture 9" descr="d:\Edwin-Data\Pictures\Clipart\screening-red-clipboard.png">
            <a:extLst>
              <a:ext uri="{FF2B5EF4-FFF2-40B4-BE49-F238E27FC236}">
                <a16:creationId xmlns:a16="http://schemas.microsoft.com/office/drawing/2014/main" id="{04DBC18C-C53A-4E1B-A142-FAC03588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7518" y="4133524"/>
            <a:ext cx="681722" cy="693070"/>
          </a:xfrm>
          <a:prstGeom prst="rect">
            <a:avLst/>
          </a:prstGeom>
          <a:noFill/>
        </p:spPr>
      </p:pic>
      <p:grpSp>
        <p:nvGrpSpPr>
          <p:cNvPr id="56" name="Group 92">
            <a:extLst>
              <a:ext uri="{FF2B5EF4-FFF2-40B4-BE49-F238E27FC236}">
                <a16:creationId xmlns:a16="http://schemas.microsoft.com/office/drawing/2014/main" id="{88DE64CA-753F-4B8A-8EA0-095E9CA7ED9E}"/>
              </a:ext>
            </a:extLst>
          </p:cNvPr>
          <p:cNvGrpSpPr/>
          <p:nvPr/>
        </p:nvGrpSpPr>
        <p:grpSpPr>
          <a:xfrm>
            <a:off x="5561246" y="4099208"/>
            <a:ext cx="549798" cy="684837"/>
            <a:chOff x="9144000" y="1752600"/>
            <a:chExt cx="838200" cy="1066800"/>
          </a:xfrm>
        </p:grpSpPr>
        <p:grpSp>
          <p:nvGrpSpPr>
            <p:cNvPr id="57" name="Group 77">
              <a:extLst>
                <a:ext uri="{FF2B5EF4-FFF2-40B4-BE49-F238E27FC236}">
                  <a16:creationId xmlns:a16="http://schemas.microsoft.com/office/drawing/2014/main" id="{736BC77F-CB4C-487E-9C5A-9E2FFFC1F796}"/>
                </a:ext>
              </a:extLst>
            </p:cNvPr>
            <p:cNvGrpSpPr/>
            <p:nvPr/>
          </p:nvGrpSpPr>
          <p:grpSpPr>
            <a:xfrm>
              <a:off x="9144000" y="1752600"/>
              <a:ext cx="838200" cy="1066800"/>
              <a:chOff x="-3962400" y="1371600"/>
              <a:chExt cx="4800600" cy="4800600"/>
            </a:xfrm>
          </p:grpSpPr>
          <p:pic>
            <p:nvPicPr>
              <p:cNvPr id="59" name="Picture 18" descr="d:\Edwin-Data\Pictures\Clipart\shopping-bag-icon.png">
                <a:extLst>
                  <a:ext uri="{FF2B5EF4-FFF2-40B4-BE49-F238E27FC236}">
                    <a16:creationId xmlns:a16="http://schemas.microsoft.com/office/drawing/2014/main" id="{1E43D6BB-9BDB-4127-8579-C14F939664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-3962400" y="1371600"/>
                <a:ext cx="4800600" cy="4800600"/>
              </a:xfrm>
              <a:prstGeom prst="rect">
                <a:avLst/>
              </a:prstGeom>
              <a:noFill/>
            </p:spPr>
          </p:pic>
          <p:pic>
            <p:nvPicPr>
              <p:cNvPr id="60" name="Picture 10" descr="d:\Edwin-Data\Pictures\Clipart\sunglasses-png-transparent-sun-glasses-png-by-10.png">
                <a:extLst>
                  <a:ext uri="{FF2B5EF4-FFF2-40B4-BE49-F238E27FC236}">
                    <a16:creationId xmlns:a16="http://schemas.microsoft.com/office/drawing/2014/main" id="{6FCB4934-57E7-4049-88DB-79D222BBD1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4444" t="10412" r="52000" b="58352"/>
              <a:stretch>
                <a:fillRect/>
              </a:stretch>
            </p:blipFill>
            <p:spPr bwMode="auto">
              <a:xfrm>
                <a:off x="-3059741" y="3311106"/>
                <a:ext cx="3111500" cy="1143000"/>
              </a:xfrm>
              <a:prstGeom prst="rect">
                <a:avLst/>
              </a:prstGeom>
              <a:noFill/>
              <a:scene3d>
                <a:camera prst="orthographicFront">
                  <a:rot lat="0" lon="21594000" rev="21594000"/>
                </a:camera>
                <a:lightRig rig="threePt" dir="t"/>
              </a:scene3d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3421B1F-981A-4D5B-AD60-85D38310AEF3}"/>
                </a:ext>
              </a:extLst>
            </p:cNvPr>
            <p:cNvSpPr txBox="1"/>
            <p:nvPr/>
          </p:nvSpPr>
          <p:spPr>
            <a:xfrm>
              <a:off x="9372600" y="2438400"/>
              <a:ext cx="381000" cy="293132"/>
            </a:xfrm>
            <a:prstGeom prst="rect">
              <a:avLst/>
            </a:prstGeom>
            <a:noFill/>
          </p:spPr>
          <p:txBody>
            <a:bodyPr wrap="none" rtlCol="0">
              <a:prstTxWarp prst="textTriangleInverted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A8D16F4-A9B7-4987-AB54-2B7E92E5BDDF}"/>
              </a:ext>
            </a:extLst>
          </p:cNvPr>
          <p:cNvSpPr txBox="1"/>
          <p:nvPr/>
        </p:nvSpPr>
        <p:spPr>
          <a:xfrm>
            <a:off x="3757122" y="5369700"/>
            <a:ext cx="1651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Business Objectives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SMSA Wheel</a:t>
            </a:r>
          </a:p>
        </p:txBody>
      </p:sp>
      <p:pic>
        <p:nvPicPr>
          <p:cNvPr id="62" name="Picture 22" descr="d:\Data\Pictures\Camera Roll\KSA1.png">
            <a:extLst>
              <a:ext uri="{FF2B5EF4-FFF2-40B4-BE49-F238E27FC236}">
                <a16:creationId xmlns:a16="http://schemas.microsoft.com/office/drawing/2014/main" id="{C4882338-79D9-494D-A108-D4B35905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81547" y="5246587"/>
            <a:ext cx="743001" cy="734386"/>
          </a:xfrm>
          <a:prstGeom prst="rect">
            <a:avLst/>
          </a:prstGeom>
          <a:noFill/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4F95972-9F71-4406-A4E5-9BBA18B21C42}"/>
              </a:ext>
            </a:extLst>
          </p:cNvPr>
          <p:cNvGrpSpPr/>
          <p:nvPr/>
        </p:nvGrpSpPr>
        <p:grpSpPr>
          <a:xfrm>
            <a:off x="9620370" y="4239850"/>
            <a:ext cx="678798" cy="316446"/>
            <a:chOff x="7326687" y="4056417"/>
            <a:chExt cx="894249" cy="411480"/>
          </a:xfrm>
        </p:grpSpPr>
        <p:sp>
          <p:nvSpPr>
            <p:cNvPr id="64" name="Oval Callout 60">
              <a:extLst>
                <a:ext uri="{FF2B5EF4-FFF2-40B4-BE49-F238E27FC236}">
                  <a16:creationId xmlns:a16="http://schemas.microsoft.com/office/drawing/2014/main" id="{0536BD0F-6451-46D5-A22A-9904B3743042}"/>
                </a:ext>
              </a:extLst>
            </p:cNvPr>
            <p:cNvSpPr/>
            <p:nvPr/>
          </p:nvSpPr>
          <p:spPr>
            <a:xfrm>
              <a:off x="7610405" y="4128132"/>
              <a:ext cx="610531" cy="339765"/>
            </a:xfrm>
            <a:prstGeom prst="wedgeEllipseCallout">
              <a:avLst>
                <a:gd name="adj1" fmla="val 37990"/>
                <a:gd name="adj2" fmla="val 53965"/>
              </a:avLst>
            </a:prstGeom>
            <a:solidFill>
              <a:srgbClr val="FF671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Callout 61">
              <a:extLst>
                <a:ext uri="{FF2B5EF4-FFF2-40B4-BE49-F238E27FC236}">
                  <a16:creationId xmlns:a16="http://schemas.microsoft.com/office/drawing/2014/main" id="{88BF92D0-65D4-4356-9BE7-557005BA775C}"/>
                </a:ext>
              </a:extLst>
            </p:cNvPr>
            <p:cNvSpPr/>
            <p:nvPr/>
          </p:nvSpPr>
          <p:spPr>
            <a:xfrm>
              <a:off x="7326687" y="4056417"/>
              <a:ext cx="588983" cy="341159"/>
            </a:xfrm>
            <a:prstGeom prst="wedgeEllipseCallout">
              <a:avLst>
                <a:gd name="adj1" fmla="val -51930"/>
                <a:gd name="adj2" fmla="val 47578"/>
              </a:avLst>
            </a:prstGeom>
            <a:solidFill>
              <a:srgbClr val="3D009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66" name="Picture 25" descr="d:\Data\Pictures\Clipart\Logo &amp; Icon\gmail.png">
            <a:extLst>
              <a:ext uri="{FF2B5EF4-FFF2-40B4-BE49-F238E27FC236}">
                <a16:creationId xmlns:a16="http://schemas.microsoft.com/office/drawing/2014/main" id="{073E3EB5-3692-409A-A42E-86FEDD80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38097" y="4250578"/>
            <a:ext cx="404486" cy="305718"/>
          </a:xfrm>
          <a:prstGeom prst="rect">
            <a:avLst/>
          </a:prstGeom>
          <a:noFill/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0B59460-BB05-46E0-9BE7-2BDF84E1798A}"/>
              </a:ext>
            </a:extLst>
          </p:cNvPr>
          <p:cNvSpPr txBox="1"/>
          <p:nvPr/>
        </p:nvSpPr>
        <p:spPr>
          <a:xfrm>
            <a:off x="9055617" y="4566678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Emails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4095969-78F6-4AFA-9985-293A451BAB07}"/>
              </a:ext>
            </a:extLst>
          </p:cNvPr>
          <p:cNvSpPr txBox="1"/>
          <p:nvPr/>
        </p:nvSpPr>
        <p:spPr>
          <a:xfrm>
            <a:off x="9764210" y="4566678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Chats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26A525-357F-49A4-896F-DA6CBC1054F0}"/>
              </a:ext>
            </a:extLst>
          </p:cNvPr>
          <p:cNvSpPr txBox="1"/>
          <p:nvPr/>
        </p:nvSpPr>
        <p:spPr>
          <a:xfrm>
            <a:off x="6412399" y="3909046"/>
            <a:ext cx="1515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Social Media Feedback</a:t>
            </a:r>
          </a:p>
        </p:txBody>
      </p:sp>
      <p:pic>
        <p:nvPicPr>
          <p:cNvPr id="70" name="Picture 18" descr="d:\Data\Pictures\Clipart\Logo &amp; Icon\twitter_logo1-Copy (2).png">
            <a:extLst>
              <a:ext uri="{FF2B5EF4-FFF2-40B4-BE49-F238E27FC236}">
                <a16:creationId xmlns:a16="http://schemas.microsoft.com/office/drawing/2014/main" id="{F2E00605-72C8-41EB-9C1B-FBDE3AE8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88406" y="4225959"/>
            <a:ext cx="381805" cy="381805"/>
          </a:xfrm>
          <a:prstGeom prst="rect">
            <a:avLst/>
          </a:prstGeom>
          <a:noFill/>
        </p:spPr>
      </p:pic>
      <p:pic>
        <p:nvPicPr>
          <p:cNvPr id="71" name="Picture 20" descr="d:\Data\Pictures\Clipart\Logo &amp; Icon\Facebook.png">
            <a:extLst>
              <a:ext uri="{FF2B5EF4-FFF2-40B4-BE49-F238E27FC236}">
                <a16:creationId xmlns:a16="http://schemas.microsoft.com/office/drawing/2014/main" id="{3BEBCD9C-6F3E-4544-A72E-E248A58D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97760" y="4212489"/>
            <a:ext cx="381805" cy="381805"/>
          </a:xfrm>
          <a:prstGeom prst="rect">
            <a:avLst/>
          </a:prstGeom>
          <a:noFill/>
        </p:spPr>
      </p:pic>
      <p:pic>
        <p:nvPicPr>
          <p:cNvPr id="72" name="Picture 21" descr="d:\Data\Pictures\Clipart\Logo &amp; Icon\IG.png">
            <a:extLst>
              <a:ext uri="{FF2B5EF4-FFF2-40B4-BE49-F238E27FC236}">
                <a16:creationId xmlns:a16="http://schemas.microsoft.com/office/drawing/2014/main" id="{2A9E867D-9BA9-4AAA-99CD-EE9A084C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76464" y="4203062"/>
            <a:ext cx="432983" cy="432983"/>
          </a:xfrm>
          <a:prstGeom prst="rect">
            <a:avLst/>
          </a:prstGeom>
          <a:noFill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86101B5-3905-479D-997B-8459CA1A2EFB}"/>
              </a:ext>
            </a:extLst>
          </p:cNvPr>
          <p:cNvSpPr txBox="1"/>
          <p:nvPr/>
        </p:nvSpPr>
        <p:spPr>
          <a:xfrm>
            <a:off x="6261983" y="4585150"/>
            <a:ext cx="6335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503D462-76FA-4AA3-9470-BE467FF02BC9}"/>
              </a:ext>
            </a:extLst>
          </p:cNvPr>
          <p:cNvSpPr txBox="1"/>
          <p:nvPr/>
        </p:nvSpPr>
        <p:spPr>
          <a:xfrm>
            <a:off x="6821197" y="4585150"/>
            <a:ext cx="654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5CB680-59E3-4235-9C50-AE6B909AAC70}"/>
              </a:ext>
            </a:extLst>
          </p:cNvPr>
          <p:cNvSpPr txBox="1"/>
          <p:nvPr/>
        </p:nvSpPr>
        <p:spPr>
          <a:xfrm>
            <a:off x="7317057" y="4585150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Twitter</a:t>
            </a:r>
          </a:p>
        </p:txBody>
      </p:sp>
      <p:pic>
        <p:nvPicPr>
          <p:cNvPr id="76" name="Picture 2" descr="d:\Data\Pictures\Clipart\Vectors\men1 white .png">
            <a:extLst>
              <a:ext uri="{FF2B5EF4-FFF2-40B4-BE49-F238E27FC236}">
                <a16:creationId xmlns:a16="http://schemas.microsoft.com/office/drawing/2014/main" id="{42109F86-51B3-4A8E-AA11-59AA26DF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28807" y="1466001"/>
            <a:ext cx="520475" cy="520475"/>
          </a:xfrm>
          <a:prstGeom prst="rect">
            <a:avLst/>
          </a:prstGeom>
          <a:noFill/>
        </p:spPr>
      </p:pic>
      <p:pic>
        <p:nvPicPr>
          <p:cNvPr id="77" name="Picture 5" descr="d:\Data\Pictures\External.png">
            <a:extLst>
              <a:ext uri="{FF2B5EF4-FFF2-40B4-BE49-F238E27FC236}">
                <a16:creationId xmlns:a16="http://schemas.microsoft.com/office/drawing/2014/main" id="{F17AA0F5-4787-4E2D-830E-355A7C0C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5370" y="3982579"/>
            <a:ext cx="441506" cy="406687"/>
          </a:xfrm>
          <a:prstGeom prst="rect">
            <a:avLst/>
          </a:prstGeom>
          <a:noFill/>
        </p:spPr>
      </p:pic>
      <p:pic>
        <p:nvPicPr>
          <p:cNvPr id="78" name="Picture 6" descr="d:\Data\Pictures\Clipart\Arrows\arrowhead-right-white.png">
            <a:extLst>
              <a:ext uri="{FF2B5EF4-FFF2-40B4-BE49-F238E27FC236}">
                <a16:creationId xmlns:a16="http://schemas.microsoft.com/office/drawing/2014/main" id="{08DA6BB7-0E8B-4A01-86C4-509A337A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50357" y="5209658"/>
            <a:ext cx="522960" cy="522960"/>
          </a:xfrm>
          <a:prstGeom prst="rect">
            <a:avLst/>
          </a:prstGeom>
          <a:noFill/>
        </p:spPr>
      </p:pic>
      <p:pic>
        <p:nvPicPr>
          <p:cNvPr id="79" name="Picture 10" descr="d:\Data\Pictures\Clipart\Arrows\New Project (1).png">
            <a:extLst>
              <a:ext uri="{FF2B5EF4-FFF2-40B4-BE49-F238E27FC236}">
                <a16:creationId xmlns:a16="http://schemas.microsoft.com/office/drawing/2014/main" id="{6880AD0F-0D8D-439A-B468-94AC2710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257089" y="2712965"/>
            <a:ext cx="463911" cy="448665"/>
          </a:xfrm>
          <a:prstGeom prst="rect">
            <a:avLst/>
          </a:prstGeom>
          <a:noFill/>
        </p:spPr>
      </p:pic>
      <p:pic>
        <p:nvPicPr>
          <p:cNvPr id="80" name="Picture 2" descr="Kaizen icon on white background. Japanese symbol for ...">
            <a:extLst>
              <a:ext uri="{FF2B5EF4-FFF2-40B4-BE49-F238E27FC236}">
                <a16:creationId xmlns:a16="http://schemas.microsoft.com/office/drawing/2014/main" id="{3CE6C539-5B3A-4FE8-9CCA-A2D5DA9D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04" y="2996347"/>
            <a:ext cx="496777" cy="4967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641DF877-0B2C-4D26-B2EE-C5C005168ACC}"/>
              </a:ext>
            </a:extLst>
          </p:cNvPr>
          <p:cNvSpPr txBox="1"/>
          <p:nvPr/>
        </p:nvSpPr>
        <p:spPr>
          <a:xfrm>
            <a:off x="4411394" y="2680705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Kaizen</a:t>
            </a:r>
          </a:p>
        </p:txBody>
      </p:sp>
      <p:pic>
        <p:nvPicPr>
          <p:cNvPr id="82" name="Picture 4" descr="Individual Perception Black Icon Concept Individual Stock Vector (Royalty  Free) 1100075897 | Shutterstock">
            <a:extLst>
              <a:ext uri="{FF2B5EF4-FFF2-40B4-BE49-F238E27FC236}">
                <a16:creationId xmlns:a16="http://schemas.microsoft.com/office/drawing/2014/main" id="{1EB53826-DD6D-48D1-9CF1-2A986F39A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22776" r="19458" b="29485"/>
          <a:stretch/>
        </p:blipFill>
        <p:spPr bwMode="auto">
          <a:xfrm>
            <a:off x="4285143" y="4109494"/>
            <a:ext cx="672952" cy="6729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0C50063-FF12-41F5-BDA7-5781659DF3F9}"/>
              </a:ext>
            </a:extLst>
          </p:cNvPr>
          <p:cNvSpPr txBox="1"/>
          <p:nvPr/>
        </p:nvSpPr>
        <p:spPr>
          <a:xfrm>
            <a:off x="3955636" y="3909046"/>
            <a:ext cx="1555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Brand &amp; Market Survey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6820596-D134-4DEF-BDA0-7875B5278E2C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5560142" y="5291612"/>
            <a:ext cx="865261" cy="86194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3D4CE6E1-45B3-4AED-980B-6DB28D0723D6}"/>
              </a:ext>
            </a:extLst>
          </p:cNvPr>
          <p:cNvSpPr txBox="1"/>
          <p:nvPr/>
        </p:nvSpPr>
        <p:spPr>
          <a:xfrm>
            <a:off x="5186930" y="5192217"/>
            <a:ext cx="166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Strategy Committee</a:t>
            </a:r>
          </a:p>
        </p:txBody>
      </p:sp>
      <p:pic>
        <p:nvPicPr>
          <p:cNvPr id="86" name="Picture 6" descr="Saudi Vision 2030 Logo PNG Vector (AI) Free Download">
            <a:extLst>
              <a:ext uri="{FF2B5EF4-FFF2-40B4-BE49-F238E27FC236}">
                <a16:creationId xmlns:a16="http://schemas.microsoft.com/office/drawing/2014/main" id="{B2B23F54-A3A1-4F80-A1CD-F40143B1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37" y="4140046"/>
            <a:ext cx="987025" cy="6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63C96AD-D50B-4A69-9ABF-73F9B04C22EC}"/>
              </a:ext>
            </a:extLst>
          </p:cNvPr>
          <p:cNvSpPr txBox="1"/>
          <p:nvPr/>
        </p:nvSpPr>
        <p:spPr>
          <a:xfrm>
            <a:off x="8028311" y="3909046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Vision 2030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D844947-2482-4723-B33B-86BBE83FB238}"/>
              </a:ext>
            </a:extLst>
          </p:cNvPr>
          <p:cNvSpPr txBox="1"/>
          <p:nvPr/>
        </p:nvSpPr>
        <p:spPr>
          <a:xfrm>
            <a:off x="6978251" y="5191793"/>
            <a:ext cx="990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Consultant</a:t>
            </a:r>
          </a:p>
        </p:txBody>
      </p:sp>
      <p:pic>
        <p:nvPicPr>
          <p:cNvPr id="89" name="Picture 4" descr="Legal Consultant For Product Selection Svg Png Icon Free Download (#346397)  - OnlineWebFonts.COM">
            <a:extLst>
              <a:ext uri="{FF2B5EF4-FFF2-40B4-BE49-F238E27FC236}">
                <a16:creationId xmlns:a16="http://schemas.microsoft.com/office/drawing/2014/main" id="{A02369BB-3827-4816-9763-A935D5333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11" y="5499569"/>
            <a:ext cx="494890" cy="4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420A35D-0AD0-40AE-A943-53E7D15676D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42" y="5352787"/>
            <a:ext cx="957325" cy="450205"/>
          </a:xfrm>
          <a:prstGeom prst="rect">
            <a:avLst/>
          </a:prstGeom>
        </p:spPr>
      </p:pic>
      <p:pic>
        <p:nvPicPr>
          <p:cNvPr id="91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F3A7B789-5280-46F9-A268-6DE9B4FB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92" name="Picture 9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FFF853-5F69-44BC-BBC5-4766BA7868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1CF5C13A-83A6-4B26-B2DB-AE2B9EA6716F}"/>
              </a:ext>
            </a:extLst>
          </p:cNvPr>
          <p:cNvSpPr txBox="1"/>
          <p:nvPr/>
        </p:nvSpPr>
        <p:spPr>
          <a:xfrm>
            <a:off x="2953509" y="6197561"/>
            <a:ext cx="628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71F"/>
                </a:solidFill>
              </a:rPr>
              <a:t>Note:</a:t>
            </a:r>
          </a:p>
          <a:p>
            <a:pPr algn="ctr"/>
            <a:r>
              <a:rPr lang="en-US" b="1" dirty="0">
                <a:solidFill>
                  <a:srgbClr val="FF671F"/>
                </a:solidFill>
              </a:rPr>
              <a:t>Reviewed with the MD and the Strategy Committee</a:t>
            </a:r>
          </a:p>
        </p:txBody>
      </p:sp>
    </p:spTree>
    <p:extLst>
      <p:ext uri="{BB962C8B-B14F-4D97-AF65-F5344CB8AC3E}">
        <p14:creationId xmlns:p14="http://schemas.microsoft.com/office/powerpoint/2010/main" val="153645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>
            <a:extLst>
              <a:ext uri="{FF2B5EF4-FFF2-40B4-BE49-F238E27FC236}">
                <a16:creationId xmlns:a16="http://schemas.microsoft.com/office/drawing/2014/main" id="{AF7B1EF0-8130-4D74-B576-657CB83D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1D761-7C12-4793-A35F-15E25D053030}"/>
              </a:ext>
            </a:extLst>
          </p:cNvPr>
          <p:cNvSpPr txBox="1"/>
          <p:nvPr/>
        </p:nvSpPr>
        <p:spPr>
          <a:xfrm>
            <a:off x="3891837" y="257880"/>
            <a:ext cx="4314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4000" dirty="0">
                <a:latin typeface="Oswald" panose="00000500000000000000" pitchFamily="2" charset="0"/>
              </a:rPr>
              <a:t>Strategy 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96FE1-F152-4DDC-BE33-40857EFB947A}"/>
              </a:ext>
            </a:extLst>
          </p:cNvPr>
          <p:cNvSpPr txBox="1"/>
          <p:nvPr/>
        </p:nvSpPr>
        <p:spPr>
          <a:xfrm>
            <a:off x="1624596" y="3980783"/>
            <a:ext cx="4141918" cy="3466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31508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&amp; Business Unit Wheel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86EF638A-CD9E-4959-B669-248095828FED}"/>
              </a:ext>
            </a:extLst>
          </p:cNvPr>
          <p:cNvSpPr/>
          <p:nvPr/>
        </p:nvSpPr>
        <p:spPr bwMode="auto">
          <a:xfrm>
            <a:off x="272265" y="4356377"/>
            <a:ext cx="11498226" cy="1545206"/>
          </a:xfrm>
          <a:prstGeom prst="roundRect">
            <a:avLst/>
          </a:prstGeom>
          <a:solidFill>
            <a:srgbClr val="962DE6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508">
              <a:defRPr/>
            </a:pPr>
            <a:endParaRPr lang="en-US" sz="1653">
              <a:solidFill>
                <a:schemeClr val="bg1"/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EE455396-4621-43FC-9261-4A745EBF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687" y="4336496"/>
            <a:ext cx="8516627" cy="4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572" b="1" dirty="0">
                <a:solidFill>
                  <a:schemeClr val="bg1"/>
                </a:solidFill>
                <a:latin typeface="+mn-lt"/>
              </a:rPr>
              <a:t>EACH  COUNTRY HAS ITS OWN INDIVIDUAL STEERING WHEEL</a:t>
            </a:r>
          </a:p>
        </p:txBody>
      </p:sp>
      <p:pic>
        <p:nvPicPr>
          <p:cNvPr id="11" name="Picture 22" descr="d:\Data\Pictures\Camera Roll\KSA1.png">
            <a:extLst>
              <a:ext uri="{FF2B5EF4-FFF2-40B4-BE49-F238E27FC236}">
                <a16:creationId xmlns:a16="http://schemas.microsoft.com/office/drawing/2014/main" id="{98E4AE71-EA9D-41CE-BD35-A05FC4D2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83" y="1458781"/>
            <a:ext cx="2616945" cy="24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26C58CDA-A378-4E5D-8913-856C6FB2708D}"/>
              </a:ext>
            </a:extLst>
          </p:cNvPr>
          <p:cNvSpPr/>
          <p:nvPr/>
        </p:nvSpPr>
        <p:spPr>
          <a:xfrm>
            <a:off x="5136698" y="2418084"/>
            <a:ext cx="1783021" cy="65314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508">
              <a:defRPr/>
            </a:pPr>
            <a:endParaRPr lang="en-US" sz="1653">
              <a:solidFill>
                <a:schemeClr val="bg1"/>
              </a:solidFill>
            </a:endParaRPr>
          </a:p>
        </p:txBody>
      </p:sp>
      <p:pic>
        <p:nvPicPr>
          <p:cNvPr id="13" name="Picture 11" descr="d:\Data\Pictures\Camera Roll\Radar 2021.png">
            <a:extLst>
              <a:ext uri="{FF2B5EF4-FFF2-40B4-BE49-F238E27FC236}">
                <a16:creationId xmlns:a16="http://schemas.microsoft.com/office/drawing/2014/main" id="{5FFC88EF-74E1-404F-8E25-054828E4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69" y="1458780"/>
            <a:ext cx="2612571" cy="249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C54184-70E3-4877-8273-161155C282F5}"/>
              </a:ext>
            </a:extLst>
          </p:cNvPr>
          <p:cNvSpPr txBox="1"/>
          <p:nvPr/>
        </p:nvSpPr>
        <p:spPr>
          <a:xfrm>
            <a:off x="6419658" y="3931214"/>
            <a:ext cx="4143375" cy="3466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31508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Strategy Wheel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94C00-4BA5-4AE9-A4F7-8D7BEDA44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55" y="1693915"/>
            <a:ext cx="2529090" cy="7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204" b="1" dirty="0">
                <a:solidFill>
                  <a:schemeClr val="bg1"/>
                </a:solidFill>
                <a:latin typeface="+mn-lt"/>
              </a:rPr>
              <a:t>Actions Transferred </a:t>
            </a:r>
          </a:p>
          <a:p>
            <a:pPr algn="ctr" eaLnBrk="1" hangingPunct="1"/>
            <a:r>
              <a:rPr lang="en-GB" altLang="en-US" sz="2204" b="1" dirty="0">
                <a:solidFill>
                  <a:schemeClr val="bg1"/>
                </a:solidFill>
                <a:latin typeface="+mn-lt"/>
              </a:rPr>
              <a:t>&amp; Monitored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60481-B728-422D-9F7B-349A1244FAF6}"/>
              </a:ext>
            </a:extLst>
          </p:cNvPr>
          <p:cNvGrpSpPr/>
          <p:nvPr/>
        </p:nvGrpSpPr>
        <p:grpSpPr>
          <a:xfrm>
            <a:off x="10862558" y="4801156"/>
            <a:ext cx="727496" cy="1132510"/>
            <a:chOff x="10695019" y="4330807"/>
            <a:chExt cx="727496" cy="1132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743F3E-3349-4ADA-8166-49EAE2D730D5}"/>
                </a:ext>
              </a:extLst>
            </p:cNvPr>
            <p:cNvSpPr txBox="1"/>
            <p:nvPr/>
          </p:nvSpPr>
          <p:spPr bwMode="auto">
            <a:xfrm>
              <a:off x="10779012" y="5116619"/>
              <a:ext cx="559513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defTabSz="1031508">
                <a:defRPr/>
              </a:pPr>
              <a:r>
                <a:rPr lang="en-US" sz="1653" dirty="0">
                  <a:solidFill>
                    <a:schemeClr val="bg1"/>
                  </a:solidFill>
                </a:rPr>
                <a:t>HKG</a:t>
              </a:r>
            </a:p>
          </p:txBody>
        </p:sp>
        <p:pic>
          <p:nvPicPr>
            <p:cNvPr id="18" name="Picture 43">
              <a:extLst>
                <a:ext uri="{FF2B5EF4-FFF2-40B4-BE49-F238E27FC236}">
                  <a16:creationId xmlns:a16="http://schemas.microsoft.com/office/drawing/2014/main" id="{06570CF8-7BED-4089-885D-04CF7A219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019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66CDC0-2FB0-47D6-BE92-6DAA28178FF8}"/>
              </a:ext>
            </a:extLst>
          </p:cNvPr>
          <p:cNvGrpSpPr/>
          <p:nvPr/>
        </p:nvGrpSpPr>
        <p:grpSpPr>
          <a:xfrm>
            <a:off x="8812521" y="4803298"/>
            <a:ext cx="727497" cy="1132510"/>
            <a:chOff x="9608877" y="4330807"/>
            <a:chExt cx="727497" cy="1132510"/>
          </a:xfrm>
        </p:grpSpPr>
        <p:pic>
          <p:nvPicPr>
            <p:cNvPr id="20" name="Picture 44">
              <a:extLst>
                <a:ext uri="{FF2B5EF4-FFF2-40B4-BE49-F238E27FC236}">
                  <a16:creationId xmlns:a16="http://schemas.microsoft.com/office/drawing/2014/main" id="{3EC9125A-2CC3-47DF-9C7A-FB09BA385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8877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898D75-2764-40C8-81A0-7445BC10D7CF}"/>
                </a:ext>
              </a:extLst>
            </p:cNvPr>
            <p:cNvSpPr txBox="1"/>
            <p:nvPr/>
          </p:nvSpPr>
          <p:spPr>
            <a:xfrm>
              <a:off x="9692092" y="5116619"/>
              <a:ext cx="562526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AC7BDD-67C0-49D5-9872-F2C1062F9CCD}"/>
              </a:ext>
            </a:extLst>
          </p:cNvPr>
          <p:cNvGrpSpPr/>
          <p:nvPr/>
        </p:nvGrpSpPr>
        <p:grpSpPr>
          <a:xfrm>
            <a:off x="7783753" y="4801156"/>
            <a:ext cx="727497" cy="1132510"/>
            <a:chOff x="8524194" y="4330807"/>
            <a:chExt cx="727497" cy="1132510"/>
          </a:xfrm>
        </p:grpSpPr>
        <p:pic>
          <p:nvPicPr>
            <p:cNvPr id="23" name="Picture 45">
              <a:extLst>
                <a:ext uri="{FF2B5EF4-FFF2-40B4-BE49-F238E27FC236}">
                  <a16:creationId xmlns:a16="http://schemas.microsoft.com/office/drawing/2014/main" id="{3516DEBB-517A-4328-ACC4-56019AEC2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194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C03DBC-A609-44F6-A7B6-B056CD7ED1C1}"/>
                </a:ext>
              </a:extLst>
            </p:cNvPr>
            <p:cNvSpPr txBox="1"/>
            <p:nvPr/>
          </p:nvSpPr>
          <p:spPr>
            <a:xfrm>
              <a:off x="8622501" y="5116619"/>
              <a:ext cx="527966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EGY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DAB813-6ED4-411B-AB2E-755062D6A299}"/>
              </a:ext>
            </a:extLst>
          </p:cNvPr>
          <p:cNvGrpSpPr/>
          <p:nvPr/>
        </p:nvGrpSpPr>
        <p:grpSpPr>
          <a:xfrm>
            <a:off x="6754985" y="4808167"/>
            <a:ext cx="727496" cy="1132510"/>
            <a:chOff x="7438052" y="4330807"/>
            <a:chExt cx="727496" cy="1132510"/>
          </a:xfrm>
        </p:grpSpPr>
        <p:pic>
          <p:nvPicPr>
            <p:cNvPr id="26" name="Picture 47">
              <a:extLst>
                <a:ext uri="{FF2B5EF4-FFF2-40B4-BE49-F238E27FC236}">
                  <a16:creationId xmlns:a16="http://schemas.microsoft.com/office/drawing/2014/main" id="{229F5836-A0A7-4B66-8868-CEB623344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052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9C8BD9-9733-4A7D-98DE-AEE7FD184637}"/>
                </a:ext>
              </a:extLst>
            </p:cNvPr>
            <p:cNvSpPr txBox="1"/>
            <p:nvPr/>
          </p:nvSpPr>
          <p:spPr>
            <a:xfrm>
              <a:off x="7509042" y="5116619"/>
              <a:ext cx="594265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KWT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F1ED84-5588-44E7-BA8E-F02E54C1DF65}"/>
              </a:ext>
            </a:extLst>
          </p:cNvPr>
          <p:cNvGrpSpPr/>
          <p:nvPr/>
        </p:nvGrpSpPr>
        <p:grpSpPr>
          <a:xfrm>
            <a:off x="5726218" y="4801156"/>
            <a:ext cx="727496" cy="1132510"/>
            <a:chOff x="6353369" y="4330807"/>
            <a:chExt cx="727496" cy="1132510"/>
          </a:xfrm>
        </p:grpSpPr>
        <p:pic>
          <p:nvPicPr>
            <p:cNvPr id="29" name="Picture 51">
              <a:extLst>
                <a:ext uri="{FF2B5EF4-FFF2-40B4-BE49-F238E27FC236}">
                  <a16:creationId xmlns:a16="http://schemas.microsoft.com/office/drawing/2014/main" id="{21412220-969D-4407-8691-ED866501E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369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D3D869-E77E-46BD-B6C4-41ED1D714F82}"/>
                </a:ext>
              </a:extLst>
            </p:cNvPr>
            <p:cNvSpPr txBox="1"/>
            <p:nvPr/>
          </p:nvSpPr>
          <p:spPr>
            <a:xfrm>
              <a:off x="6421193" y="5116619"/>
              <a:ext cx="510204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ZAF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B58B0E7-8FF5-4433-A031-FC83532F3450}"/>
              </a:ext>
            </a:extLst>
          </p:cNvPr>
          <p:cNvGrpSpPr/>
          <p:nvPr/>
        </p:nvGrpSpPr>
        <p:grpSpPr>
          <a:xfrm>
            <a:off x="4697451" y="4801156"/>
            <a:ext cx="727497" cy="1132510"/>
            <a:chOff x="5267227" y="4330807"/>
            <a:chExt cx="727497" cy="1132510"/>
          </a:xfrm>
        </p:grpSpPr>
        <p:pic>
          <p:nvPicPr>
            <p:cNvPr id="32" name="Picture 46">
              <a:extLst>
                <a:ext uri="{FF2B5EF4-FFF2-40B4-BE49-F238E27FC236}">
                  <a16:creationId xmlns:a16="http://schemas.microsoft.com/office/drawing/2014/main" id="{561290F0-B01C-47EE-A441-FD74084BE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227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F13BD2-8A45-46BE-889C-889E1812ED87}"/>
                </a:ext>
              </a:extLst>
            </p:cNvPr>
            <p:cNvSpPr txBox="1"/>
            <p:nvPr/>
          </p:nvSpPr>
          <p:spPr>
            <a:xfrm>
              <a:off x="5373460" y="5116619"/>
              <a:ext cx="51648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A4725D-7868-4585-A71A-B0DB6D672C84}"/>
              </a:ext>
            </a:extLst>
          </p:cNvPr>
          <p:cNvGrpSpPr/>
          <p:nvPr/>
        </p:nvGrpSpPr>
        <p:grpSpPr>
          <a:xfrm>
            <a:off x="3668683" y="4801156"/>
            <a:ext cx="727497" cy="1132510"/>
            <a:chOff x="4182543" y="4330807"/>
            <a:chExt cx="727497" cy="1132510"/>
          </a:xfrm>
        </p:grpSpPr>
        <p:pic>
          <p:nvPicPr>
            <p:cNvPr id="35" name="Picture 49">
              <a:extLst>
                <a:ext uri="{FF2B5EF4-FFF2-40B4-BE49-F238E27FC236}">
                  <a16:creationId xmlns:a16="http://schemas.microsoft.com/office/drawing/2014/main" id="{08316BF0-0886-48DE-8A46-8309E010F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543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554B3C-1CE0-421F-A65F-663B5750363F}"/>
                </a:ext>
              </a:extLst>
            </p:cNvPr>
            <p:cNvSpPr txBox="1"/>
            <p:nvPr/>
          </p:nvSpPr>
          <p:spPr>
            <a:xfrm>
              <a:off x="4270937" y="5116619"/>
              <a:ext cx="549253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UAE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1196F-D9E4-4D0E-AF22-FC97E4A25C44}"/>
              </a:ext>
            </a:extLst>
          </p:cNvPr>
          <p:cNvGrpSpPr/>
          <p:nvPr/>
        </p:nvGrpSpPr>
        <p:grpSpPr>
          <a:xfrm>
            <a:off x="2639915" y="4801156"/>
            <a:ext cx="727496" cy="1132510"/>
            <a:chOff x="3096402" y="4330807"/>
            <a:chExt cx="727496" cy="1132510"/>
          </a:xfrm>
        </p:grpSpPr>
        <p:pic>
          <p:nvPicPr>
            <p:cNvPr id="38" name="Picture 48">
              <a:extLst>
                <a:ext uri="{FF2B5EF4-FFF2-40B4-BE49-F238E27FC236}">
                  <a16:creationId xmlns:a16="http://schemas.microsoft.com/office/drawing/2014/main" id="{36E02834-DF88-4B3C-BFAE-1454133FC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02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313731-4CC9-4DB0-AF2D-E9A625C3CEA8}"/>
                </a:ext>
              </a:extLst>
            </p:cNvPr>
            <p:cNvSpPr txBox="1"/>
            <p:nvPr/>
          </p:nvSpPr>
          <p:spPr>
            <a:xfrm>
              <a:off x="3133049" y="5116619"/>
              <a:ext cx="652744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OMN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EA4FE6-B45E-4C33-B327-7060D0F5FC1A}"/>
              </a:ext>
            </a:extLst>
          </p:cNvPr>
          <p:cNvGrpSpPr/>
          <p:nvPr/>
        </p:nvGrpSpPr>
        <p:grpSpPr>
          <a:xfrm>
            <a:off x="1612606" y="4801156"/>
            <a:ext cx="726038" cy="1132510"/>
            <a:chOff x="2011719" y="4330807"/>
            <a:chExt cx="726038" cy="1132510"/>
          </a:xfrm>
        </p:grpSpPr>
        <p:pic>
          <p:nvPicPr>
            <p:cNvPr id="41" name="Picture 50">
              <a:extLst>
                <a:ext uri="{FF2B5EF4-FFF2-40B4-BE49-F238E27FC236}">
                  <a16:creationId xmlns:a16="http://schemas.microsoft.com/office/drawing/2014/main" id="{3E5BA835-930C-456E-815D-DDB1043DA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19" y="4330807"/>
              <a:ext cx="726038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43DA73-1BFF-470F-B6D0-88C1C009888A}"/>
                </a:ext>
              </a:extLst>
            </p:cNvPr>
            <p:cNvSpPr txBox="1"/>
            <p:nvPr/>
          </p:nvSpPr>
          <p:spPr>
            <a:xfrm>
              <a:off x="2100144" y="5116619"/>
              <a:ext cx="549189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USA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482816-C9A0-4731-881F-19C253F470F0}"/>
              </a:ext>
            </a:extLst>
          </p:cNvPr>
          <p:cNvGrpSpPr/>
          <p:nvPr/>
        </p:nvGrpSpPr>
        <p:grpSpPr>
          <a:xfrm>
            <a:off x="583839" y="4801156"/>
            <a:ext cx="727497" cy="1132510"/>
            <a:chOff x="583838" y="4330807"/>
            <a:chExt cx="727497" cy="1132510"/>
          </a:xfrm>
        </p:grpSpPr>
        <p:pic>
          <p:nvPicPr>
            <p:cNvPr id="44" name="Picture 52">
              <a:extLst>
                <a:ext uri="{FF2B5EF4-FFF2-40B4-BE49-F238E27FC236}">
                  <a16:creationId xmlns:a16="http://schemas.microsoft.com/office/drawing/2014/main" id="{D8C345D8-22B9-416E-9397-FE1AD78AA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38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8AE619-2A73-451E-A5BB-BF055C776384}"/>
                </a:ext>
              </a:extLst>
            </p:cNvPr>
            <p:cNvSpPr txBox="1"/>
            <p:nvPr/>
          </p:nvSpPr>
          <p:spPr>
            <a:xfrm>
              <a:off x="666030" y="5116619"/>
              <a:ext cx="52520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KSA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A2391A3-6DEC-47C4-8996-7A949D93F617}"/>
              </a:ext>
            </a:extLst>
          </p:cNvPr>
          <p:cNvSpPr/>
          <p:nvPr/>
        </p:nvSpPr>
        <p:spPr>
          <a:xfrm>
            <a:off x="8335348" y="2738825"/>
            <a:ext cx="419878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508">
              <a:defRPr/>
            </a:pPr>
            <a:endParaRPr lang="en-GB" sz="1653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3958CD-2EAA-49DC-B5EC-E467BA29F613}"/>
              </a:ext>
            </a:extLst>
          </p:cNvPr>
          <p:cNvGrpSpPr/>
          <p:nvPr/>
        </p:nvGrpSpPr>
        <p:grpSpPr>
          <a:xfrm>
            <a:off x="9841288" y="4822876"/>
            <a:ext cx="720000" cy="1120725"/>
            <a:chOff x="9780650" y="4352526"/>
            <a:chExt cx="720000" cy="112072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29EB444-BB9D-4C13-99DF-D2DA1AAD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650" y="4352526"/>
              <a:ext cx="720000" cy="720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E4493E-E243-4615-AFDC-60866F344E24}"/>
                </a:ext>
              </a:extLst>
            </p:cNvPr>
            <p:cNvSpPr txBox="1"/>
            <p:nvPr/>
          </p:nvSpPr>
          <p:spPr bwMode="auto">
            <a:xfrm>
              <a:off x="9867434" y="5126553"/>
              <a:ext cx="546433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defTabSz="1031508">
                <a:defRPr/>
              </a:pPr>
              <a:r>
                <a:rPr lang="en-US" sz="1653" dirty="0">
                  <a:solidFill>
                    <a:schemeClr val="bg1"/>
                  </a:solidFill>
                </a:rPr>
                <a:t>QAT</a:t>
              </a:r>
            </a:p>
          </p:txBody>
        </p:sp>
      </p:grpSp>
      <p:sp>
        <p:nvSpPr>
          <p:cNvPr id="50" name="object 18">
            <a:extLst>
              <a:ext uri="{FF2B5EF4-FFF2-40B4-BE49-F238E27FC236}">
                <a16:creationId xmlns:a16="http://schemas.microsoft.com/office/drawing/2014/main" id="{1817208A-A950-48CE-9EE5-F4C2AC9F8229}"/>
              </a:ext>
            </a:extLst>
          </p:cNvPr>
          <p:cNvSpPr txBox="1"/>
          <p:nvPr/>
        </p:nvSpPr>
        <p:spPr>
          <a:xfrm>
            <a:off x="3597591" y="7251659"/>
            <a:ext cx="4984750" cy="100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650" dirty="0">
                <a:solidFill>
                  <a:schemeClr val="bg1"/>
                </a:solidFill>
                <a:cs typeface="Calibri"/>
              </a:rPr>
              <a:t>“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y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s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: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Al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l</a:t>
            </a:r>
            <a:r>
              <a:rPr sz="650" spc="1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ts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are</a:t>
            </a:r>
            <a:r>
              <a:rPr sz="650" spc="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reser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v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d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,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o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art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f</a:t>
            </a:r>
            <a:r>
              <a:rPr sz="650" spc="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h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rese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tat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io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can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 re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odu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ced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 c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opi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ed</a:t>
            </a:r>
            <a:r>
              <a:rPr sz="650" spc="1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y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a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y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mea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 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x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ce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w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th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wr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cs typeface="Calibri"/>
              </a:rPr>
              <a:t>e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 p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erm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s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si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cs typeface="Calibri"/>
              </a:rPr>
              <a:t>f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cs typeface="Calibri"/>
              </a:rPr>
              <a:t>om</a:t>
            </a:r>
            <a:r>
              <a:rPr lang="en-GB" sz="650" spc="5" dirty="0">
                <a:solidFill>
                  <a:schemeClr val="bg1"/>
                </a:solidFill>
                <a:cs typeface="Calibri"/>
              </a:rPr>
              <a:t> </a:t>
            </a:r>
            <a:r>
              <a:rPr lang="en-GB" sz="650" spc="-5" dirty="0">
                <a:solidFill>
                  <a:schemeClr val="bg1"/>
                </a:solidFill>
                <a:cs typeface="Calibri"/>
              </a:rPr>
              <a:t>S</a:t>
            </a:r>
            <a:r>
              <a:rPr lang="en-GB" sz="650" spc="-15" dirty="0">
                <a:solidFill>
                  <a:schemeClr val="bg1"/>
                </a:solidFill>
                <a:cs typeface="Calibri"/>
              </a:rPr>
              <a:t>M</a:t>
            </a:r>
            <a:r>
              <a:rPr lang="en-GB" sz="650" spc="-5" dirty="0">
                <a:solidFill>
                  <a:schemeClr val="bg1"/>
                </a:solidFill>
                <a:cs typeface="Calibri"/>
              </a:rPr>
              <a:t>SA</a:t>
            </a:r>
            <a:r>
              <a:rPr sz="650" spc="-5" dirty="0">
                <a:solidFill>
                  <a:schemeClr val="bg1"/>
                </a:solidFill>
                <a:cs typeface="Calibri"/>
              </a:rPr>
              <a:t>“</a:t>
            </a:r>
            <a:endParaRPr sz="65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1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55A75552-36AE-4790-9D64-5AAC2E3D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52" name="Picture 5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6C2083-AFC2-44D4-8784-A72C30D924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132FF52-CE69-4179-A03B-4601C72329DB}"/>
              </a:ext>
            </a:extLst>
          </p:cNvPr>
          <p:cNvSpPr txBox="1"/>
          <p:nvPr/>
        </p:nvSpPr>
        <p:spPr>
          <a:xfrm>
            <a:off x="2953509" y="6197561"/>
            <a:ext cx="628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71F"/>
                </a:solidFill>
              </a:rPr>
              <a:t>Note:</a:t>
            </a:r>
          </a:p>
          <a:p>
            <a:pPr algn="ctr"/>
            <a:r>
              <a:rPr lang="en-US" b="1" dirty="0">
                <a:solidFill>
                  <a:srgbClr val="FF671F"/>
                </a:solidFill>
              </a:rPr>
              <a:t>Reviewed with the MD and the Strategy Committee</a:t>
            </a:r>
          </a:p>
        </p:txBody>
      </p:sp>
    </p:spTree>
    <p:extLst>
      <p:ext uri="{BB962C8B-B14F-4D97-AF65-F5344CB8AC3E}">
        <p14:creationId xmlns:p14="http://schemas.microsoft.com/office/powerpoint/2010/main" val="418650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>
            <a:extLst>
              <a:ext uri="{FF2B5EF4-FFF2-40B4-BE49-F238E27FC236}">
                <a16:creationId xmlns:a16="http://schemas.microsoft.com/office/drawing/2014/main" id="{3206BE8F-0AE5-4450-B74C-85C2ADF24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grpSp>
        <p:nvGrpSpPr>
          <p:cNvPr id="574" name="Group 573">
            <a:extLst>
              <a:ext uri="{FF2B5EF4-FFF2-40B4-BE49-F238E27FC236}">
                <a16:creationId xmlns:a16="http://schemas.microsoft.com/office/drawing/2014/main" id="{6EB2D115-42CD-72B3-A884-2F97DF8AF4F1}"/>
              </a:ext>
            </a:extLst>
          </p:cNvPr>
          <p:cNvGrpSpPr/>
          <p:nvPr/>
        </p:nvGrpSpPr>
        <p:grpSpPr>
          <a:xfrm>
            <a:off x="1247720" y="2804550"/>
            <a:ext cx="3389072" cy="1069539"/>
            <a:chOff x="833841" y="1624365"/>
            <a:chExt cx="2565016" cy="1069818"/>
          </a:xfrm>
        </p:grpSpPr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694A060C-244E-46D7-81F1-3AEB232DBBE2}"/>
                </a:ext>
              </a:extLst>
            </p:cNvPr>
            <p:cNvSpPr txBox="1"/>
            <p:nvPr/>
          </p:nvSpPr>
          <p:spPr>
            <a:xfrm>
              <a:off x="1791431" y="1624365"/>
              <a:ext cx="1607356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999" b="1" u="sng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4. Executive Summary</a:t>
              </a:r>
            </a:p>
          </p:txBody>
        </p: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AE9911AE-8C20-92D9-3027-2F2F7B91E08F}"/>
                </a:ext>
              </a:extLst>
            </p:cNvPr>
            <p:cNvSpPr txBox="1"/>
            <p:nvPr/>
          </p:nvSpPr>
          <p:spPr>
            <a:xfrm>
              <a:off x="833841" y="1999313"/>
              <a:ext cx="2565016" cy="69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Summary carefully aligned with all key elements and a strategic blueprint created</a:t>
              </a:r>
              <a:endParaRPr lang="en-US" sz="1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D59DD2F3-71B5-43A1-80AE-9C9F8D0FA948}"/>
              </a:ext>
            </a:extLst>
          </p:cNvPr>
          <p:cNvGraphicFramePr>
            <a:graphicFrameLocks noGrp="1"/>
          </p:cNvGraphicFramePr>
          <p:nvPr/>
        </p:nvGraphicFramePr>
        <p:xfrm>
          <a:off x="1684805" y="4900514"/>
          <a:ext cx="9590318" cy="13715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08497">
                  <a:extLst>
                    <a:ext uri="{9D8B030D-6E8A-4147-A177-3AD203B41FA5}">
                      <a16:colId xmlns:a16="http://schemas.microsoft.com/office/drawing/2014/main" val="2783541273"/>
                    </a:ext>
                  </a:extLst>
                </a:gridCol>
                <a:gridCol w="2417734">
                  <a:extLst>
                    <a:ext uri="{9D8B030D-6E8A-4147-A177-3AD203B41FA5}">
                      <a16:colId xmlns:a16="http://schemas.microsoft.com/office/drawing/2014/main" val="2625796807"/>
                    </a:ext>
                  </a:extLst>
                </a:gridCol>
                <a:gridCol w="2439381">
                  <a:extLst>
                    <a:ext uri="{9D8B030D-6E8A-4147-A177-3AD203B41FA5}">
                      <a16:colId xmlns:a16="http://schemas.microsoft.com/office/drawing/2014/main" val="3693367271"/>
                    </a:ext>
                  </a:extLst>
                </a:gridCol>
                <a:gridCol w="2324706">
                  <a:extLst>
                    <a:ext uri="{9D8B030D-6E8A-4147-A177-3AD203B41FA5}">
                      <a16:colId xmlns:a16="http://schemas.microsoft.com/office/drawing/2014/main" val="1954925936"/>
                    </a:ext>
                  </a:extLst>
                </a:gridCol>
              </a:tblGrid>
              <a:tr h="1371243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Organizational Structure</a:t>
                      </a:r>
                    </a:p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Authority Delegation and Governance</a:t>
                      </a:r>
                    </a:p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Investing in Our People</a:t>
                      </a:r>
                    </a:p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Compensation and Benefits</a:t>
                      </a:r>
                    </a:p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Localization 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SMSA Systems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Quality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Optimizing Operations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Business Model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Infrastructure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Operational Efficiency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Strategic Partnerships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SMSA's Services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Marketing Transformation &amp; Expansion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Customer Retention and Mitigating Loss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Budget Management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Cost Management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Growth and Revenue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rial" panose="020B0604020202020204" pitchFamily="34" charset="0"/>
                        </a:rPr>
                        <a:t>Market Expansion</a:t>
                      </a:r>
                      <a:endParaRPr kumimoji="0" lang="en-I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42261"/>
                  </a:ext>
                </a:extLst>
              </a:tr>
            </a:tbl>
          </a:graphicData>
        </a:graphic>
      </p:graphicFrame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491CB99-17D6-481A-9CCA-071758581D0D}"/>
              </a:ext>
            </a:extLst>
          </p:cNvPr>
          <p:cNvSpPr/>
          <p:nvPr/>
        </p:nvSpPr>
        <p:spPr>
          <a:xfrm>
            <a:off x="10000478" y="5734417"/>
            <a:ext cx="594" cy="719"/>
          </a:xfrm>
          <a:custGeom>
            <a:avLst/>
            <a:gdLst>
              <a:gd name="connsiteX0" fmla="*/ 0 w 594"/>
              <a:gd name="connsiteY0" fmla="*/ 0 h 719"/>
              <a:gd name="connsiteX1" fmla="*/ 594 w 594"/>
              <a:gd name="connsiteY1" fmla="*/ 719 h 719"/>
              <a:gd name="connsiteX2" fmla="*/ 188 w 594"/>
              <a:gd name="connsiteY2" fmla="*/ 312 h 719"/>
              <a:gd name="connsiteX3" fmla="*/ 0 w 594"/>
              <a:gd name="connsiteY3" fmla="*/ 0 h 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" h="719">
                <a:moveTo>
                  <a:pt x="0" y="0"/>
                </a:moveTo>
                <a:lnTo>
                  <a:pt x="594" y="719"/>
                </a:lnTo>
                <a:lnTo>
                  <a:pt x="188" y="31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26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199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06C434-0C0C-4FE1-8FC5-704779F0ECE4}"/>
              </a:ext>
            </a:extLst>
          </p:cNvPr>
          <p:cNvGrpSpPr/>
          <p:nvPr/>
        </p:nvGrpSpPr>
        <p:grpSpPr>
          <a:xfrm>
            <a:off x="2324580" y="4458421"/>
            <a:ext cx="1308644" cy="400006"/>
            <a:chOff x="2093124" y="1671161"/>
            <a:chExt cx="1308985" cy="4001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C4ADE5-9AD8-4868-A4E3-4713EDBB3063}"/>
                </a:ext>
              </a:extLst>
            </p:cNvPr>
            <p:cNvGrpSpPr/>
            <p:nvPr/>
          </p:nvGrpSpPr>
          <p:grpSpPr>
            <a:xfrm>
              <a:off x="2093124" y="1715852"/>
              <a:ext cx="1308985" cy="310727"/>
              <a:chOff x="2093124" y="1715852"/>
              <a:chExt cx="1308985" cy="310727"/>
            </a:xfrm>
          </p:grpSpPr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D4C21D74-DA4E-4D9C-825C-73F46FE97D9E}"/>
                  </a:ext>
                </a:extLst>
              </p:cNvPr>
              <p:cNvSpPr/>
              <p:nvPr/>
            </p:nvSpPr>
            <p:spPr>
              <a:xfrm>
                <a:off x="2118924" y="1715852"/>
                <a:ext cx="1255009" cy="310727"/>
              </a:xfrm>
              <a:prstGeom prst="roundRect">
                <a:avLst>
                  <a:gd name="adj" fmla="val 50000"/>
                </a:avLst>
              </a:prstGeom>
              <a:solidFill>
                <a:srgbClr val="FF67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94">
                  <a:defRPr/>
                </a:pPr>
                <a:endParaRPr lang="en-US" sz="1400" kern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FACB5EBF-E690-46D4-9E6B-F5389FAF088D}"/>
                  </a:ext>
                </a:extLst>
              </p:cNvPr>
              <p:cNvSpPr/>
              <p:nvPr/>
            </p:nvSpPr>
            <p:spPr>
              <a:xfrm>
                <a:off x="3345845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6DD5BC58-6595-49DF-875B-A293136C1A86}"/>
                  </a:ext>
                </a:extLst>
              </p:cNvPr>
              <p:cNvSpPr/>
              <p:nvPr/>
            </p:nvSpPr>
            <p:spPr>
              <a:xfrm>
                <a:off x="2093124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</p:grp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836A97B-E996-4BC9-A82F-8BAFC84B4CA9}"/>
                </a:ext>
              </a:extLst>
            </p:cNvPr>
            <p:cNvSpPr txBox="1"/>
            <p:nvPr/>
          </p:nvSpPr>
          <p:spPr>
            <a:xfrm>
              <a:off x="2365944" y="1671161"/>
              <a:ext cx="763351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999" b="1" dirty="0">
                  <a:solidFill>
                    <a:schemeClr val="bg2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People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6132FF-1EC1-495E-B000-EC73811678C3}"/>
              </a:ext>
            </a:extLst>
          </p:cNvPr>
          <p:cNvGrpSpPr/>
          <p:nvPr/>
        </p:nvGrpSpPr>
        <p:grpSpPr>
          <a:xfrm>
            <a:off x="4729311" y="4442909"/>
            <a:ext cx="1312229" cy="400006"/>
            <a:chOff x="3515593" y="1647518"/>
            <a:chExt cx="1312571" cy="40011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1EBA3C-2CEA-4234-A8BF-161BD5503F6B}"/>
                </a:ext>
              </a:extLst>
            </p:cNvPr>
            <p:cNvGrpSpPr/>
            <p:nvPr/>
          </p:nvGrpSpPr>
          <p:grpSpPr>
            <a:xfrm>
              <a:off x="3515593" y="1715852"/>
              <a:ext cx="1312571" cy="310727"/>
              <a:chOff x="3515593" y="1715852"/>
              <a:chExt cx="1312571" cy="310727"/>
            </a:xfrm>
          </p:grpSpPr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33193C50-5423-4154-9F5E-4AA022DDD21D}"/>
                  </a:ext>
                </a:extLst>
              </p:cNvPr>
              <p:cNvSpPr/>
              <p:nvPr/>
            </p:nvSpPr>
            <p:spPr>
              <a:xfrm>
                <a:off x="3542193" y="1715852"/>
                <a:ext cx="1255009" cy="310727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94">
                  <a:defRPr/>
                </a:pPr>
                <a:endParaRPr lang="en-US" sz="1400" kern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B16D6210-A9CC-4E86-B460-0BF08C5D5FB2}"/>
                  </a:ext>
                </a:extLst>
              </p:cNvPr>
              <p:cNvSpPr/>
              <p:nvPr/>
            </p:nvSpPr>
            <p:spPr>
              <a:xfrm>
                <a:off x="4771900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DFD12CFC-75E5-4CD5-A0D7-FB27247BD4F8}"/>
                  </a:ext>
                </a:extLst>
              </p:cNvPr>
              <p:cNvSpPr/>
              <p:nvPr/>
            </p:nvSpPr>
            <p:spPr>
              <a:xfrm>
                <a:off x="3515593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7DC9F5ED-D763-43A6-A220-C236A8BF700B}"/>
                </a:ext>
              </a:extLst>
            </p:cNvPr>
            <p:cNvSpPr txBox="1"/>
            <p:nvPr/>
          </p:nvSpPr>
          <p:spPr>
            <a:xfrm>
              <a:off x="3594383" y="1647518"/>
              <a:ext cx="1140056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2"/>
                  </a:solidFill>
                  <a:latin typeface="Agency FB" panose="020B0503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999" dirty="0"/>
                <a:t>Operations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E4DD583-C49B-4768-BB1B-2EA1811622F5}"/>
              </a:ext>
            </a:extLst>
          </p:cNvPr>
          <p:cNvGrpSpPr/>
          <p:nvPr/>
        </p:nvGrpSpPr>
        <p:grpSpPr>
          <a:xfrm>
            <a:off x="5205310" y="4061009"/>
            <a:ext cx="481642" cy="481642"/>
            <a:chOff x="2791588" y="1213081"/>
            <a:chExt cx="529944" cy="529944"/>
          </a:xfrm>
          <a:solidFill>
            <a:schemeClr val="bg1"/>
          </a:solidFill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F6F7A84A-7102-4802-AE1B-C9FEED64677C}"/>
                </a:ext>
              </a:extLst>
            </p:cNvPr>
            <p:cNvSpPr/>
            <p:nvPr/>
          </p:nvSpPr>
          <p:spPr>
            <a:xfrm>
              <a:off x="2791588" y="1213081"/>
              <a:ext cx="529944" cy="529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9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D033ED6C-9C80-426E-9468-6A11CDBED4AB}"/>
                </a:ext>
              </a:extLst>
            </p:cNvPr>
            <p:cNvSpPr/>
            <p:nvPr/>
          </p:nvSpPr>
          <p:spPr>
            <a:xfrm>
              <a:off x="2959147" y="1315199"/>
              <a:ext cx="194826" cy="325708"/>
            </a:xfrm>
            <a:custGeom>
              <a:avLst/>
              <a:gdLst>
                <a:gd name="connsiteX0" fmla="*/ 274092 w 670762"/>
                <a:gd name="connsiteY0" fmla="*/ 736086 h 1121371"/>
                <a:gd name="connsiteX1" fmla="*/ 291239 w 670762"/>
                <a:gd name="connsiteY1" fmla="*/ 738606 h 1121371"/>
                <a:gd name="connsiteX2" fmla="*/ 371693 w 670762"/>
                <a:gd name="connsiteY2" fmla="*/ 739464 h 1121371"/>
                <a:gd name="connsiteX3" fmla="*/ 388886 w 670762"/>
                <a:gd name="connsiteY3" fmla="*/ 737281 h 1121371"/>
                <a:gd name="connsiteX4" fmla="*/ 425927 w 670762"/>
                <a:gd name="connsiteY4" fmla="*/ 1032130 h 1121371"/>
                <a:gd name="connsiteX5" fmla="*/ 406498 w 670762"/>
                <a:gd name="connsiteY5" fmla="*/ 1094800 h 1121371"/>
                <a:gd name="connsiteX6" fmla="*/ 346443 w 670762"/>
                <a:gd name="connsiteY6" fmla="*/ 1121364 h 1121371"/>
                <a:gd name="connsiteX7" fmla="*/ 309240 w 670762"/>
                <a:gd name="connsiteY7" fmla="*/ 1120999 h 1121371"/>
                <a:gd name="connsiteX8" fmla="*/ 249716 w 670762"/>
                <a:gd name="connsiteY8" fmla="*/ 1093265 h 1121371"/>
                <a:gd name="connsiteX9" fmla="*/ 231446 w 670762"/>
                <a:gd name="connsiteY9" fmla="*/ 1030297 h 1121371"/>
                <a:gd name="connsiteX10" fmla="*/ 242200 w 670762"/>
                <a:gd name="connsiteY10" fmla="*/ 673202 h 1121371"/>
                <a:gd name="connsiteX11" fmla="*/ 331948 w 670762"/>
                <a:gd name="connsiteY11" fmla="*/ 685695 h 1121371"/>
                <a:gd name="connsiteX12" fmla="*/ 421923 w 670762"/>
                <a:gd name="connsiteY12" fmla="*/ 674962 h 1121371"/>
                <a:gd name="connsiteX13" fmla="*/ 421776 w 670762"/>
                <a:gd name="connsiteY13" fmla="*/ 675386 h 1121371"/>
                <a:gd name="connsiteX14" fmla="*/ 371692 w 670762"/>
                <a:gd name="connsiteY14" fmla="*/ 724498 h 1121371"/>
                <a:gd name="connsiteX15" fmla="*/ 291309 w 670762"/>
                <a:gd name="connsiteY15" fmla="*/ 723711 h 1121371"/>
                <a:gd name="connsiteX16" fmla="*/ 242196 w 670762"/>
                <a:gd name="connsiteY16" fmla="*/ 673627 h 1121371"/>
                <a:gd name="connsiteX17" fmla="*/ 286975 w 670762"/>
                <a:gd name="connsiteY17" fmla="*/ 474953 h 1121371"/>
                <a:gd name="connsiteX18" fmla="*/ 383446 w 670762"/>
                <a:gd name="connsiteY18" fmla="*/ 474953 h 1121371"/>
                <a:gd name="connsiteX19" fmla="*/ 383446 w 670762"/>
                <a:gd name="connsiteY19" fmla="*/ 483848 h 1121371"/>
                <a:gd name="connsiteX20" fmla="*/ 365999 w 670762"/>
                <a:gd name="connsiteY20" fmla="*/ 501294 h 1121371"/>
                <a:gd name="connsiteX21" fmla="*/ 304764 w 670762"/>
                <a:gd name="connsiteY21" fmla="*/ 501294 h 1121371"/>
                <a:gd name="connsiteX22" fmla="*/ 287316 w 670762"/>
                <a:gd name="connsiteY22" fmla="*/ 483848 h 1121371"/>
                <a:gd name="connsiteX23" fmla="*/ 286975 w 670762"/>
                <a:gd name="connsiteY23" fmla="*/ 483848 h 1121371"/>
                <a:gd name="connsiteX24" fmla="*/ 287318 w 670762"/>
                <a:gd name="connsiteY24" fmla="*/ 434244 h 1121371"/>
                <a:gd name="connsiteX25" fmla="*/ 383447 w 670762"/>
                <a:gd name="connsiteY25" fmla="*/ 434244 h 1121371"/>
                <a:gd name="connsiteX26" fmla="*/ 383447 w 670762"/>
                <a:gd name="connsiteY26" fmla="*/ 439717 h 1121371"/>
                <a:gd name="connsiteX27" fmla="*/ 383447 w 670762"/>
                <a:gd name="connsiteY27" fmla="*/ 457506 h 1121371"/>
                <a:gd name="connsiteX28" fmla="*/ 383447 w 670762"/>
                <a:gd name="connsiteY28" fmla="*/ 462637 h 1121371"/>
                <a:gd name="connsiteX29" fmla="*/ 287318 w 670762"/>
                <a:gd name="connsiteY29" fmla="*/ 462637 h 1121371"/>
                <a:gd name="connsiteX30" fmla="*/ 287318 w 670762"/>
                <a:gd name="connsiteY30" fmla="*/ 457506 h 1121371"/>
                <a:gd name="connsiteX31" fmla="*/ 287318 w 670762"/>
                <a:gd name="connsiteY31" fmla="*/ 439717 h 1121371"/>
                <a:gd name="connsiteX32" fmla="*/ 312289 w 670762"/>
                <a:gd name="connsiteY32" fmla="*/ 217356 h 1121371"/>
                <a:gd name="connsiteX33" fmla="*/ 257896 w 670762"/>
                <a:gd name="connsiteY33" fmla="*/ 280644 h 1121371"/>
                <a:gd name="connsiteX34" fmla="*/ 263370 w 670762"/>
                <a:gd name="connsiteY34" fmla="*/ 287144 h 1121371"/>
                <a:gd name="connsiteX35" fmla="*/ 263712 w 670762"/>
                <a:gd name="connsiteY35" fmla="*/ 287144 h 1121371"/>
                <a:gd name="connsiteX36" fmla="*/ 269870 w 670762"/>
                <a:gd name="connsiteY36" fmla="*/ 281328 h 1121371"/>
                <a:gd name="connsiteX37" fmla="*/ 315027 w 670762"/>
                <a:gd name="connsiteY37" fmla="*/ 228988 h 1121371"/>
                <a:gd name="connsiteX38" fmla="*/ 319816 w 670762"/>
                <a:gd name="connsiteY38" fmla="*/ 221804 h 1121371"/>
                <a:gd name="connsiteX39" fmla="*/ 312289 w 670762"/>
                <a:gd name="connsiteY39" fmla="*/ 217356 h 1121371"/>
                <a:gd name="connsiteX40" fmla="*/ 335210 w 670762"/>
                <a:gd name="connsiteY40" fmla="*/ 185884 h 1121371"/>
                <a:gd name="connsiteX41" fmla="*/ 440575 w 670762"/>
                <a:gd name="connsiteY41" fmla="*/ 285776 h 1121371"/>
                <a:gd name="connsiteX42" fmla="*/ 384130 w 670762"/>
                <a:gd name="connsiteY42" fmla="*/ 422271 h 1121371"/>
                <a:gd name="connsiteX43" fmla="*/ 286632 w 670762"/>
                <a:gd name="connsiteY43" fmla="*/ 422271 h 1121371"/>
                <a:gd name="connsiteX44" fmla="*/ 230187 w 670762"/>
                <a:gd name="connsiteY44" fmla="*/ 285776 h 1121371"/>
                <a:gd name="connsiteX45" fmla="*/ 335210 w 670762"/>
                <a:gd name="connsiteY45" fmla="*/ 185884 h 1121371"/>
                <a:gd name="connsiteX46" fmla="*/ 337857 w 670762"/>
                <a:gd name="connsiteY46" fmla="*/ 82521 h 1121371"/>
                <a:gd name="connsiteX47" fmla="*/ 82548 w 670762"/>
                <a:gd name="connsiteY47" fmla="*/ 332879 h 1121371"/>
                <a:gd name="connsiteX48" fmla="*/ 332906 w 670762"/>
                <a:gd name="connsiteY48" fmla="*/ 588188 h 1121371"/>
                <a:gd name="connsiteX49" fmla="*/ 588215 w 670762"/>
                <a:gd name="connsiteY49" fmla="*/ 337830 h 1121371"/>
                <a:gd name="connsiteX50" fmla="*/ 337857 w 670762"/>
                <a:gd name="connsiteY50" fmla="*/ 82521 h 1121371"/>
                <a:gd name="connsiteX51" fmla="*/ 338665 w 670762"/>
                <a:gd name="connsiteY51" fmla="*/ 15 h 1121371"/>
                <a:gd name="connsiteX52" fmla="*/ 670747 w 670762"/>
                <a:gd name="connsiteY52" fmla="*/ 338664 h 1121371"/>
                <a:gd name="connsiteX53" fmla="*/ 332098 w 670762"/>
                <a:gd name="connsiteY53" fmla="*/ 670746 h 1121371"/>
                <a:gd name="connsiteX54" fmla="*/ 16 w 670762"/>
                <a:gd name="connsiteY54" fmla="*/ 332097 h 1121371"/>
                <a:gd name="connsiteX55" fmla="*/ 338665 w 670762"/>
                <a:gd name="connsiteY55" fmla="*/ 15 h 11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0762" h="1121371">
                  <a:moveTo>
                    <a:pt x="274092" y="736086"/>
                  </a:moveTo>
                  <a:cubicBezTo>
                    <a:pt x="279488" y="737706"/>
                    <a:pt x="285251" y="738547"/>
                    <a:pt x="291239" y="738606"/>
                  </a:cubicBezTo>
                  <a:lnTo>
                    <a:pt x="371693" y="739464"/>
                  </a:lnTo>
                  <a:cubicBezTo>
                    <a:pt x="377671" y="739523"/>
                    <a:pt x="383384" y="738720"/>
                    <a:pt x="388886" y="737281"/>
                  </a:cubicBezTo>
                  <a:lnTo>
                    <a:pt x="425927" y="1032130"/>
                  </a:lnTo>
                  <a:cubicBezTo>
                    <a:pt x="428974" y="1055680"/>
                    <a:pt x="422281" y="1077069"/>
                    <a:pt x="406498" y="1094800"/>
                  </a:cubicBezTo>
                  <a:cubicBezTo>
                    <a:pt x="390715" y="1112531"/>
                    <a:pt x="370172" y="1121666"/>
                    <a:pt x="346443" y="1121364"/>
                  </a:cubicBezTo>
                  <a:lnTo>
                    <a:pt x="309240" y="1120999"/>
                  </a:lnTo>
                  <a:cubicBezTo>
                    <a:pt x="285439" y="1120766"/>
                    <a:pt x="265148" y="1111302"/>
                    <a:pt x="249716" y="1093265"/>
                  </a:cubicBezTo>
                  <a:cubicBezTo>
                    <a:pt x="234282" y="1075370"/>
                    <a:pt x="228081" y="1053784"/>
                    <a:pt x="231446" y="1030297"/>
                  </a:cubicBezTo>
                  <a:close/>
                  <a:moveTo>
                    <a:pt x="242200" y="673202"/>
                  </a:moveTo>
                  <a:cubicBezTo>
                    <a:pt x="270777" y="681035"/>
                    <a:pt x="300874" y="685390"/>
                    <a:pt x="331948" y="685695"/>
                  </a:cubicBezTo>
                  <a:cubicBezTo>
                    <a:pt x="363016" y="686003"/>
                    <a:pt x="393203" y="682237"/>
                    <a:pt x="421923" y="674962"/>
                  </a:cubicBezTo>
                  <a:lnTo>
                    <a:pt x="421776" y="675386"/>
                  </a:lnTo>
                  <a:cubicBezTo>
                    <a:pt x="421509" y="702746"/>
                    <a:pt x="399053" y="724766"/>
                    <a:pt x="371692" y="724498"/>
                  </a:cubicBezTo>
                  <a:lnTo>
                    <a:pt x="291309" y="723711"/>
                  </a:lnTo>
                  <a:cubicBezTo>
                    <a:pt x="263949" y="723443"/>
                    <a:pt x="241928" y="700987"/>
                    <a:pt x="242196" y="673627"/>
                  </a:cubicBezTo>
                  <a:close/>
                  <a:moveTo>
                    <a:pt x="286975" y="474953"/>
                  </a:moveTo>
                  <a:lnTo>
                    <a:pt x="383446" y="474953"/>
                  </a:lnTo>
                  <a:lnTo>
                    <a:pt x="383446" y="483848"/>
                  </a:lnTo>
                  <a:cubicBezTo>
                    <a:pt x="383446" y="493768"/>
                    <a:pt x="375235" y="501294"/>
                    <a:pt x="365999" y="501294"/>
                  </a:cubicBezTo>
                  <a:lnTo>
                    <a:pt x="304764" y="501294"/>
                  </a:lnTo>
                  <a:cubicBezTo>
                    <a:pt x="295527" y="501294"/>
                    <a:pt x="287316" y="493768"/>
                    <a:pt x="287316" y="483848"/>
                  </a:cubicBezTo>
                  <a:lnTo>
                    <a:pt x="286975" y="483848"/>
                  </a:lnTo>
                  <a:close/>
                  <a:moveTo>
                    <a:pt x="287318" y="434244"/>
                  </a:moveTo>
                  <a:lnTo>
                    <a:pt x="383447" y="434244"/>
                  </a:lnTo>
                  <a:lnTo>
                    <a:pt x="383447" y="439717"/>
                  </a:lnTo>
                  <a:lnTo>
                    <a:pt x="383447" y="457506"/>
                  </a:lnTo>
                  <a:lnTo>
                    <a:pt x="383447" y="462637"/>
                  </a:lnTo>
                  <a:lnTo>
                    <a:pt x="287318" y="462637"/>
                  </a:lnTo>
                  <a:lnTo>
                    <a:pt x="287318" y="457506"/>
                  </a:lnTo>
                  <a:lnTo>
                    <a:pt x="287318" y="439717"/>
                  </a:lnTo>
                  <a:close/>
                  <a:moveTo>
                    <a:pt x="312289" y="217356"/>
                  </a:moveTo>
                  <a:cubicBezTo>
                    <a:pt x="278764" y="226251"/>
                    <a:pt x="260633" y="247803"/>
                    <a:pt x="257896" y="280644"/>
                  </a:cubicBezTo>
                  <a:cubicBezTo>
                    <a:pt x="257555" y="284065"/>
                    <a:pt x="259949" y="286801"/>
                    <a:pt x="263370" y="287144"/>
                  </a:cubicBezTo>
                  <a:cubicBezTo>
                    <a:pt x="263370" y="287144"/>
                    <a:pt x="263712" y="287144"/>
                    <a:pt x="263712" y="287144"/>
                  </a:cubicBezTo>
                  <a:cubicBezTo>
                    <a:pt x="266791" y="287144"/>
                    <a:pt x="269528" y="284407"/>
                    <a:pt x="269870" y="281328"/>
                  </a:cubicBezTo>
                  <a:cubicBezTo>
                    <a:pt x="271923" y="253619"/>
                    <a:pt x="286632" y="236514"/>
                    <a:pt x="315027" y="228988"/>
                  </a:cubicBezTo>
                  <a:cubicBezTo>
                    <a:pt x="318105" y="227961"/>
                    <a:pt x="320157" y="224883"/>
                    <a:pt x="319816" y="221804"/>
                  </a:cubicBezTo>
                  <a:cubicBezTo>
                    <a:pt x="318790" y="218383"/>
                    <a:pt x="315711" y="216330"/>
                    <a:pt x="312289" y="217356"/>
                  </a:cubicBezTo>
                  <a:close/>
                  <a:moveTo>
                    <a:pt x="335210" y="185884"/>
                  </a:moveTo>
                  <a:cubicBezTo>
                    <a:pt x="388577" y="185884"/>
                    <a:pt x="440575" y="227277"/>
                    <a:pt x="440575" y="285776"/>
                  </a:cubicBezTo>
                  <a:cubicBezTo>
                    <a:pt x="440575" y="357615"/>
                    <a:pt x="389945" y="375746"/>
                    <a:pt x="384130" y="422271"/>
                  </a:cubicBezTo>
                  <a:lnTo>
                    <a:pt x="286632" y="422271"/>
                  </a:lnTo>
                  <a:cubicBezTo>
                    <a:pt x="280817" y="375746"/>
                    <a:pt x="230187" y="357615"/>
                    <a:pt x="230187" y="285776"/>
                  </a:cubicBezTo>
                  <a:cubicBezTo>
                    <a:pt x="230187" y="227277"/>
                    <a:pt x="281843" y="185884"/>
                    <a:pt x="335210" y="185884"/>
                  </a:cubicBezTo>
                  <a:close/>
                  <a:moveTo>
                    <a:pt x="337857" y="82521"/>
                  </a:moveTo>
                  <a:cubicBezTo>
                    <a:pt x="198179" y="81154"/>
                    <a:pt x="83904" y="193213"/>
                    <a:pt x="82548" y="332879"/>
                  </a:cubicBezTo>
                  <a:cubicBezTo>
                    <a:pt x="81181" y="472557"/>
                    <a:pt x="193240" y="586832"/>
                    <a:pt x="332906" y="588188"/>
                  </a:cubicBezTo>
                  <a:cubicBezTo>
                    <a:pt x="472584" y="589555"/>
                    <a:pt x="586860" y="477496"/>
                    <a:pt x="588215" y="337830"/>
                  </a:cubicBezTo>
                  <a:cubicBezTo>
                    <a:pt x="589515" y="198226"/>
                    <a:pt x="477451" y="83947"/>
                    <a:pt x="337857" y="82521"/>
                  </a:cubicBezTo>
                  <a:close/>
                  <a:moveTo>
                    <a:pt x="338665" y="15"/>
                  </a:moveTo>
                  <a:cubicBezTo>
                    <a:pt x="523879" y="1900"/>
                    <a:pt x="672481" y="153440"/>
                    <a:pt x="670747" y="338664"/>
                  </a:cubicBezTo>
                  <a:cubicBezTo>
                    <a:pt x="668862" y="523878"/>
                    <a:pt x="517322" y="672480"/>
                    <a:pt x="332098" y="670746"/>
                  </a:cubicBezTo>
                  <a:cubicBezTo>
                    <a:pt x="146812" y="668933"/>
                    <a:pt x="-1790" y="517392"/>
                    <a:pt x="16" y="332097"/>
                  </a:cubicBezTo>
                  <a:cubicBezTo>
                    <a:pt x="1828" y="146955"/>
                    <a:pt x="153453" y="-1730"/>
                    <a:pt x="338665" y="15"/>
                  </a:cubicBezTo>
                  <a:close/>
                </a:path>
              </a:pathLst>
            </a:custGeom>
            <a:solidFill>
              <a:srgbClr val="FF671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2199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528EC120-79E7-4975-A001-4EC1BF6C3B74}"/>
              </a:ext>
            </a:extLst>
          </p:cNvPr>
          <p:cNvGrpSpPr/>
          <p:nvPr/>
        </p:nvGrpSpPr>
        <p:grpSpPr>
          <a:xfrm>
            <a:off x="2736891" y="4061009"/>
            <a:ext cx="481642" cy="481642"/>
            <a:chOff x="1241195" y="1330174"/>
            <a:chExt cx="447428" cy="447428"/>
          </a:xfrm>
          <a:solidFill>
            <a:schemeClr val="bg1"/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E50E7799-5A43-4DD8-ADBF-82E3211F98E2}"/>
                </a:ext>
              </a:extLst>
            </p:cNvPr>
            <p:cNvSpPr/>
            <p:nvPr/>
          </p:nvSpPr>
          <p:spPr>
            <a:xfrm>
              <a:off x="1241195" y="1330174"/>
              <a:ext cx="447428" cy="447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9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DF47E5F3-FFDC-4E87-A939-4093A0205AF8}"/>
                </a:ext>
              </a:extLst>
            </p:cNvPr>
            <p:cNvSpPr/>
            <p:nvPr/>
          </p:nvSpPr>
          <p:spPr>
            <a:xfrm>
              <a:off x="1317712" y="1469883"/>
              <a:ext cx="294394" cy="168010"/>
            </a:xfrm>
            <a:custGeom>
              <a:avLst/>
              <a:gdLst>
                <a:gd name="connsiteX0" fmla="*/ 462831 w 921089"/>
                <a:gd name="connsiteY0" fmla="*/ 272416 h 525664"/>
                <a:gd name="connsiteX1" fmla="*/ 696598 w 921089"/>
                <a:gd name="connsiteY1" fmla="*/ 506183 h 525664"/>
                <a:gd name="connsiteX2" fmla="*/ 677118 w 921089"/>
                <a:gd name="connsiteY2" fmla="*/ 525664 h 525664"/>
                <a:gd name="connsiteX3" fmla="*/ 248545 w 921089"/>
                <a:gd name="connsiteY3" fmla="*/ 525664 h 525664"/>
                <a:gd name="connsiteX4" fmla="*/ 229064 w 921089"/>
                <a:gd name="connsiteY4" fmla="*/ 506183 h 525664"/>
                <a:gd name="connsiteX5" fmla="*/ 462831 w 921089"/>
                <a:gd name="connsiteY5" fmla="*/ 272416 h 525664"/>
                <a:gd name="connsiteX6" fmla="*/ 694472 w 921089"/>
                <a:gd name="connsiteY6" fmla="*/ 112605 h 525664"/>
                <a:gd name="connsiteX7" fmla="*/ 707288 w 921089"/>
                <a:gd name="connsiteY7" fmla="*/ 113477 h 525664"/>
                <a:gd name="connsiteX8" fmla="*/ 707287 w 921089"/>
                <a:gd name="connsiteY8" fmla="*/ 113474 h 525664"/>
                <a:gd name="connsiteX9" fmla="*/ 740700 w 921089"/>
                <a:gd name="connsiteY9" fmla="*/ 149069 h 525664"/>
                <a:gd name="connsiteX10" fmla="*/ 750764 w 921089"/>
                <a:gd name="connsiteY10" fmla="*/ 196839 h 525664"/>
                <a:gd name="connsiteX11" fmla="*/ 740700 w 921089"/>
                <a:gd name="connsiteY11" fmla="*/ 244608 h 525664"/>
                <a:gd name="connsiteX12" fmla="*/ 707287 w 921089"/>
                <a:gd name="connsiteY12" fmla="*/ 280204 h 525664"/>
                <a:gd name="connsiteX13" fmla="*/ 684437 w 921089"/>
                <a:gd name="connsiteY13" fmla="*/ 272570 h 525664"/>
                <a:gd name="connsiteX14" fmla="*/ 692064 w 921089"/>
                <a:gd name="connsiteY14" fmla="*/ 249720 h 525664"/>
                <a:gd name="connsiteX15" fmla="*/ 711536 w 921089"/>
                <a:gd name="connsiteY15" fmla="*/ 226612 h 525664"/>
                <a:gd name="connsiteX16" fmla="*/ 716711 w 921089"/>
                <a:gd name="connsiteY16" fmla="*/ 196841 h 525664"/>
                <a:gd name="connsiteX17" fmla="*/ 711486 w 921089"/>
                <a:gd name="connsiteY17" fmla="*/ 166963 h 525664"/>
                <a:gd name="connsiteX18" fmla="*/ 691842 w 921089"/>
                <a:gd name="connsiteY18" fmla="*/ 143841 h 525664"/>
                <a:gd name="connsiteX19" fmla="*/ 684693 w 921089"/>
                <a:gd name="connsiteY19" fmla="*/ 120939 h 525664"/>
                <a:gd name="connsiteX20" fmla="*/ 694472 w 921089"/>
                <a:gd name="connsiteY20" fmla="*/ 112605 h 525664"/>
                <a:gd name="connsiteX21" fmla="*/ 226554 w 921089"/>
                <a:gd name="connsiteY21" fmla="*/ 103321 h 525664"/>
                <a:gd name="connsiteX22" fmla="*/ 236088 w 921089"/>
                <a:gd name="connsiteY22" fmla="*/ 111705 h 525664"/>
                <a:gd name="connsiteX23" fmla="*/ 229196 w 921089"/>
                <a:gd name="connsiteY23" fmla="*/ 134243 h 525664"/>
                <a:gd name="connsiteX24" fmla="*/ 229195 w 921089"/>
                <a:gd name="connsiteY24" fmla="*/ 134244 h 525664"/>
                <a:gd name="connsiteX25" fmla="*/ 209595 w 921089"/>
                <a:gd name="connsiteY25" fmla="*/ 157366 h 525664"/>
                <a:gd name="connsiteX26" fmla="*/ 204363 w 921089"/>
                <a:gd name="connsiteY26" fmla="*/ 187223 h 525664"/>
                <a:gd name="connsiteX27" fmla="*/ 209567 w 921089"/>
                <a:gd name="connsiteY27" fmla="*/ 217151 h 525664"/>
                <a:gd name="connsiteX28" fmla="*/ 229231 w 921089"/>
                <a:gd name="connsiteY28" fmla="*/ 240308 h 525664"/>
                <a:gd name="connsiteX29" fmla="*/ 236380 w 921089"/>
                <a:gd name="connsiteY29" fmla="*/ 263209 h 525664"/>
                <a:gd name="connsiteX30" fmla="*/ 213785 w 921089"/>
                <a:gd name="connsiteY30" fmla="*/ 270671 h 525664"/>
                <a:gd name="connsiteX31" fmla="*/ 180350 w 921089"/>
                <a:gd name="connsiteY31" fmla="*/ 235041 h 525664"/>
                <a:gd name="connsiteX32" fmla="*/ 170307 w 921089"/>
                <a:gd name="connsiteY32" fmla="*/ 187223 h 525664"/>
                <a:gd name="connsiteX33" fmla="*/ 180414 w 921089"/>
                <a:gd name="connsiteY33" fmla="*/ 139439 h 525664"/>
                <a:gd name="connsiteX34" fmla="*/ 213871 w 921089"/>
                <a:gd name="connsiteY34" fmla="*/ 103858 h 525664"/>
                <a:gd name="connsiteX35" fmla="*/ 226554 w 921089"/>
                <a:gd name="connsiteY35" fmla="*/ 103321 h 525664"/>
                <a:gd name="connsiteX36" fmla="*/ 763478 w 921089"/>
                <a:gd name="connsiteY36" fmla="*/ 61204 h 525664"/>
                <a:gd name="connsiteX37" fmla="*/ 776315 w 921089"/>
                <a:gd name="connsiteY37" fmla="*/ 62920 h 525664"/>
                <a:gd name="connsiteX38" fmla="*/ 776316 w 921089"/>
                <a:gd name="connsiteY38" fmla="*/ 62921 h 525664"/>
                <a:gd name="connsiteX39" fmla="*/ 835924 w 921089"/>
                <a:gd name="connsiteY39" fmla="*/ 196847 h 525664"/>
                <a:gd name="connsiteX40" fmla="*/ 776316 w 921089"/>
                <a:gd name="connsiteY40" fmla="*/ 330773 h 525664"/>
                <a:gd name="connsiteX41" fmla="*/ 753934 w 921089"/>
                <a:gd name="connsiteY41" fmla="*/ 324080 h 525664"/>
                <a:gd name="connsiteX42" fmla="*/ 759287 w 921089"/>
                <a:gd name="connsiteY42" fmla="*/ 301343 h 525664"/>
                <a:gd name="connsiteX43" fmla="*/ 801860 w 921089"/>
                <a:gd name="connsiteY43" fmla="*/ 196845 h 525664"/>
                <a:gd name="connsiteX44" fmla="*/ 758995 w 921089"/>
                <a:gd name="connsiteY44" fmla="*/ 92249 h 525664"/>
                <a:gd name="connsiteX45" fmla="*/ 753144 w 921089"/>
                <a:gd name="connsiteY45" fmla="*/ 69014 h 525664"/>
                <a:gd name="connsiteX46" fmla="*/ 763478 w 921089"/>
                <a:gd name="connsiteY46" fmla="*/ 61204 h 525664"/>
                <a:gd name="connsiteX47" fmla="*/ 157388 w 921089"/>
                <a:gd name="connsiteY47" fmla="*/ 51950 h 525664"/>
                <a:gd name="connsiteX48" fmla="*/ 167439 w 921089"/>
                <a:gd name="connsiteY48" fmla="*/ 59714 h 525664"/>
                <a:gd name="connsiteX49" fmla="*/ 161994 w 921089"/>
                <a:gd name="connsiteY49" fmla="*/ 82643 h 525664"/>
                <a:gd name="connsiteX50" fmla="*/ 161993 w 921089"/>
                <a:gd name="connsiteY50" fmla="*/ 82643 h 525664"/>
                <a:gd name="connsiteX51" fmla="*/ 119214 w 921089"/>
                <a:gd name="connsiteY51" fmla="*/ 187225 h 525664"/>
                <a:gd name="connsiteX52" fmla="*/ 162093 w 921089"/>
                <a:gd name="connsiteY52" fmla="*/ 291821 h 525664"/>
                <a:gd name="connsiteX53" fmla="*/ 169720 w 921089"/>
                <a:gd name="connsiteY53" fmla="*/ 310995 h 525664"/>
                <a:gd name="connsiteX54" fmla="*/ 153269 w 921089"/>
                <a:gd name="connsiteY54" fmla="*/ 323446 h 525664"/>
                <a:gd name="connsiteX55" fmla="*/ 144759 w 921089"/>
                <a:gd name="connsiteY55" fmla="*/ 321151 h 525664"/>
                <a:gd name="connsiteX56" fmla="*/ 85151 w 921089"/>
                <a:gd name="connsiteY56" fmla="*/ 187225 h 525664"/>
                <a:gd name="connsiteX57" fmla="*/ 144759 w 921089"/>
                <a:gd name="connsiteY57" fmla="*/ 53299 h 525664"/>
                <a:gd name="connsiteX58" fmla="*/ 157388 w 921089"/>
                <a:gd name="connsiteY58" fmla="*/ 51950 h 525664"/>
                <a:gd name="connsiteX59" fmla="*/ 462831 w 921089"/>
                <a:gd name="connsiteY59" fmla="*/ 19169 h 525664"/>
                <a:gd name="connsiteX60" fmla="*/ 579715 w 921089"/>
                <a:gd name="connsiteY60" fmla="*/ 136053 h 525664"/>
                <a:gd name="connsiteX61" fmla="*/ 462831 w 921089"/>
                <a:gd name="connsiteY61" fmla="*/ 252936 h 525664"/>
                <a:gd name="connsiteX62" fmla="*/ 345948 w 921089"/>
                <a:gd name="connsiteY62" fmla="*/ 136053 h 525664"/>
                <a:gd name="connsiteX63" fmla="*/ 462831 w 921089"/>
                <a:gd name="connsiteY63" fmla="*/ 19169 h 525664"/>
                <a:gd name="connsiteX64" fmla="*/ 832114 w 921089"/>
                <a:gd name="connsiteY64" fmla="*/ 9897 h 525664"/>
                <a:gd name="connsiteX65" fmla="*/ 844958 w 921089"/>
                <a:gd name="connsiteY65" fmla="*/ 12107 h 525664"/>
                <a:gd name="connsiteX66" fmla="*/ 844959 w 921089"/>
                <a:gd name="connsiteY66" fmla="*/ 12091 h 525664"/>
                <a:gd name="connsiteX67" fmla="*/ 921089 w 921089"/>
                <a:gd name="connsiteY67" fmla="*/ 196837 h 525664"/>
                <a:gd name="connsiteX68" fmla="*/ 844959 w 921089"/>
                <a:gd name="connsiteY68" fmla="*/ 381656 h 525664"/>
                <a:gd name="connsiteX69" fmla="*/ 821459 w 921089"/>
                <a:gd name="connsiteY69" fmla="*/ 376204 h 525664"/>
                <a:gd name="connsiteX70" fmla="*/ 819314 w 921089"/>
                <a:gd name="connsiteY70" fmla="*/ 363324 h 525664"/>
                <a:gd name="connsiteX71" fmla="*/ 826912 w 921089"/>
                <a:gd name="connsiteY71" fmla="*/ 352704 h 525664"/>
                <a:gd name="connsiteX72" fmla="*/ 887025 w 921089"/>
                <a:gd name="connsiteY72" fmla="*/ 196846 h 525664"/>
                <a:gd name="connsiteX73" fmla="*/ 826790 w 921089"/>
                <a:gd name="connsiteY73" fmla="*/ 40916 h 525664"/>
                <a:gd name="connsiteX74" fmla="*/ 821465 w 921089"/>
                <a:gd name="connsiteY74" fmla="*/ 17424 h 525664"/>
                <a:gd name="connsiteX75" fmla="*/ 832114 w 921089"/>
                <a:gd name="connsiteY75" fmla="*/ 9897 h 525664"/>
                <a:gd name="connsiteX76" fmla="*/ 88891 w 921089"/>
                <a:gd name="connsiteY76" fmla="*/ 450 h 525664"/>
                <a:gd name="connsiteX77" fmla="*/ 99416 w 921089"/>
                <a:gd name="connsiteY77" fmla="*/ 7950 h 525664"/>
                <a:gd name="connsiteX78" fmla="*/ 94284 w 921089"/>
                <a:gd name="connsiteY78" fmla="*/ 31307 h 525664"/>
                <a:gd name="connsiteX79" fmla="*/ 34064 w 921089"/>
                <a:gd name="connsiteY79" fmla="*/ 187237 h 525664"/>
                <a:gd name="connsiteX80" fmla="*/ 94299 w 921089"/>
                <a:gd name="connsiteY80" fmla="*/ 343166 h 525664"/>
                <a:gd name="connsiteX81" fmla="*/ 94298 w 921089"/>
                <a:gd name="connsiteY81" fmla="*/ 343180 h 525664"/>
                <a:gd name="connsiteX82" fmla="*/ 99458 w 921089"/>
                <a:gd name="connsiteY82" fmla="*/ 366666 h 525664"/>
                <a:gd name="connsiteX83" fmla="*/ 76130 w 921089"/>
                <a:gd name="connsiteY83" fmla="*/ 371990 h 525664"/>
                <a:gd name="connsiteX84" fmla="*/ 0 w 921089"/>
                <a:gd name="connsiteY84" fmla="*/ 187244 h 525664"/>
                <a:gd name="connsiteX85" fmla="*/ 76130 w 921089"/>
                <a:gd name="connsiteY85" fmla="*/ 2497 h 525664"/>
                <a:gd name="connsiteX86" fmla="*/ 88891 w 921089"/>
                <a:gd name="connsiteY86" fmla="*/ 450 h 52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21089" h="525664">
                  <a:moveTo>
                    <a:pt x="462831" y="272416"/>
                  </a:moveTo>
                  <a:cubicBezTo>
                    <a:pt x="591851" y="272416"/>
                    <a:pt x="696598" y="377166"/>
                    <a:pt x="696598" y="506183"/>
                  </a:cubicBezTo>
                  <a:cubicBezTo>
                    <a:pt x="696598" y="516936"/>
                    <a:pt x="687872" y="525664"/>
                    <a:pt x="677118" y="525664"/>
                  </a:cubicBezTo>
                  <a:lnTo>
                    <a:pt x="248545" y="525664"/>
                  </a:lnTo>
                  <a:cubicBezTo>
                    <a:pt x="237791" y="525664"/>
                    <a:pt x="229064" y="516936"/>
                    <a:pt x="229064" y="506183"/>
                  </a:cubicBezTo>
                  <a:cubicBezTo>
                    <a:pt x="229064" y="377164"/>
                    <a:pt x="333812" y="272416"/>
                    <a:pt x="462831" y="272416"/>
                  </a:cubicBezTo>
                  <a:close/>
                  <a:moveTo>
                    <a:pt x="694472" y="112605"/>
                  </a:moveTo>
                  <a:cubicBezTo>
                    <a:pt x="698551" y="111258"/>
                    <a:pt x="703136" y="111446"/>
                    <a:pt x="707288" y="113477"/>
                  </a:cubicBezTo>
                  <a:lnTo>
                    <a:pt x="707287" y="113474"/>
                  </a:lnTo>
                  <a:cubicBezTo>
                    <a:pt x="721478" y="122055"/>
                    <a:pt x="733031" y="134372"/>
                    <a:pt x="740700" y="149069"/>
                  </a:cubicBezTo>
                  <a:cubicBezTo>
                    <a:pt x="748362" y="163774"/>
                    <a:pt x="751848" y="180296"/>
                    <a:pt x="750764" y="196839"/>
                  </a:cubicBezTo>
                  <a:cubicBezTo>
                    <a:pt x="751848" y="213383"/>
                    <a:pt x="748362" y="229904"/>
                    <a:pt x="740700" y="244608"/>
                  </a:cubicBezTo>
                  <a:cubicBezTo>
                    <a:pt x="733031" y="259306"/>
                    <a:pt x="721478" y="271622"/>
                    <a:pt x="707287" y="280204"/>
                  </a:cubicBezTo>
                  <a:cubicBezTo>
                    <a:pt x="698870" y="284409"/>
                    <a:pt x="688642" y="280988"/>
                    <a:pt x="684437" y="272570"/>
                  </a:cubicBezTo>
                  <a:cubicBezTo>
                    <a:pt x="680232" y="264153"/>
                    <a:pt x="683646" y="253925"/>
                    <a:pt x="692064" y="249720"/>
                  </a:cubicBezTo>
                  <a:cubicBezTo>
                    <a:pt x="700489" y="243875"/>
                    <a:pt x="707203" y="235899"/>
                    <a:pt x="711536" y="226612"/>
                  </a:cubicBezTo>
                  <a:cubicBezTo>
                    <a:pt x="715863" y="217319"/>
                    <a:pt x="717652" y="207048"/>
                    <a:pt x="716711" y="196841"/>
                  </a:cubicBezTo>
                  <a:cubicBezTo>
                    <a:pt x="717659" y="186592"/>
                    <a:pt x="715855" y="176278"/>
                    <a:pt x="711486" y="166963"/>
                  </a:cubicBezTo>
                  <a:cubicBezTo>
                    <a:pt x="707116" y="157640"/>
                    <a:pt x="700331" y="149664"/>
                    <a:pt x="691842" y="143841"/>
                  </a:cubicBezTo>
                  <a:cubicBezTo>
                    <a:pt x="683624" y="139429"/>
                    <a:pt x="680445" y="129250"/>
                    <a:pt x="684693" y="120939"/>
                  </a:cubicBezTo>
                  <a:cubicBezTo>
                    <a:pt x="686820" y="116834"/>
                    <a:pt x="690393" y="113952"/>
                    <a:pt x="694472" y="112605"/>
                  </a:cubicBezTo>
                  <a:close/>
                  <a:moveTo>
                    <a:pt x="226554" y="103321"/>
                  </a:moveTo>
                  <a:cubicBezTo>
                    <a:pt x="230556" y="104735"/>
                    <a:pt x="234032" y="107636"/>
                    <a:pt x="236088" y="111705"/>
                  </a:cubicBezTo>
                  <a:cubicBezTo>
                    <a:pt x="240194" y="119853"/>
                    <a:pt x="237157" y="129789"/>
                    <a:pt x="229196" y="134243"/>
                  </a:cubicBezTo>
                  <a:lnTo>
                    <a:pt x="229195" y="134244"/>
                  </a:lnTo>
                  <a:cubicBezTo>
                    <a:pt x="220728" y="140075"/>
                    <a:pt x="213957" y="148057"/>
                    <a:pt x="209595" y="157366"/>
                  </a:cubicBezTo>
                  <a:cubicBezTo>
                    <a:pt x="205233" y="166674"/>
                    <a:pt x="203430" y="176981"/>
                    <a:pt x="204363" y="187223"/>
                  </a:cubicBezTo>
                  <a:cubicBezTo>
                    <a:pt x="203394" y="197487"/>
                    <a:pt x="205190" y="207821"/>
                    <a:pt x="209567" y="217151"/>
                  </a:cubicBezTo>
                  <a:cubicBezTo>
                    <a:pt x="213935" y="226487"/>
                    <a:pt x="220728" y="234477"/>
                    <a:pt x="229231" y="240308"/>
                  </a:cubicBezTo>
                  <a:cubicBezTo>
                    <a:pt x="237449" y="244720"/>
                    <a:pt x="240628" y="254898"/>
                    <a:pt x="236380" y="263209"/>
                  </a:cubicBezTo>
                  <a:cubicBezTo>
                    <a:pt x="232167" y="271477"/>
                    <a:pt x="222089" y="274798"/>
                    <a:pt x="213785" y="270671"/>
                  </a:cubicBezTo>
                  <a:cubicBezTo>
                    <a:pt x="199587" y="262083"/>
                    <a:pt x="188019" y="249753"/>
                    <a:pt x="180350" y="235041"/>
                  </a:cubicBezTo>
                  <a:cubicBezTo>
                    <a:pt x="172681" y="220324"/>
                    <a:pt x="169210" y="203780"/>
                    <a:pt x="170307" y="187223"/>
                  </a:cubicBezTo>
                  <a:cubicBezTo>
                    <a:pt x="169231" y="170671"/>
                    <a:pt x="172731" y="154143"/>
                    <a:pt x="180414" y="139439"/>
                  </a:cubicBezTo>
                  <a:cubicBezTo>
                    <a:pt x="188091" y="124741"/>
                    <a:pt x="199666" y="112432"/>
                    <a:pt x="213871" y="103858"/>
                  </a:cubicBezTo>
                  <a:cubicBezTo>
                    <a:pt x="218027" y="101980"/>
                    <a:pt x="222553" y="101907"/>
                    <a:pt x="226554" y="103321"/>
                  </a:cubicBezTo>
                  <a:close/>
                  <a:moveTo>
                    <a:pt x="763478" y="61204"/>
                  </a:moveTo>
                  <a:cubicBezTo>
                    <a:pt x="767667" y="60103"/>
                    <a:pt x="772273" y="60589"/>
                    <a:pt x="776315" y="62920"/>
                  </a:cubicBezTo>
                  <a:lnTo>
                    <a:pt x="776316" y="62921"/>
                  </a:lnTo>
                  <a:cubicBezTo>
                    <a:pt x="778803" y="64353"/>
                    <a:pt x="835924" y="98786"/>
                    <a:pt x="835924" y="196847"/>
                  </a:cubicBezTo>
                  <a:cubicBezTo>
                    <a:pt x="835924" y="294908"/>
                    <a:pt x="778803" y="329340"/>
                    <a:pt x="776316" y="330773"/>
                  </a:cubicBezTo>
                  <a:cubicBezTo>
                    <a:pt x="768261" y="334814"/>
                    <a:pt x="758453" y="331885"/>
                    <a:pt x="753934" y="324080"/>
                  </a:cubicBezTo>
                  <a:cubicBezTo>
                    <a:pt x="749423" y="316282"/>
                    <a:pt x="751768" y="306311"/>
                    <a:pt x="759287" y="301343"/>
                  </a:cubicBezTo>
                  <a:cubicBezTo>
                    <a:pt x="760820" y="300372"/>
                    <a:pt x="801860" y="274300"/>
                    <a:pt x="801860" y="196845"/>
                  </a:cubicBezTo>
                  <a:cubicBezTo>
                    <a:pt x="801860" y="119390"/>
                    <a:pt x="760820" y="93318"/>
                    <a:pt x="758995" y="92249"/>
                  </a:cubicBezTo>
                  <a:cubicBezTo>
                    <a:pt x="751005" y="87417"/>
                    <a:pt x="748397" y="77053"/>
                    <a:pt x="753144" y="69014"/>
                  </a:cubicBezTo>
                  <a:cubicBezTo>
                    <a:pt x="755517" y="64994"/>
                    <a:pt x="759289" y="62305"/>
                    <a:pt x="763478" y="61204"/>
                  </a:cubicBezTo>
                  <a:close/>
                  <a:moveTo>
                    <a:pt x="157388" y="51950"/>
                  </a:moveTo>
                  <a:cubicBezTo>
                    <a:pt x="161474" y="53106"/>
                    <a:pt x="165130" y="55780"/>
                    <a:pt x="167439" y="59714"/>
                  </a:cubicBezTo>
                  <a:cubicBezTo>
                    <a:pt x="172058" y="67582"/>
                    <a:pt x="169656" y="77696"/>
                    <a:pt x="161994" y="82643"/>
                  </a:cubicBezTo>
                  <a:lnTo>
                    <a:pt x="161993" y="82643"/>
                  </a:lnTo>
                  <a:cubicBezTo>
                    <a:pt x="159947" y="83904"/>
                    <a:pt x="119214" y="110076"/>
                    <a:pt x="119214" y="187225"/>
                  </a:cubicBezTo>
                  <a:cubicBezTo>
                    <a:pt x="119214" y="264679"/>
                    <a:pt x="160254" y="290752"/>
                    <a:pt x="162093" y="291821"/>
                  </a:cubicBezTo>
                  <a:cubicBezTo>
                    <a:pt x="168658" y="295770"/>
                    <a:pt x="171779" y="303617"/>
                    <a:pt x="169720" y="310995"/>
                  </a:cubicBezTo>
                  <a:cubicBezTo>
                    <a:pt x="167660" y="318372"/>
                    <a:pt x="160931" y="323468"/>
                    <a:pt x="153269" y="323446"/>
                  </a:cubicBezTo>
                  <a:cubicBezTo>
                    <a:pt x="150275" y="323453"/>
                    <a:pt x="147339" y="322662"/>
                    <a:pt x="144759" y="321151"/>
                  </a:cubicBezTo>
                  <a:cubicBezTo>
                    <a:pt x="142272" y="319719"/>
                    <a:pt x="85151" y="285286"/>
                    <a:pt x="85151" y="187225"/>
                  </a:cubicBezTo>
                  <a:cubicBezTo>
                    <a:pt x="85151" y="89165"/>
                    <a:pt x="142271" y="54732"/>
                    <a:pt x="144759" y="53299"/>
                  </a:cubicBezTo>
                  <a:cubicBezTo>
                    <a:pt x="148787" y="51158"/>
                    <a:pt x="153302" y="50794"/>
                    <a:pt x="157388" y="51950"/>
                  </a:cubicBezTo>
                  <a:close/>
                  <a:moveTo>
                    <a:pt x="462831" y="19169"/>
                  </a:moveTo>
                  <a:cubicBezTo>
                    <a:pt x="527330" y="19169"/>
                    <a:pt x="579715" y="71554"/>
                    <a:pt x="579715" y="136053"/>
                  </a:cubicBezTo>
                  <a:cubicBezTo>
                    <a:pt x="579715" y="200551"/>
                    <a:pt x="527330" y="252936"/>
                    <a:pt x="462831" y="252936"/>
                  </a:cubicBezTo>
                  <a:cubicBezTo>
                    <a:pt x="398333" y="252936"/>
                    <a:pt x="345948" y="200551"/>
                    <a:pt x="345948" y="136053"/>
                  </a:cubicBezTo>
                  <a:cubicBezTo>
                    <a:pt x="345948" y="71554"/>
                    <a:pt x="398333" y="19169"/>
                    <a:pt x="462831" y="19169"/>
                  </a:cubicBezTo>
                  <a:close/>
                  <a:moveTo>
                    <a:pt x="832114" y="9897"/>
                  </a:moveTo>
                  <a:cubicBezTo>
                    <a:pt x="836519" y="8899"/>
                    <a:pt x="841137" y="9690"/>
                    <a:pt x="844958" y="12107"/>
                  </a:cubicBezTo>
                  <a:lnTo>
                    <a:pt x="844959" y="12091"/>
                  </a:lnTo>
                  <a:cubicBezTo>
                    <a:pt x="848081" y="14043"/>
                    <a:pt x="921089" y="61220"/>
                    <a:pt x="921089" y="196837"/>
                  </a:cubicBezTo>
                  <a:cubicBezTo>
                    <a:pt x="921089" y="332454"/>
                    <a:pt x="848081" y="379646"/>
                    <a:pt x="844959" y="381656"/>
                  </a:cubicBezTo>
                  <a:cubicBezTo>
                    <a:pt x="836969" y="386638"/>
                    <a:pt x="826442" y="384201"/>
                    <a:pt x="821459" y="376204"/>
                  </a:cubicBezTo>
                  <a:cubicBezTo>
                    <a:pt x="819064" y="372369"/>
                    <a:pt x="818295" y="367736"/>
                    <a:pt x="819314" y="363324"/>
                  </a:cubicBezTo>
                  <a:cubicBezTo>
                    <a:pt x="820340" y="358919"/>
                    <a:pt x="823070" y="355099"/>
                    <a:pt x="826912" y="352704"/>
                  </a:cubicBezTo>
                  <a:cubicBezTo>
                    <a:pt x="829242" y="351193"/>
                    <a:pt x="887025" y="312363"/>
                    <a:pt x="887025" y="196846"/>
                  </a:cubicBezTo>
                  <a:cubicBezTo>
                    <a:pt x="887025" y="81329"/>
                    <a:pt x="829242" y="42520"/>
                    <a:pt x="826790" y="40916"/>
                  </a:cubicBezTo>
                  <a:cubicBezTo>
                    <a:pt x="818835" y="35898"/>
                    <a:pt x="816448" y="25385"/>
                    <a:pt x="821465" y="17424"/>
                  </a:cubicBezTo>
                  <a:cubicBezTo>
                    <a:pt x="823875" y="13603"/>
                    <a:pt x="827709" y="10895"/>
                    <a:pt x="832114" y="9897"/>
                  </a:cubicBezTo>
                  <a:close/>
                  <a:moveTo>
                    <a:pt x="88891" y="450"/>
                  </a:moveTo>
                  <a:cubicBezTo>
                    <a:pt x="93098" y="1436"/>
                    <a:pt x="96932" y="4012"/>
                    <a:pt x="99416" y="7950"/>
                  </a:cubicBezTo>
                  <a:cubicBezTo>
                    <a:pt x="104377" y="15833"/>
                    <a:pt x="102089" y="26233"/>
                    <a:pt x="94284" y="31307"/>
                  </a:cubicBezTo>
                  <a:cubicBezTo>
                    <a:pt x="91611" y="33046"/>
                    <a:pt x="34064" y="71720"/>
                    <a:pt x="34064" y="187237"/>
                  </a:cubicBezTo>
                  <a:cubicBezTo>
                    <a:pt x="34064" y="302754"/>
                    <a:pt x="91847" y="341584"/>
                    <a:pt x="94299" y="343166"/>
                  </a:cubicBezTo>
                  <a:lnTo>
                    <a:pt x="94298" y="343180"/>
                  </a:lnTo>
                  <a:cubicBezTo>
                    <a:pt x="102195" y="348247"/>
                    <a:pt x="104505" y="358747"/>
                    <a:pt x="99458" y="366666"/>
                  </a:cubicBezTo>
                  <a:cubicBezTo>
                    <a:pt x="94448" y="374527"/>
                    <a:pt x="84056" y="376901"/>
                    <a:pt x="76130" y="371990"/>
                  </a:cubicBezTo>
                  <a:cubicBezTo>
                    <a:pt x="73008" y="370038"/>
                    <a:pt x="0" y="322859"/>
                    <a:pt x="0" y="187244"/>
                  </a:cubicBezTo>
                  <a:cubicBezTo>
                    <a:pt x="0" y="51628"/>
                    <a:pt x="73008" y="4436"/>
                    <a:pt x="76130" y="2497"/>
                  </a:cubicBezTo>
                  <a:cubicBezTo>
                    <a:pt x="80104" y="71"/>
                    <a:pt x="84684" y="-535"/>
                    <a:pt x="88891" y="450"/>
                  </a:cubicBezTo>
                  <a:close/>
                </a:path>
              </a:pathLst>
            </a:custGeom>
            <a:solidFill>
              <a:srgbClr val="FF671F"/>
            </a:solidFill>
            <a:ln w="2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199"/>
            </a:p>
          </p:txBody>
        </p:sp>
      </p:grpSp>
      <p:sp>
        <p:nvSpPr>
          <p:cNvPr id="140" name="Title 1">
            <a:extLst>
              <a:ext uri="{FF2B5EF4-FFF2-40B4-BE49-F238E27FC236}">
                <a16:creationId xmlns:a16="http://schemas.microsoft.com/office/drawing/2014/main" id="{659C86F8-3D08-65A1-C5CA-9B9C34D27587}"/>
              </a:ext>
            </a:extLst>
          </p:cNvPr>
          <p:cNvSpPr txBox="1">
            <a:spLocks/>
          </p:cNvSpPr>
          <p:nvPr/>
        </p:nvSpPr>
        <p:spPr>
          <a:xfrm>
            <a:off x="506256" y="-32179"/>
            <a:ext cx="11070568" cy="1081428"/>
          </a:xfrm>
          <a:prstGeom prst="rect">
            <a:avLst/>
          </a:prstGeom>
        </p:spPr>
        <p:txBody>
          <a:bodyPr spcFirstLastPara="1" vert="horz" lIns="125740" tIns="125740" rIns="125740" bIns="12574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459"/>
              </a:spcBef>
              <a:spcAft>
                <a:spcPct val="0"/>
              </a:spcAft>
              <a:buSzPts val="1800"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  <a:ea typeface="+mn-ea"/>
                <a:cs typeface="+mn-cs"/>
              </a:rPr>
              <a:t>Summary of the Strategy Planning </a:t>
            </a:r>
          </a:p>
          <a:p>
            <a:pPr algn="ctr">
              <a:spcBef>
                <a:spcPts val="459"/>
              </a:spcBef>
              <a:spcAft>
                <a:spcPct val="0"/>
              </a:spcAft>
              <a:buSzPts val="1800"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  <a:ea typeface="+mn-ea"/>
                <a:cs typeface="+mn-cs"/>
              </a:rPr>
              <a:t>2024-2026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5E1897D-6A38-C019-A069-B9150492A120}"/>
              </a:ext>
            </a:extLst>
          </p:cNvPr>
          <p:cNvGrpSpPr/>
          <p:nvPr/>
        </p:nvGrpSpPr>
        <p:grpSpPr>
          <a:xfrm>
            <a:off x="7137628" y="4453673"/>
            <a:ext cx="1308644" cy="400006"/>
            <a:chOff x="2093124" y="1671161"/>
            <a:chExt cx="1308985" cy="40011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D0B39A2D-DD34-DC8C-2A8D-790C59C82D69}"/>
                </a:ext>
              </a:extLst>
            </p:cNvPr>
            <p:cNvGrpSpPr/>
            <p:nvPr/>
          </p:nvGrpSpPr>
          <p:grpSpPr>
            <a:xfrm>
              <a:off x="2093124" y="1715852"/>
              <a:ext cx="1308985" cy="310727"/>
              <a:chOff x="2093124" y="1715852"/>
              <a:chExt cx="1308985" cy="310727"/>
            </a:xfrm>
          </p:grpSpPr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73C76B6F-96D0-955E-31A9-D371C49FF958}"/>
                  </a:ext>
                </a:extLst>
              </p:cNvPr>
              <p:cNvSpPr/>
              <p:nvPr/>
            </p:nvSpPr>
            <p:spPr>
              <a:xfrm>
                <a:off x="2118924" y="1715852"/>
                <a:ext cx="1255009" cy="310727"/>
              </a:xfrm>
              <a:prstGeom prst="roundRect">
                <a:avLst>
                  <a:gd name="adj" fmla="val 50000"/>
                </a:avLst>
              </a:prstGeom>
              <a:solidFill>
                <a:srgbClr val="FF67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94">
                  <a:defRPr/>
                </a:pPr>
                <a:endParaRPr lang="en-US" sz="1400" kern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45CEF709-3090-29C0-AE89-09FC61867FC0}"/>
                  </a:ext>
                </a:extLst>
              </p:cNvPr>
              <p:cNvSpPr/>
              <p:nvPr/>
            </p:nvSpPr>
            <p:spPr>
              <a:xfrm>
                <a:off x="3345845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D5A1819A-7222-BC85-8752-D98EFE11CAF5}"/>
                  </a:ext>
                </a:extLst>
              </p:cNvPr>
              <p:cNvSpPr/>
              <p:nvPr/>
            </p:nvSpPr>
            <p:spPr>
              <a:xfrm>
                <a:off x="2093124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59C2CBA-2887-9741-7304-5B6300E8C653}"/>
                </a:ext>
              </a:extLst>
            </p:cNvPr>
            <p:cNvSpPr txBox="1"/>
            <p:nvPr/>
          </p:nvSpPr>
          <p:spPr>
            <a:xfrm>
              <a:off x="2226486" y="1671161"/>
              <a:ext cx="104227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999" b="1" dirty="0">
                  <a:solidFill>
                    <a:schemeClr val="bg2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Customer</a:t>
              </a:r>
            </a:p>
          </p:txBody>
        </p:sp>
      </p:grpSp>
      <p:sp>
        <p:nvSpPr>
          <p:cNvPr id="251" name="Oval 250">
            <a:extLst>
              <a:ext uri="{FF2B5EF4-FFF2-40B4-BE49-F238E27FC236}">
                <a16:creationId xmlns:a16="http://schemas.microsoft.com/office/drawing/2014/main" id="{76CB7965-4949-44AE-8D56-EE9B2A45BDF0}"/>
              </a:ext>
            </a:extLst>
          </p:cNvPr>
          <p:cNvSpPr/>
          <p:nvPr/>
        </p:nvSpPr>
        <p:spPr>
          <a:xfrm>
            <a:off x="7522793" y="4061009"/>
            <a:ext cx="481642" cy="4816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 dirty="0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641CF5A-87AD-1E4D-C24B-2BCE85722F00}"/>
              </a:ext>
            </a:extLst>
          </p:cNvPr>
          <p:cNvGrpSpPr/>
          <p:nvPr/>
        </p:nvGrpSpPr>
        <p:grpSpPr>
          <a:xfrm>
            <a:off x="9542360" y="4449839"/>
            <a:ext cx="1308644" cy="400006"/>
            <a:chOff x="2093124" y="1671161"/>
            <a:chExt cx="1308985" cy="400110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4AD019F1-71E0-26AB-4026-EE83F7E431A7}"/>
                </a:ext>
              </a:extLst>
            </p:cNvPr>
            <p:cNvGrpSpPr/>
            <p:nvPr/>
          </p:nvGrpSpPr>
          <p:grpSpPr>
            <a:xfrm>
              <a:off x="2093124" y="1715851"/>
              <a:ext cx="1308985" cy="310727"/>
              <a:chOff x="2093124" y="1715851"/>
              <a:chExt cx="1308985" cy="310727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5AC9EEF3-2C91-7084-EDDA-0BB9B401874F}"/>
                  </a:ext>
                </a:extLst>
              </p:cNvPr>
              <p:cNvSpPr/>
              <p:nvPr/>
            </p:nvSpPr>
            <p:spPr>
              <a:xfrm>
                <a:off x="2118968" y="1715851"/>
                <a:ext cx="1255009" cy="310727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94">
                  <a:defRPr/>
                </a:pPr>
                <a:endParaRPr lang="en-US" sz="1400" kern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523A8456-8118-7233-2901-D77F09C62401}"/>
                  </a:ext>
                </a:extLst>
              </p:cNvPr>
              <p:cNvSpPr/>
              <p:nvPr/>
            </p:nvSpPr>
            <p:spPr>
              <a:xfrm>
                <a:off x="3345845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DFDB1126-2EF0-201F-A691-1B3B26CE7531}"/>
                  </a:ext>
                </a:extLst>
              </p:cNvPr>
              <p:cNvSpPr/>
              <p:nvPr/>
            </p:nvSpPr>
            <p:spPr>
              <a:xfrm>
                <a:off x="2093124" y="1843083"/>
                <a:ext cx="56264" cy="5626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06F7BEF3-5323-FEAD-3CE2-0FE93414C697}"/>
                </a:ext>
              </a:extLst>
            </p:cNvPr>
            <p:cNvSpPr txBox="1"/>
            <p:nvPr/>
          </p:nvSpPr>
          <p:spPr>
            <a:xfrm>
              <a:off x="2324269" y="1671161"/>
              <a:ext cx="84670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999" b="1" dirty="0">
                  <a:solidFill>
                    <a:schemeClr val="bg2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Finance</a:t>
              </a:r>
            </a:p>
          </p:txBody>
        </p:sp>
      </p:grpSp>
      <p:sp>
        <p:nvSpPr>
          <p:cNvPr id="244" name="Oval 243">
            <a:extLst>
              <a:ext uri="{FF2B5EF4-FFF2-40B4-BE49-F238E27FC236}">
                <a16:creationId xmlns:a16="http://schemas.microsoft.com/office/drawing/2014/main" id="{F10BA3C4-654A-8142-A279-20D267FD01D8}"/>
              </a:ext>
            </a:extLst>
          </p:cNvPr>
          <p:cNvSpPr/>
          <p:nvPr/>
        </p:nvSpPr>
        <p:spPr>
          <a:xfrm>
            <a:off x="9945082" y="4061009"/>
            <a:ext cx="481642" cy="4816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 dirty="0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A1844547-D7FF-D7C4-A810-3A917DB98B2B}"/>
              </a:ext>
            </a:extLst>
          </p:cNvPr>
          <p:cNvSpPr/>
          <p:nvPr/>
        </p:nvSpPr>
        <p:spPr>
          <a:xfrm>
            <a:off x="10058046" y="4190426"/>
            <a:ext cx="255713" cy="255713"/>
          </a:xfrm>
          <a:custGeom>
            <a:avLst/>
            <a:gdLst>
              <a:gd name="connsiteX0" fmla="*/ 108799 w 217599"/>
              <a:gd name="connsiteY0" fmla="*/ 0 h 217600"/>
              <a:gd name="connsiteX1" fmla="*/ 217599 w 217599"/>
              <a:gd name="connsiteY1" fmla="*/ 108800 h 217600"/>
              <a:gd name="connsiteX2" fmla="*/ 108799 w 217599"/>
              <a:gd name="connsiteY2" fmla="*/ 217600 h 217600"/>
              <a:gd name="connsiteX3" fmla="*/ 0 w 217599"/>
              <a:gd name="connsiteY3" fmla="*/ 108800 h 217600"/>
              <a:gd name="connsiteX4" fmla="*/ 108799 w 217599"/>
              <a:gd name="connsiteY4" fmla="*/ 0 h 217600"/>
              <a:gd name="connsiteX5" fmla="*/ 109933 w 217599"/>
              <a:gd name="connsiteY5" fmla="*/ 56123 h 217600"/>
              <a:gd name="connsiteX6" fmla="*/ 109933 w 217599"/>
              <a:gd name="connsiteY6" fmla="*/ 65562 h 217600"/>
              <a:gd name="connsiteX7" fmla="*/ 108938 w 217599"/>
              <a:gd name="connsiteY7" fmla="*/ 65701 h 217600"/>
              <a:gd name="connsiteX8" fmla="*/ 83167 w 217599"/>
              <a:gd name="connsiteY8" fmla="*/ 90131 h 217600"/>
              <a:gd name="connsiteX9" fmla="*/ 110049 w 217599"/>
              <a:gd name="connsiteY9" fmla="*/ 115879 h 217600"/>
              <a:gd name="connsiteX10" fmla="*/ 116387 w 217599"/>
              <a:gd name="connsiteY10" fmla="*/ 118192 h 217600"/>
              <a:gd name="connsiteX11" fmla="*/ 124692 w 217599"/>
              <a:gd name="connsiteY11" fmla="*/ 129343 h 217600"/>
              <a:gd name="connsiteX12" fmla="*/ 115138 w 217599"/>
              <a:gd name="connsiteY12" fmla="*/ 138412 h 217600"/>
              <a:gd name="connsiteX13" fmla="*/ 109170 w 217599"/>
              <a:gd name="connsiteY13" fmla="*/ 139036 h 217600"/>
              <a:gd name="connsiteX14" fmla="*/ 86752 w 217599"/>
              <a:gd name="connsiteY14" fmla="*/ 133970 h 217600"/>
              <a:gd name="connsiteX15" fmla="*/ 83259 w 217599"/>
              <a:gd name="connsiteY15" fmla="*/ 146578 h 217600"/>
              <a:gd name="connsiteX16" fmla="*/ 108823 w 217599"/>
              <a:gd name="connsiteY16" fmla="*/ 152547 h 217600"/>
              <a:gd name="connsiteX17" fmla="*/ 109956 w 217599"/>
              <a:gd name="connsiteY17" fmla="*/ 152570 h 217600"/>
              <a:gd name="connsiteX18" fmla="*/ 109956 w 217599"/>
              <a:gd name="connsiteY18" fmla="*/ 161499 h 217600"/>
              <a:gd name="connsiteX19" fmla="*/ 116619 w 217599"/>
              <a:gd name="connsiteY19" fmla="*/ 161499 h 217600"/>
              <a:gd name="connsiteX20" fmla="*/ 116619 w 217599"/>
              <a:gd name="connsiteY20" fmla="*/ 161453 h 217600"/>
              <a:gd name="connsiteX21" fmla="*/ 116619 w 217599"/>
              <a:gd name="connsiteY21" fmla="*/ 153449 h 217600"/>
              <a:gd name="connsiteX22" fmla="*/ 116017 w 217599"/>
              <a:gd name="connsiteY22" fmla="*/ 152246 h 217600"/>
              <a:gd name="connsiteX23" fmla="*/ 117613 w 217599"/>
              <a:gd name="connsiteY23" fmla="*/ 152014 h 217600"/>
              <a:gd name="connsiteX24" fmla="*/ 143524 w 217599"/>
              <a:gd name="connsiteY24" fmla="*/ 127469 h 217600"/>
              <a:gd name="connsiteX25" fmla="*/ 115832 w 217599"/>
              <a:gd name="connsiteY25" fmla="*/ 99824 h 217600"/>
              <a:gd name="connsiteX26" fmla="*/ 108823 w 217599"/>
              <a:gd name="connsiteY26" fmla="*/ 96701 h 217600"/>
              <a:gd name="connsiteX27" fmla="*/ 102275 w 217599"/>
              <a:gd name="connsiteY27" fmla="*/ 85342 h 217600"/>
              <a:gd name="connsiteX28" fmla="*/ 114444 w 217599"/>
              <a:gd name="connsiteY28" fmla="*/ 77315 h 217600"/>
              <a:gd name="connsiteX29" fmla="*/ 116480 w 217599"/>
              <a:gd name="connsiteY29" fmla="*/ 77245 h 217600"/>
              <a:gd name="connsiteX30" fmla="*/ 135565 w 217599"/>
              <a:gd name="connsiteY30" fmla="*/ 81108 h 217600"/>
              <a:gd name="connsiteX31" fmla="*/ 138295 w 217599"/>
              <a:gd name="connsiteY31" fmla="*/ 68639 h 217600"/>
              <a:gd name="connsiteX32" fmla="*/ 117729 w 217599"/>
              <a:gd name="connsiteY32" fmla="*/ 65238 h 217600"/>
              <a:gd name="connsiteX33" fmla="*/ 116595 w 217599"/>
              <a:gd name="connsiteY33" fmla="*/ 65215 h 217600"/>
              <a:gd name="connsiteX34" fmla="*/ 116595 w 217599"/>
              <a:gd name="connsiteY34" fmla="*/ 56123 h 217600"/>
              <a:gd name="connsiteX35" fmla="*/ 109933 w 217599"/>
              <a:gd name="connsiteY35" fmla="*/ 56123 h 2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7599" h="217600">
                <a:moveTo>
                  <a:pt x="108799" y="0"/>
                </a:moveTo>
                <a:cubicBezTo>
                  <a:pt x="168786" y="0"/>
                  <a:pt x="217599" y="48813"/>
                  <a:pt x="217599" y="108800"/>
                </a:cubicBezTo>
                <a:cubicBezTo>
                  <a:pt x="217599" y="168787"/>
                  <a:pt x="168786" y="217600"/>
                  <a:pt x="108799" y="217600"/>
                </a:cubicBezTo>
                <a:cubicBezTo>
                  <a:pt x="48813" y="217600"/>
                  <a:pt x="0" y="168787"/>
                  <a:pt x="0" y="108800"/>
                </a:cubicBezTo>
                <a:cubicBezTo>
                  <a:pt x="0" y="48813"/>
                  <a:pt x="48813" y="0"/>
                  <a:pt x="108799" y="0"/>
                </a:cubicBezTo>
                <a:close/>
                <a:moveTo>
                  <a:pt x="109933" y="56123"/>
                </a:moveTo>
                <a:lnTo>
                  <a:pt x="109933" y="65562"/>
                </a:lnTo>
                <a:lnTo>
                  <a:pt x="108938" y="65701"/>
                </a:lnTo>
                <a:cubicBezTo>
                  <a:pt x="93276" y="67853"/>
                  <a:pt x="83167" y="77430"/>
                  <a:pt x="83167" y="90131"/>
                </a:cubicBezTo>
                <a:cubicBezTo>
                  <a:pt x="83167" y="107088"/>
                  <a:pt x="99337" y="112386"/>
                  <a:pt x="110049" y="115879"/>
                </a:cubicBezTo>
                <a:cubicBezTo>
                  <a:pt x="112570" y="116712"/>
                  <a:pt x="114768" y="117429"/>
                  <a:pt x="116387" y="118192"/>
                </a:cubicBezTo>
                <a:cubicBezTo>
                  <a:pt x="122009" y="120714"/>
                  <a:pt x="125132" y="124878"/>
                  <a:pt x="124692" y="129343"/>
                </a:cubicBezTo>
                <a:cubicBezTo>
                  <a:pt x="124253" y="133692"/>
                  <a:pt x="120598" y="137162"/>
                  <a:pt x="115138" y="138412"/>
                </a:cubicBezTo>
                <a:cubicBezTo>
                  <a:pt x="113310" y="138828"/>
                  <a:pt x="111298" y="139036"/>
                  <a:pt x="109170" y="139036"/>
                </a:cubicBezTo>
                <a:cubicBezTo>
                  <a:pt x="103085" y="139036"/>
                  <a:pt x="95752" y="137370"/>
                  <a:pt x="86752" y="133970"/>
                </a:cubicBezTo>
                <a:lnTo>
                  <a:pt x="83259" y="146578"/>
                </a:lnTo>
                <a:cubicBezTo>
                  <a:pt x="90755" y="150279"/>
                  <a:pt x="99777" y="152384"/>
                  <a:pt x="108823" y="152547"/>
                </a:cubicBezTo>
                <a:lnTo>
                  <a:pt x="109956" y="152570"/>
                </a:lnTo>
                <a:lnTo>
                  <a:pt x="109956" y="161499"/>
                </a:lnTo>
                <a:lnTo>
                  <a:pt x="116619" y="161499"/>
                </a:lnTo>
                <a:lnTo>
                  <a:pt x="116619" y="161453"/>
                </a:lnTo>
                <a:lnTo>
                  <a:pt x="116619" y="153449"/>
                </a:lnTo>
                <a:lnTo>
                  <a:pt x="116017" y="152246"/>
                </a:lnTo>
                <a:lnTo>
                  <a:pt x="117613" y="152014"/>
                </a:lnTo>
                <a:cubicBezTo>
                  <a:pt x="125410" y="150904"/>
                  <a:pt x="143547" y="146323"/>
                  <a:pt x="143524" y="127469"/>
                </a:cubicBezTo>
                <a:cubicBezTo>
                  <a:pt x="143524" y="111807"/>
                  <a:pt x="129458" y="105723"/>
                  <a:pt x="115832" y="99824"/>
                </a:cubicBezTo>
                <a:cubicBezTo>
                  <a:pt x="113449" y="98783"/>
                  <a:pt x="111090" y="97765"/>
                  <a:pt x="108823" y="96701"/>
                </a:cubicBezTo>
                <a:cubicBezTo>
                  <a:pt x="103895" y="94133"/>
                  <a:pt x="101350" y="89691"/>
                  <a:pt x="102275" y="85342"/>
                </a:cubicBezTo>
                <a:cubicBezTo>
                  <a:pt x="103270" y="80692"/>
                  <a:pt x="107828" y="77684"/>
                  <a:pt x="114444" y="77315"/>
                </a:cubicBezTo>
                <a:cubicBezTo>
                  <a:pt x="115115" y="77268"/>
                  <a:pt x="115809" y="77245"/>
                  <a:pt x="116480" y="77245"/>
                </a:cubicBezTo>
                <a:cubicBezTo>
                  <a:pt x="123166" y="77245"/>
                  <a:pt x="129828" y="79119"/>
                  <a:pt x="135565" y="81108"/>
                </a:cubicBezTo>
                <a:lnTo>
                  <a:pt x="138295" y="68639"/>
                </a:lnTo>
                <a:cubicBezTo>
                  <a:pt x="131124" y="66557"/>
                  <a:pt x="124207" y="65400"/>
                  <a:pt x="117729" y="65238"/>
                </a:cubicBezTo>
                <a:lnTo>
                  <a:pt x="116595" y="65215"/>
                </a:lnTo>
                <a:lnTo>
                  <a:pt x="116595" y="56123"/>
                </a:lnTo>
                <a:lnTo>
                  <a:pt x="109933" y="56123"/>
                </a:lnTo>
                <a:close/>
              </a:path>
            </a:pathLst>
          </a:custGeom>
          <a:solidFill>
            <a:srgbClr val="FF671F"/>
          </a:solidFill>
          <a:ln w="23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F09A8199-5C0F-1765-EED7-21E72A40FA46}"/>
              </a:ext>
            </a:extLst>
          </p:cNvPr>
          <p:cNvSpPr/>
          <p:nvPr/>
        </p:nvSpPr>
        <p:spPr>
          <a:xfrm>
            <a:off x="7620219" y="4256568"/>
            <a:ext cx="271096" cy="205032"/>
          </a:xfrm>
          <a:custGeom>
            <a:avLst/>
            <a:gdLst>
              <a:gd name="connsiteX0" fmla="*/ 1140790 w 2661252"/>
              <a:gd name="connsiteY0" fmla="*/ 1034616 h 2012732"/>
              <a:gd name="connsiteX1" fmla="*/ 1132154 w 2661252"/>
              <a:gd name="connsiteY1" fmla="*/ 1041771 h 2012732"/>
              <a:gd name="connsiteX2" fmla="*/ 1131230 w 2661252"/>
              <a:gd name="connsiteY2" fmla="*/ 1052950 h 2012732"/>
              <a:gd name="connsiteX3" fmla="*/ 1138570 w 2661252"/>
              <a:gd name="connsiteY3" fmla="*/ 1061431 h 2012732"/>
              <a:gd name="connsiteX4" fmla="*/ 1229648 w 2661252"/>
              <a:gd name="connsiteY4" fmla="*/ 1109172 h 2012732"/>
              <a:gd name="connsiteX5" fmla="*/ 1249172 w 2661252"/>
              <a:gd name="connsiteY5" fmla="*/ 1103036 h 2012732"/>
              <a:gd name="connsiteX6" fmla="*/ 1250147 w 2661252"/>
              <a:gd name="connsiteY6" fmla="*/ 1092006 h 2012732"/>
              <a:gd name="connsiteX7" fmla="*/ 1243036 w 2661252"/>
              <a:gd name="connsiteY7" fmla="*/ 1083517 h 2012732"/>
              <a:gd name="connsiteX8" fmla="*/ 1243037 w 2661252"/>
              <a:gd name="connsiteY8" fmla="*/ 1083517 h 2012732"/>
              <a:gd name="connsiteX9" fmla="*/ 1243036 w 2661252"/>
              <a:gd name="connsiteY9" fmla="*/ 1083517 h 2012732"/>
              <a:gd name="connsiteX10" fmla="*/ 1243036 w 2661252"/>
              <a:gd name="connsiteY10" fmla="*/ 1083517 h 2012732"/>
              <a:gd name="connsiteX11" fmla="*/ 1151944 w 2661252"/>
              <a:gd name="connsiteY11" fmla="*/ 1035776 h 2012732"/>
              <a:gd name="connsiteX12" fmla="*/ 1140790 w 2661252"/>
              <a:gd name="connsiteY12" fmla="*/ 1034616 h 2012732"/>
              <a:gd name="connsiteX13" fmla="*/ 2393555 w 2661252"/>
              <a:gd name="connsiteY13" fmla="*/ 977159 h 2012732"/>
              <a:gd name="connsiteX14" fmla="*/ 2604725 w 2661252"/>
              <a:gd name="connsiteY14" fmla="*/ 1096476 h 2012732"/>
              <a:gd name="connsiteX15" fmla="*/ 2658415 w 2661252"/>
              <a:gd name="connsiteY15" fmla="*/ 1966206 h 2012732"/>
              <a:gd name="connsiteX16" fmla="*/ 2615462 w 2661252"/>
              <a:gd name="connsiteY16" fmla="*/ 2012732 h 2012732"/>
              <a:gd name="connsiteX17" fmla="*/ 2126910 w 2661252"/>
              <a:gd name="connsiteY17" fmla="*/ 2012732 h 2012732"/>
              <a:gd name="connsiteX18" fmla="*/ 2083957 w 2661252"/>
              <a:gd name="connsiteY18" fmla="*/ 1973362 h 2012732"/>
              <a:gd name="connsiteX19" fmla="*/ 2055321 w 2661252"/>
              <a:gd name="connsiteY19" fmla="*/ 1475861 h 2012732"/>
              <a:gd name="connsiteX20" fmla="*/ 1910369 w 2661252"/>
              <a:gd name="connsiteY20" fmla="*/ 1574291 h 2012732"/>
              <a:gd name="connsiteX21" fmla="*/ 1745729 w 2661252"/>
              <a:gd name="connsiteY21" fmla="*/ 1595762 h 2012732"/>
              <a:gd name="connsiteX22" fmla="*/ 1421816 w 2661252"/>
              <a:gd name="connsiteY22" fmla="*/ 1556391 h 2012732"/>
              <a:gd name="connsiteX23" fmla="*/ 1321616 w 2661252"/>
              <a:gd name="connsiteY23" fmla="*/ 1398919 h 2012732"/>
              <a:gd name="connsiteX24" fmla="*/ 1321610 w 2661252"/>
              <a:gd name="connsiteY24" fmla="*/ 1398915 h 2012732"/>
              <a:gd name="connsiteX25" fmla="*/ 1477299 w 2661252"/>
              <a:gd name="connsiteY25" fmla="*/ 1300485 h 2012732"/>
              <a:gd name="connsiteX26" fmla="*/ 1826265 w 2661252"/>
              <a:gd name="connsiteY26" fmla="*/ 1327324 h 2012732"/>
              <a:gd name="connsiteX27" fmla="*/ 1955114 w 2661252"/>
              <a:gd name="connsiteY27" fmla="*/ 1202057 h 2012732"/>
              <a:gd name="connsiteX28" fmla="*/ 2051745 w 2661252"/>
              <a:gd name="connsiteY28" fmla="*/ 1101844 h 2012732"/>
              <a:gd name="connsiteX29" fmla="*/ 2219967 w 2661252"/>
              <a:gd name="connsiteY29" fmla="*/ 994464 h 2012732"/>
              <a:gd name="connsiteX30" fmla="*/ 2309528 w 2661252"/>
              <a:gd name="connsiteY30" fmla="*/ 979195 h 2012732"/>
              <a:gd name="connsiteX31" fmla="*/ 2393555 w 2661252"/>
              <a:gd name="connsiteY31" fmla="*/ 977159 h 2012732"/>
              <a:gd name="connsiteX32" fmla="*/ 1601471 w 2661252"/>
              <a:gd name="connsiteY32" fmla="*/ 828059 h 2012732"/>
              <a:gd name="connsiteX33" fmla="*/ 1601471 w 2661252"/>
              <a:gd name="connsiteY33" fmla="*/ 932699 h 2012732"/>
              <a:gd name="connsiteX34" fmla="*/ 1566286 w 2661252"/>
              <a:gd name="connsiteY34" fmla="*/ 919964 h 2012732"/>
              <a:gd name="connsiteX35" fmla="*/ 1549257 w 2661252"/>
              <a:gd name="connsiteY35" fmla="*/ 925001 h 2012732"/>
              <a:gd name="connsiteX36" fmla="*/ 1520662 w 2661252"/>
              <a:gd name="connsiteY36" fmla="*/ 965409 h 2012732"/>
              <a:gd name="connsiteX37" fmla="*/ 1520662 w 2661252"/>
              <a:gd name="connsiteY37" fmla="*/ 870298 h 2012732"/>
              <a:gd name="connsiteX38" fmla="*/ 1088502 w 2661252"/>
              <a:gd name="connsiteY38" fmla="*/ 771812 h 2012732"/>
              <a:gd name="connsiteX39" fmla="*/ 1384181 w 2661252"/>
              <a:gd name="connsiteY39" fmla="*/ 926571 h 2012732"/>
              <a:gd name="connsiteX40" fmla="*/ 1384181 w 2661252"/>
              <a:gd name="connsiteY40" fmla="*/ 1249726 h 2012732"/>
              <a:gd name="connsiteX41" fmla="*/ 1384181 w 2661252"/>
              <a:gd name="connsiteY41" fmla="*/ 1250819 h 2012732"/>
              <a:gd name="connsiteX42" fmla="*/ 1088502 w 2661252"/>
              <a:gd name="connsiteY42" fmla="*/ 1095973 h 2012732"/>
              <a:gd name="connsiteX43" fmla="*/ 1708900 w 2661252"/>
              <a:gd name="connsiteY43" fmla="*/ 771799 h 2012732"/>
              <a:gd name="connsiteX44" fmla="*/ 1708900 w 2661252"/>
              <a:gd name="connsiteY44" fmla="*/ 1095960 h 2012732"/>
              <a:gd name="connsiteX45" fmla="*/ 1413221 w 2661252"/>
              <a:gd name="connsiteY45" fmla="*/ 1250806 h 2012732"/>
              <a:gd name="connsiteX46" fmla="*/ 1413221 w 2661252"/>
              <a:gd name="connsiteY46" fmla="*/ 926558 h 2012732"/>
              <a:gd name="connsiteX47" fmla="*/ 1491665 w 2661252"/>
              <a:gd name="connsiteY47" fmla="*/ 885509 h 2012732"/>
              <a:gd name="connsiteX48" fmla="*/ 1491665 w 2661252"/>
              <a:gd name="connsiteY48" fmla="*/ 1010945 h 2012732"/>
              <a:gd name="connsiteX49" fmla="*/ 1502326 w 2661252"/>
              <a:gd name="connsiteY49" fmla="*/ 1024895 h 2012732"/>
              <a:gd name="connsiteX50" fmla="*/ 1518625 w 2661252"/>
              <a:gd name="connsiteY50" fmla="*/ 1018362 h 2012732"/>
              <a:gd name="connsiteX51" fmla="*/ 1566516 w 2661252"/>
              <a:gd name="connsiteY51" fmla="*/ 950836 h 2012732"/>
              <a:gd name="connsiteX52" fmla="*/ 1611023 w 2661252"/>
              <a:gd name="connsiteY52" fmla="*/ 967057 h 2012732"/>
              <a:gd name="connsiteX53" fmla="*/ 1624290 w 2661252"/>
              <a:gd name="connsiteY53" fmla="*/ 965282 h 2012732"/>
              <a:gd name="connsiteX54" fmla="*/ 1630455 w 2661252"/>
              <a:gd name="connsiteY54" fmla="*/ 953402 h 2012732"/>
              <a:gd name="connsiteX55" fmla="*/ 1630498 w 2661252"/>
              <a:gd name="connsiteY55" fmla="*/ 953402 h 2012732"/>
              <a:gd name="connsiteX56" fmla="*/ 1630498 w 2661252"/>
              <a:gd name="connsiteY56" fmla="*/ 812853 h 2012732"/>
              <a:gd name="connsiteX57" fmla="*/ 1191757 w 2661252"/>
              <a:gd name="connsiteY57" fmla="*/ 702536 h 2012732"/>
              <a:gd name="connsiteX58" fmla="*/ 1475740 w 2661252"/>
              <a:gd name="connsiteY58" fmla="*/ 861194 h 2012732"/>
              <a:gd name="connsiteX59" fmla="*/ 1398702 w 2661252"/>
              <a:gd name="connsiteY59" fmla="*/ 901542 h 2012732"/>
              <a:gd name="connsiteX60" fmla="*/ 1105151 w 2661252"/>
              <a:gd name="connsiteY60" fmla="*/ 747884 h 2012732"/>
              <a:gd name="connsiteX61" fmla="*/ 267698 w 2661252"/>
              <a:gd name="connsiteY61" fmla="*/ 664516 h 2012732"/>
              <a:gd name="connsiteX62" fmla="*/ 351724 w 2661252"/>
              <a:gd name="connsiteY62" fmla="*/ 666552 h 2012732"/>
              <a:gd name="connsiteX63" fmla="*/ 441285 w 2661252"/>
              <a:gd name="connsiteY63" fmla="*/ 681821 h 2012732"/>
              <a:gd name="connsiteX64" fmla="*/ 609507 w 2661252"/>
              <a:gd name="connsiteY64" fmla="*/ 789201 h 2012732"/>
              <a:gd name="connsiteX65" fmla="*/ 706138 w 2661252"/>
              <a:gd name="connsiteY65" fmla="*/ 889414 h 2012732"/>
              <a:gd name="connsiteX66" fmla="*/ 834987 w 2661252"/>
              <a:gd name="connsiteY66" fmla="*/ 1014681 h 2012732"/>
              <a:gd name="connsiteX67" fmla="*/ 995376 w 2661252"/>
              <a:gd name="connsiteY67" fmla="*/ 1017370 h 2012732"/>
              <a:gd name="connsiteX68" fmla="*/ 1069328 w 2661252"/>
              <a:gd name="connsiteY68" fmla="*/ 1007949 h 2012732"/>
              <a:gd name="connsiteX69" fmla="*/ 1069328 w 2661252"/>
              <a:gd name="connsiteY69" fmla="*/ 1103334 h 2012732"/>
              <a:gd name="connsiteX70" fmla="*/ 1290451 w 2661252"/>
              <a:gd name="connsiteY70" fmla="*/ 1219135 h 2012732"/>
              <a:gd name="connsiteX71" fmla="*/ 1288308 w 2661252"/>
              <a:gd name="connsiteY71" fmla="*/ 1221411 h 2012732"/>
              <a:gd name="connsiteX72" fmla="*/ 1239436 w 2661252"/>
              <a:gd name="connsiteY72" fmla="*/ 1243748 h 2012732"/>
              <a:gd name="connsiteX73" fmla="*/ 915523 w 2661252"/>
              <a:gd name="connsiteY73" fmla="*/ 1283119 h 2012732"/>
              <a:gd name="connsiteX74" fmla="*/ 750883 w 2661252"/>
              <a:gd name="connsiteY74" fmla="*/ 1261648 h 2012732"/>
              <a:gd name="connsiteX75" fmla="*/ 605931 w 2661252"/>
              <a:gd name="connsiteY75" fmla="*/ 1163218 h 2012732"/>
              <a:gd name="connsiteX76" fmla="*/ 577295 w 2661252"/>
              <a:gd name="connsiteY76" fmla="*/ 1660719 h 2012732"/>
              <a:gd name="connsiteX77" fmla="*/ 534342 w 2661252"/>
              <a:gd name="connsiteY77" fmla="*/ 1700089 h 2012732"/>
              <a:gd name="connsiteX78" fmla="*/ 45790 w 2661252"/>
              <a:gd name="connsiteY78" fmla="*/ 1700089 h 2012732"/>
              <a:gd name="connsiteX79" fmla="*/ 2837 w 2661252"/>
              <a:gd name="connsiteY79" fmla="*/ 1653563 h 2012732"/>
              <a:gd name="connsiteX80" fmla="*/ 56527 w 2661252"/>
              <a:gd name="connsiteY80" fmla="*/ 783833 h 2012732"/>
              <a:gd name="connsiteX81" fmla="*/ 267698 w 2661252"/>
              <a:gd name="connsiteY81" fmla="*/ 664516 h 2012732"/>
              <a:gd name="connsiteX82" fmla="*/ 1293491 w 2661252"/>
              <a:gd name="connsiteY82" fmla="*/ 649212 h 2012732"/>
              <a:gd name="connsiteX83" fmla="*/ 1577473 w 2661252"/>
              <a:gd name="connsiteY83" fmla="*/ 807932 h 2012732"/>
              <a:gd name="connsiteX84" fmla="*/ 1506355 w 2661252"/>
              <a:gd name="connsiteY84" fmla="*/ 845225 h 2012732"/>
              <a:gd name="connsiteX85" fmla="*/ 1222384 w 2661252"/>
              <a:gd name="connsiteY85" fmla="*/ 686530 h 2012732"/>
              <a:gd name="connsiteX86" fmla="*/ 1222396 w 2661252"/>
              <a:gd name="connsiteY86" fmla="*/ 686501 h 2012732"/>
              <a:gd name="connsiteX87" fmla="*/ 1243037 w 2661252"/>
              <a:gd name="connsiteY87" fmla="*/ 675690 h 2012732"/>
              <a:gd name="connsiteX88" fmla="*/ 1398706 w 2661252"/>
              <a:gd name="connsiteY88" fmla="*/ 594144 h 2012732"/>
              <a:gd name="connsiteX89" fmla="*/ 1692231 w 2661252"/>
              <a:gd name="connsiteY89" fmla="*/ 747888 h 2012732"/>
              <a:gd name="connsiteX90" fmla="*/ 1608111 w 2661252"/>
              <a:gd name="connsiteY90" fmla="*/ 791873 h 2012732"/>
              <a:gd name="connsiteX91" fmla="*/ 1324116 w 2661252"/>
              <a:gd name="connsiteY91" fmla="*/ 633177 h 2012732"/>
              <a:gd name="connsiteX92" fmla="*/ 2321982 w 2661252"/>
              <a:gd name="connsiteY92" fmla="*/ 312643 h 2012732"/>
              <a:gd name="connsiteX93" fmla="*/ 2619054 w 2661252"/>
              <a:gd name="connsiteY93" fmla="*/ 609715 h 2012732"/>
              <a:gd name="connsiteX94" fmla="*/ 2321982 w 2661252"/>
              <a:gd name="connsiteY94" fmla="*/ 906787 h 2012732"/>
              <a:gd name="connsiteX95" fmla="*/ 2024911 w 2661252"/>
              <a:gd name="connsiteY95" fmla="*/ 609715 h 2012732"/>
              <a:gd name="connsiteX96" fmla="*/ 2321982 w 2661252"/>
              <a:gd name="connsiteY96" fmla="*/ 312643 h 2012732"/>
              <a:gd name="connsiteX97" fmla="*/ 339271 w 2661252"/>
              <a:gd name="connsiteY97" fmla="*/ 0 h 2012732"/>
              <a:gd name="connsiteX98" fmla="*/ 636342 w 2661252"/>
              <a:gd name="connsiteY98" fmla="*/ 297072 h 2012732"/>
              <a:gd name="connsiteX99" fmla="*/ 339271 w 2661252"/>
              <a:gd name="connsiteY99" fmla="*/ 594144 h 2012732"/>
              <a:gd name="connsiteX100" fmla="*/ 42199 w 2661252"/>
              <a:gd name="connsiteY100" fmla="*/ 297072 h 2012732"/>
              <a:gd name="connsiteX101" fmla="*/ 339271 w 2661252"/>
              <a:gd name="connsiteY101" fmla="*/ 0 h 201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61252" h="2012732">
                <a:moveTo>
                  <a:pt x="1140790" y="1034616"/>
                </a:moveTo>
                <a:cubicBezTo>
                  <a:pt x="1137067" y="1035742"/>
                  <a:pt x="1133953" y="1038325"/>
                  <a:pt x="1132154" y="1041771"/>
                </a:cubicBezTo>
                <a:cubicBezTo>
                  <a:pt x="1130356" y="1045224"/>
                  <a:pt x="1130022" y="1049251"/>
                  <a:pt x="1131230" y="1052950"/>
                </a:cubicBezTo>
                <a:cubicBezTo>
                  <a:pt x="1132435" y="1056649"/>
                  <a:pt x="1135084" y="1059705"/>
                  <a:pt x="1138570" y="1061431"/>
                </a:cubicBezTo>
                <a:lnTo>
                  <a:pt x="1229648" y="1109172"/>
                </a:lnTo>
                <a:cubicBezTo>
                  <a:pt x="1236732" y="1112866"/>
                  <a:pt x="1245473" y="1110120"/>
                  <a:pt x="1249172" y="1103036"/>
                </a:cubicBezTo>
                <a:cubicBezTo>
                  <a:pt x="1251019" y="1099495"/>
                  <a:pt x="1251257" y="1095538"/>
                  <a:pt x="1250147" y="1092006"/>
                </a:cubicBezTo>
                <a:lnTo>
                  <a:pt x="1243036" y="1083517"/>
                </a:lnTo>
                <a:lnTo>
                  <a:pt x="1243037" y="1083517"/>
                </a:lnTo>
                <a:lnTo>
                  <a:pt x="1243036" y="1083517"/>
                </a:lnTo>
                <a:lnTo>
                  <a:pt x="1243036" y="1083517"/>
                </a:lnTo>
                <a:lnTo>
                  <a:pt x="1151944" y="1035776"/>
                </a:lnTo>
                <a:cubicBezTo>
                  <a:pt x="1148531" y="1033905"/>
                  <a:pt x="1144513" y="1033489"/>
                  <a:pt x="1140790" y="1034616"/>
                </a:cubicBezTo>
                <a:close/>
                <a:moveTo>
                  <a:pt x="2393555" y="977159"/>
                </a:moveTo>
                <a:cubicBezTo>
                  <a:pt x="2480153" y="981965"/>
                  <a:pt x="2568486" y="1010909"/>
                  <a:pt x="2604725" y="1096476"/>
                </a:cubicBezTo>
                <a:cubicBezTo>
                  <a:pt x="2672732" y="1255747"/>
                  <a:pt x="2661998" y="1670927"/>
                  <a:pt x="2658415" y="1966206"/>
                </a:cubicBezTo>
                <a:cubicBezTo>
                  <a:pt x="2658415" y="1991260"/>
                  <a:pt x="2642312" y="2012732"/>
                  <a:pt x="2615462" y="2012732"/>
                </a:cubicBezTo>
                <a:lnTo>
                  <a:pt x="2126910" y="2012732"/>
                </a:lnTo>
                <a:cubicBezTo>
                  <a:pt x="2096489" y="2012732"/>
                  <a:pt x="2085753" y="1996629"/>
                  <a:pt x="2083957" y="1973362"/>
                </a:cubicBezTo>
                <a:cubicBezTo>
                  <a:pt x="2082172" y="1957258"/>
                  <a:pt x="2066056" y="1676290"/>
                  <a:pt x="2055321" y="1475861"/>
                </a:cubicBezTo>
                <a:cubicBezTo>
                  <a:pt x="2008795" y="1520600"/>
                  <a:pt x="1962260" y="1558188"/>
                  <a:pt x="1910369" y="1574291"/>
                </a:cubicBezTo>
                <a:cubicBezTo>
                  <a:pt x="1862047" y="1590394"/>
                  <a:pt x="1804788" y="1595762"/>
                  <a:pt x="1745729" y="1595762"/>
                </a:cubicBezTo>
                <a:cubicBezTo>
                  <a:pt x="1606142" y="1595762"/>
                  <a:pt x="1459391" y="1565341"/>
                  <a:pt x="1421816" y="1556391"/>
                </a:cubicBezTo>
                <a:cubicBezTo>
                  <a:pt x="1348454" y="1538503"/>
                  <a:pt x="1305501" y="1468709"/>
                  <a:pt x="1321616" y="1398919"/>
                </a:cubicBezTo>
                <a:lnTo>
                  <a:pt x="1321610" y="1398915"/>
                </a:lnTo>
                <a:cubicBezTo>
                  <a:pt x="1337713" y="1329122"/>
                  <a:pt x="1407506" y="1284382"/>
                  <a:pt x="1477299" y="1300485"/>
                </a:cubicBezTo>
                <a:cubicBezTo>
                  <a:pt x="1579311" y="1323754"/>
                  <a:pt x="1761838" y="1347011"/>
                  <a:pt x="1826265" y="1327324"/>
                </a:cubicBezTo>
                <a:cubicBezTo>
                  <a:pt x="1853104" y="1314791"/>
                  <a:pt x="1919326" y="1241428"/>
                  <a:pt x="1955114" y="1202057"/>
                </a:cubicBezTo>
                <a:cubicBezTo>
                  <a:pt x="1989119" y="1164470"/>
                  <a:pt x="2021325" y="1130481"/>
                  <a:pt x="2051745" y="1101844"/>
                </a:cubicBezTo>
                <a:cubicBezTo>
                  <a:pt x="2103636" y="1049953"/>
                  <a:pt x="2144805" y="1014152"/>
                  <a:pt x="2219967" y="994464"/>
                </a:cubicBezTo>
                <a:cubicBezTo>
                  <a:pt x="2242783" y="988647"/>
                  <a:pt x="2274212" y="982607"/>
                  <a:pt x="2309528" y="979195"/>
                </a:cubicBezTo>
                <a:cubicBezTo>
                  <a:pt x="2336015" y="976637"/>
                  <a:pt x="2364688" y="975557"/>
                  <a:pt x="2393555" y="977159"/>
                </a:cubicBezTo>
                <a:close/>
                <a:moveTo>
                  <a:pt x="1601471" y="828059"/>
                </a:moveTo>
                <a:lnTo>
                  <a:pt x="1601471" y="932699"/>
                </a:lnTo>
                <a:lnTo>
                  <a:pt x="1566286" y="919964"/>
                </a:lnTo>
                <a:cubicBezTo>
                  <a:pt x="1560126" y="917536"/>
                  <a:pt x="1553106" y="919610"/>
                  <a:pt x="1549257" y="925001"/>
                </a:cubicBezTo>
                <a:lnTo>
                  <a:pt x="1520662" y="965409"/>
                </a:lnTo>
                <a:lnTo>
                  <a:pt x="1520662" y="870298"/>
                </a:lnTo>
                <a:close/>
                <a:moveTo>
                  <a:pt x="1088502" y="771812"/>
                </a:moveTo>
                <a:lnTo>
                  <a:pt x="1384181" y="926571"/>
                </a:lnTo>
                <a:lnTo>
                  <a:pt x="1384181" y="1249726"/>
                </a:lnTo>
                <a:lnTo>
                  <a:pt x="1384181" y="1250819"/>
                </a:lnTo>
                <a:lnTo>
                  <a:pt x="1088502" y="1095973"/>
                </a:lnTo>
                <a:close/>
                <a:moveTo>
                  <a:pt x="1708900" y="771799"/>
                </a:moveTo>
                <a:lnTo>
                  <a:pt x="1708900" y="1095960"/>
                </a:lnTo>
                <a:lnTo>
                  <a:pt x="1413221" y="1250806"/>
                </a:lnTo>
                <a:lnTo>
                  <a:pt x="1413221" y="926558"/>
                </a:lnTo>
                <a:lnTo>
                  <a:pt x="1491665" y="885509"/>
                </a:lnTo>
                <a:lnTo>
                  <a:pt x="1491665" y="1010945"/>
                </a:lnTo>
                <a:cubicBezTo>
                  <a:pt x="1491684" y="1017463"/>
                  <a:pt x="1496041" y="1023168"/>
                  <a:pt x="1502326" y="1024895"/>
                </a:cubicBezTo>
                <a:cubicBezTo>
                  <a:pt x="1508607" y="1026625"/>
                  <a:pt x="1515275" y="1023957"/>
                  <a:pt x="1518625" y="1018362"/>
                </a:cubicBezTo>
                <a:lnTo>
                  <a:pt x="1566516" y="950836"/>
                </a:lnTo>
                <a:lnTo>
                  <a:pt x="1611023" y="967057"/>
                </a:lnTo>
                <a:cubicBezTo>
                  <a:pt x="1615471" y="968662"/>
                  <a:pt x="1620422" y="968000"/>
                  <a:pt x="1624290" y="965282"/>
                </a:cubicBezTo>
                <a:cubicBezTo>
                  <a:pt x="1628158" y="962565"/>
                  <a:pt x="1630460" y="958131"/>
                  <a:pt x="1630455" y="953402"/>
                </a:cubicBezTo>
                <a:lnTo>
                  <a:pt x="1630498" y="953402"/>
                </a:lnTo>
                <a:lnTo>
                  <a:pt x="1630498" y="812853"/>
                </a:lnTo>
                <a:close/>
                <a:moveTo>
                  <a:pt x="1191757" y="702536"/>
                </a:moveTo>
                <a:lnTo>
                  <a:pt x="1475740" y="861194"/>
                </a:lnTo>
                <a:lnTo>
                  <a:pt x="1398702" y="901542"/>
                </a:lnTo>
                <a:lnTo>
                  <a:pt x="1105151" y="747884"/>
                </a:lnTo>
                <a:close/>
                <a:moveTo>
                  <a:pt x="267698" y="664516"/>
                </a:moveTo>
                <a:cubicBezTo>
                  <a:pt x="296564" y="662914"/>
                  <a:pt x="325237" y="663994"/>
                  <a:pt x="351724" y="666552"/>
                </a:cubicBezTo>
                <a:cubicBezTo>
                  <a:pt x="387040" y="669964"/>
                  <a:pt x="418469" y="676004"/>
                  <a:pt x="441285" y="681821"/>
                </a:cubicBezTo>
                <a:cubicBezTo>
                  <a:pt x="516447" y="701509"/>
                  <a:pt x="557616" y="737310"/>
                  <a:pt x="609507" y="789201"/>
                </a:cubicBezTo>
                <a:cubicBezTo>
                  <a:pt x="639927" y="817838"/>
                  <a:pt x="672133" y="851827"/>
                  <a:pt x="706138" y="889414"/>
                </a:cubicBezTo>
                <a:cubicBezTo>
                  <a:pt x="741926" y="928785"/>
                  <a:pt x="808148" y="1002148"/>
                  <a:pt x="834987" y="1014681"/>
                </a:cubicBezTo>
                <a:cubicBezTo>
                  <a:pt x="867201" y="1024525"/>
                  <a:pt x="928939" y="1023632"/>
                  <a:pt x="995376" y="1017370"/>
                </a:cubicBezTo>
                <a:lnTo>
                  <a:pt x="1069328" y="1007949"/>
                </a:lnTo>
                <a:lnTo>
                  <a:pt x="1069328" y="1103334"/>
                </a:lnTo>
                <a:lnTo>
                  <a:pt x="1290451" y="1219135"/>
                </a:lnTo>
                <a:lnTo>
                  <a:pt x="1288308" y="1221411"/>
                </a:lnTo>
                <a:cubicBezTo>
                  <a:pt x="1274216" y="1231560"/>
                  <a:pt x="1257777" y="1239276"/>
                  <a:pt x="1239436" y="1243748"/>
                </a:cubicBezTo>
                <a:cubicBezTo>
                  <a:pt x="1201861" y="1252698"/>
                  <a:pt x="1055110" y="1283119"/>
                  <a:pt x="915523" y="1283119"/>
                </a:cubicBezTo>
                <a:cubicBezTo>
                  <a:pt x="856464" y="1283119"/>
                  <a:pt x="799205" y="1277751"/>
                  <a:pt x="750883" y="1261648"/>
                </a:cubicBezTo>
                <a:cubicBezTo>
                  <a:pt x="698992" y="1245545"/>
                  <a:pt x="652457" y="1207957"/>
                  <a:pt x="605931" y="1163218"/>
                </a:cubicBezTo>
                <a:cubicBezTo>
                  <a:pt x="595196" y="1363647"/>
                  <a:pt x="579080" y="1644615"/>
                  <a:pt x="577295" y="1660719"/>
                </a:cubicBezTo>
                <a:cubicBezTo>
                  <a:pt x="575499" y="1683986"/>
                  <a:pt x="564763" y="1700089"/>
                  <a:pt x="534342" y="1700089"/>
                </a:cubicBezTo>
                <a:lnTo>
                  <a:pt x="45790" y="1700089"/>
                </a:lnTo>
                <a:cubicBezTo>
                  <a:pt x="18940" y="1700089"/>
                  <a:pt x="2837" y="1678617"/>
                  <a:pt x="2837" y="1653563"/>
                </a:cubicBezTo>
                <a:cubicBezTo>
                  <a:pt x="-746" y="1358284"/>
                  <a:pt x="-11480" y="943104"/>
                  <a:pt x="56527" y="783833"/>
                </a:cubicBezTo>
                <a:cubicBezTo>
                  <a:pt x="92766" y="698266"/>
                  <a:pt x="181099" y="669322"/>
                  <a:pt x="267698" y="664516"/>
                </a:cubicBezTo>
                <a:close/>
                <a:moveTo>
                  <a:pt x="1293491" y="649212"/>
                </a:moveTo>
                <a:lnTo>
                  <a:pt x="1577473" y="807932"/>
                </a:lnTo>
                <a:lnTo>
                  <a:pt x="1506355" y="845225"/>
                </a:lnTo>
                <a:lnTo>
                  <a:pt x="1222384" y="686530"/>
                </a:lnTo>
                <a:lnTo>
                  <a:pt x="1222396" y="686501"/>
                </a:lnTo>
                <a:lnTo>
                  <a:pt x="1243037" y="675690"/>
                </a:lnTo>
                <a:close/>
                <a:moveTo>
                  <a:pt x="1398706" y="594144"/>
                </a:moveTo>
                <a:lnTo>
                  <a:pt x="1692231" y="747888"/>
                </a:lnTo>
                <a:lnTo>
                  <a:pt x="1608111" y="791873"/>
                </a:lnTo>
                <a:lnTo>
                  <a:pt x="1324116" y="633177"/>
                </a:lnTo>
                <a:close/>
                <a:moveTo>
                  <a:pt x="2321982" y="312643"/>
                </a:moveTo>
                <a:cubicBezTo>
                  <a:pt x="2486047" y="312643"/>
                  <a:pt x="2619054" y="445650"/>
                  <a:pt x="2619054" y="609715"/>
                </a:cubicBezTo>
                <a:cubicBezTo>
                  <a:pt x="2619054" y="773780"/>
                  <a:pt x="2486047" y="906787"/>
                  <a:pt x="2321982" y="906787"/>
                </a:cubicBezTo>
                <a:cubicBezTo>
                  <a:pt x="2157917" y="906787"/>
                  <a:pt x="2024911" y="773780"/>
                  <a:pt x="2024911" y="609715"/>
                </a:cubicBezTo>
                <a:cubicBezTo>
                  <a:pt x="2024911" y="445650"/>
                  <a:pt x="2157917" y="312643"/>
                  <a:pt x="2321982" y="312643"/>
                </a:cubicBezTo>
                <a:close/>
                <a:moveTo>
                  <a:pt x="339271" y="0"/>
                </a:moveTo>
                <a:cubicBezTo>
                  <a:pt x="503336" y="0"/>
                  <a:pt x="636342" y="133007"/>
                  <a:pt x="636342" y="297072"/>
                </a:cubicBezTo>
                <a:cubicBezTo>
                  <a:pt x="636342" y="461137"/>
                  <a:pt x="503336" y="594144"/>
                  <a:pt x="339271" y="594144"/>
                </a:cubicBezTo>
                <a:cubicBezTo>
                  <a:pt x="175206" y="594144"/>
                  <a:pt x="42199" y="461137"/>
                  <a:pt x="42199" y="297072"/>
                </a:cubicBezTo>
                <a:cubicBezTo>
                  <a:pt x="42199" y="133007"/>
                  <a:pt x="175206" y="0"/>
                  <a:pt x="339271" y="0"/>
                </a:cubicBezTo>
                <a:close/>
              </a:path>
            </a:pathLst>
          </a:custGeom>
          <a:solidFill>
            <a:srgbClr val="FF671F"/>
          </a:solidFill>
          <a:ln w="2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199"/>
          </a:p>
        </p:txBody>
      </p:sp>
      <p:sp>
        <p:nvSpPr>
          <p:cNvPr id="527" name="Donut 15">
            <a:extLst>
              <a:ext uri="{FF2B5EF4-FFF2-40B4-BE49-F238E27FC236}">
                <a16:creationId xmlns:a16="http://schemas.microsoft.com/office/drawing/2014/main" id="{44BFFFF2-A954-DE7C-EBD4-3222C509B4C7}"/>
              </a:ext>
            </a:extLst>
          </p:cNvPr>
          <p:cNvSpPr/>
          <p:nvPr/>
        </p:nvSpPr>
        <p:spPr>
          <a:xfrm>
            <a:off x="4955296" y="1709249"/>
            <a:ext cx="1899632" cy="1947208"/>
          </a:xfrm>
          <a:prstGeom prst="donut">
            <a:avLst>
              <a:gd name="adj" fmla="val 8319"/>
            </a:avLst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aphicFrame>
        <p:nvGraphicFramePr>
          <p:cNvPr id="528" name="Chart 527">
            <a:extLst>
              <a:ext uri="{FF2B5EF4-FFF2-40B4-BE49-F238E27FC236}">
                <a16:creationId xmlns:a16="http://schemas.microsoft.com/office/drawing/2014/main" id="{82A7DE2C-AFD5-FB37-1D20-69C7EA96B2F6}"/>
              </a:ext>
            </a:extLst>
          </p:cNvPr>
          <p:cNvGraphicFramePr/>
          <p:nvPr/>
        </p:nvGraphicFramePr>
        <p:xfrm>
          <a:off x="4455079" y="1315065"/>
          <a:ext cx="3017857" cy="279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30" name="Group 529">
            <a:extLst>
              <a:ext uri="{FF2B5EF4-FFF2-40B4-BE49-F238E27FC236}">
                <a16:creationId xmlns:a16="http://schemas.microsoft.com/office/drawing/2014/main" id="{1709BB03-51E1-76D3-957B-76E36DED69F5}"/>
              </a:ext>
            </a:extLst>
          </p:cNvPr>
          <p:cNvGrpSpPr/>
          <p:nvPr/>
        </p:nvGrpSpPr>
        <p:grpSpPr>
          <a:xfrm>
            <a:off x="6624024" y="1397572"/>
            <a:ext cx="532964" cy="531931"/>
            <a:chOff x="7498574" y="1132749"/>
            <a:chExt cx="1361316" cy="1358677"/>
          </a:xfrm>
        </p:grpSpPr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48D2E800-A9D8-FE19-ABA6-C7F8BF034F61}"/>
                </a:ext>
              </a:extLst>
            </p:cNvPr>
            <p:cNvSpPr/>
            <p:nvPr/>
          </p:nvSpPr>
          <p:spPr>
            <a:xfrm>
              <a:off x="7498574" y="1132749"/>
              <a:ext cx="1361316" cy="13586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7F7F7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4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2000715-83DC-2BBA-2205-2B2FE990AA4D}"/>
                </a:ext>
              </a:extLst>
            </p:cNvPr>
            <p:cNvGrpSpPr/>
            <p:nvPr/>
          </p:nvGrpSpPr>
          <p:grpSpPr>
            <a:xfrm>
              <a:off x="7887564" y="1326984"/>
              <a:ext cx="583336" cy="970206"/>
              <a:chOff x="2525943" y="1302487"/>
              <a:chExt cx="2043917" cy="33994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33" name="Freeform 22">
                <a:extLst>
                  <a:ext uri="{FF2B5EF4-FFF2-40B4-BE49-F238E27FC236}">
                    <a16:creationId xmlns:a16="http://schemas.microsoft.com/office/drawing/2014/main" id="{03CB48B6-C31F-6229-33AA-90F637CAE3D2}"/>
                  </a:ext>
                </a:extLst>
              </p:cNvPr>
              <p:cNvSpPr/>
              <p:nvPr/>
            </p:nvSpPr>
            <p:spPr>
              <a:xfrm>
                <a:off x="2525943" y="1820747"/>
                <a:ext cx="1126049" cy="652871"/>
              </a:xfrm>
              <a:custGeom>
                <a:avLst/>
                <a:gdLst>
                  <a:gd name="connsiteX0" fmla="*/ 86477 w 1136849"/>
                  <a:gd name="connsiteY0" fmla="*/ 893998 h 928290"/>
                  <a:gd name="connsiteX1" fmla="*/ 107660 w 1136849"/>
                  <a:gd name="connsiteY1" fmla="*/ 928290 h 928290"/>
                  <a:gd name="connsiteX2" fmla="*/ 99609 w 1136849"/>
                  <a:gd name="connsiteY2" fmla="*/ 918434 h 928290"/>
                  <a:gd name="connsiteX3" fmla="*/ 583244 w 1136849"/>
                  <a:gd name="connsiteY3" fmla="*/ 0 h 928290"/>
                  <a:gd name="connsiteX4" fmla="*/ 1120654 w 1136849"/>
                  <a:gd name="connsiteY4" fmla="*/ 359781 h 928290"/>
                  <a:gd name="connsiteX5" fmla="*/ 1136849 w 1136849"/>
                  <a:gd name="connsiteY5" fmla="*/ 412475 h 928290"/>
                  <a:gd name="connsiteX6" fmla="*/ 1124224 w 1136849"/>
                  <a:gd name="connsiteY6" fmla="*/ 392038 h 928290"/>
                  <a:gd name="connsiteX7" fmla="*/ 630868 w 1136849"/>
                  <a:gd name="connsiteY7" fmla="*/ 161551 h 928290"/>
                  <a:gd name="connsiteX8" fmla="*/ 35901 w 1136849"/>
                  <a:gd name="connsiteY8" fmla="*/ 684326 h 928290"/>
                  <a:gd name="connsiteX9" fmla="*/ 47989 w 1136849"/>
                  <a:gd name="connsiteY9" fmla="*/ 789684 h 928290"/>
                  <a:gd name="connsiteX10" fmla="*/ 81704 w 1136849"/>
                  <a:gd name="connsiteY10" fmla="*/ 885116 h 928290"/>
                  <a:gd name="connsiteX11" fmla="*/ 45834 w 1136849"/>
                  <a:gd name="connsiteY11" fmla="*/ 818371 h 928290"/>
                  <a:gd name="connsiteX12" fmla="*/ 0 w 1136849"/>
                  <a:gd name="connsiteY12" fmla="*/ 589076 h 928290"/>
                  <a:gd name="connsiteX13" fmla="*/ 583244 w 1136849"/>
                  <a:gd name="connsiteY13" fmla="*/ 0 h 928290"/>
                  <a:gd name="connsiteX0" fmla="*/ 86477 w 1136849"/>
                  <a:gd name="connsiteY0" fmla="*/ 893998 h 928290"/>
                  <a:gd name="connsiteX1" fmla="*/ 107660 w 1136849"/>
                  <a:gd name="connsiteY1" fmla="*/ 928290 h 928290"/>
                  <a:gd name="connsiteX2" fmla="*/ 86477 w 1136849"/>
                  <a:gd name="connsiteY2" fmla="*/ 893998 h 928290"/>
                  <a:gd name="connsiteX3" fmla="*/ 583244 w 1136849"/>
                  <a:gd name="connsiteY3" fmla="*/ 0 h 928290"/>
                  <a:gd name="connsiteX4" fmla="*/ 1120654 w 1136849"/>
                  <a:gd name="connsiteY4" fmla="*/ 359781 h 928290"/>
                  <a:gd name="connsiteX5" fmla="*/ 1136849 w 1136849"/>
                  <a:gd name="connsiteY5" fmla="*/ 412475 h 928290"/>
                  <a:gd name="connsiteX6" fmla="*/ 1124224 w 1136849"/>
                  <a:gd name="connsiteY6" fmla="*/ 392038 h 928290"/>
                  <a:gd name="connsiteX7" fmla="*/ 630868 w 1136849"/>
                  <a:gd name="connsiteY7" fmla="*/ 161551 h 928290"/>
                  <a:gd name="connsiteX8" fmla="*/ 35901 w 1136849"/>
                  <a:gd name="connsiteY8" fmla="*/ 684326 h 928290"/>
                  <a:gd name="connsiteX9" fmla="*/ 47989 w 1136849"/>
                  <a:gd name="connsiteY9" fmla="*/ 789684 h 928290"/>
                  <a:gd name="connsiteX10" fmla="*/ 81704 w 1136849"/>
                  <a:gd name="connsiteY10" fmla="*/ 885116 h 928290"/>
                  <a:gd name="connsiteX11" fmla="*/ 45834 w 1136849"/>
                  <a:gd name="connsiteY11" fmla="*/ 818371 h 928290"/>
                  <a:gd name="connsiteX12" fmla="*/ 0 w 1136849"/>
                  <a:gd name="connsiteY12" fmla="*/ 589076 h 928290"/>
                  <a:gd name="connsiteX13" fmla="*/ 583244 w 1136849"/>
                  <a:gd name="connsiteY13" fmla="*/ 0 h 928290"/>
                  <a:gd name="connsiteX0" fmla="*/ 583244 w 1136849"/>
                  <a:gd name="connsiteY0" fmla="*/ 0 h 885116"/>
                  <a:gd name="connsiteX1" fmla="*/ 1120654 w 1136849"/>
                  <a:gd name="connsiteY1" fmla="*/ 359781 h 885116"/>
                  <a:gd name="connsiteX2" fmla="*/ 1136849 w 1136849"/>
                  <a:gd name="connsiteY2" fmla="*/ 412475 h 885116"/>
                  <a:gd name="connsiteX3" fmla="*/ 1124224 w 1136849"/>
                  <a:gd name="connsiteY3" fmla="*/ 392038 h 885116"/>
                  <a:gd name="connsiteX4" fmla="*/ 630868 w 1136849"/>
                  <a:gd name="connsiteY4" fmla="*/ 161551 h 885116"/>
                  <a:gd name="connsiteX5" fmla="*/ 35901 w 1136849"/>
                  <a:gd name="connsiteY5" fmla="*/ 684326 h 885116"/>
                  <a:gd name="connsiteX6" fmla="*/ 47989 w 1136849"/>
                  <a:gd name="connsiteY6" fmla="*/ 789684 h 885116"/>
                  <a:gd name="connsiteX7" fmla="*/ 81704 w 1136849"/>
                  <a:gd name="connsiteY7" fmla="*/ 885116 h 885116"/>
                  <a:gd name="connsiteX8" fmla="*/ 45834 w 1136849"/>
                  <a:gd name="connsiteY8" fmla="*/ 818371 h 885116"/>
                  <a:gd name="connsiteX9" fmla="*/ 0 w 1136849"/>
                  <a:gd name="connsiteY9" fmla="*/ 589076 h 885116"/>
                  <a:gd name="connsiteX10" fmla="*/ 583244 w 1136849"/>
                  <a:gd name="connsiteY10" fmla="*/ 0 h 885116"/>
                  <a:gd name="connsiteX0" fmla="*/ 583244 w 1136849"/>
                  <a:gd name="connsiteY0" fmla="*/ 0 h 818371"/>
                  <a:gd name="connsiteX1" fmla="*/ 1120654 w 1136849"/>
                  <a:gd name="connsiteY1" fmla="*/ 359781 h 818371"/>
                  <a:gd name="connsiteX2" fmla="*/ 1136849 w 1136849"/>
                  <a:gd name="connsiteY2" fmla="*/ 412475 h 818371"/>
                  <a:gd name="connsiteX3" fmla="*/ 1124224 w 1136849"/>
                  <a:gd name="connsiteY3" fmla="*/ 392038 h 818371"/>
                  <a:gd name="connsiteX4" fmla="*/ 630868 w 1136849"/>
                  <a:gd name="connsiteY4" fmla="*/ 161551 h 818371"/>
                  <a:gd name="connsiteX5" fmla="*/ 35901 w 1136849"/>
                  <a:gd name="connsiteY5" fmla="*/ 684326 h 818371"/>
                  <a:gd name="connsiteX6" fmla="*/ 47989 w 1136849"/>
                  <a:gd name="connsiteY6" fmla="*/ 789684 h 818371"/>
                  <a:gd name="connsiteX7" fmla="*/ 45834 w 1136849"/>
                  <a:gd name="connsiteY7" fmla="*/ 818371 h 818371"/>
                  <a:gd name="connsiteX8" fmla="*/ 0 w 1136849"/>
                  <a:gd name="connsiteY8" fmla="*/ 589076 h 818371"/>
                  <a:gd name="connsiteX9" fmla="*/ 583244 w 1136849"/>
                  <a:gd name="connsiteY9" fmla="*/ 0 h 818371"/>
                  <a:gd name="connsiteX0" fmla="*/ 583244 w 1136849"/>
                  <a:gd name="connsiteY0" fmla="*/ 0 h 789684"/>
                  <a:gd name="connsiteX1" fmla="*/ 1120654 w 1136849"/>
                  <a:gd name="connsiteY1" fmla="*/ 359781 h 789684"/>
                  <a:gd name="connsiteX2" fmla="*/ 1136849 w 1136849"/>
                  <a:gd name="connsiteY2" fmla="*/ 412475 h 789684"/>
                  <a:gd name="connsiteX3" fmla="*/ 1124224 w 1136849"/>
                  <a:gd name="connsiteY3" fmla="*/ 392038 h 789684"/>
                  <a:gd name="connsiteX4" fmla="*/ 630868 w 1136849"/>
                  <a:gd name="connsiteY4" fmla="*/ 161551 h 789684"/>
                  <a:gd name="connsiteX5" fmla="*/ 35901 w 1136849"/>
                  <a:gd name="connsiteY5" fmla="*/ 684326 h 789684"/>
                  <a:gd name="connsiteX6" fmla="*/ 47989 w 1136849"/>
                  <a:gd name="connsiteY6" fmla="*/ 789684 h 789684"/>
                  <a:gd name="connsiteX7" fmla="*/ 0 w 1136849"/>
                  <a:gd name="connsiteY7" fmla="*/ 589076 h 789684"/>
                  <a:gd name="connsiteX8" fmla="*/ 583244 w 1136849"/>
                  <a:gd name="connsiteY8" fmla="*/ 0 h 789684"/>
                  <a:gd name="connsiteX0" fmla="*/ 640519 w 1194124"/>
                  <a:gd name="connsiteY0" fmla="*/ 0 h 716780"/>
                  <a:gd name="connsiteX1" fmla="*/ 1177929 w 1194124"/>
                  <a:gd name="connsiteY1" fmla="*/ 359781 h 716780"/>
                  <a:gd name="connsiteX2" fmla="*/ 1194124 w 1194124"/>
                  <a:gd name="connsiteY2" fmla="*/ 412475 h 716780"/>
                  <a:gd name="connsiteX3" fmla="*/ 1181499 w 1194124"/>
                  <a:gd name="connsiteY3" fmla="*/ 392038 h 716780"/>
                  <a:gd name="connsiteX4" fmla="*/ 688143 w 1194124"/>
                  <a:gd name="connsiteY4" fmla="*/ 161551 h 716780"/>
                  <a:gd name="connsiteX5" fmla="*/ 93176 w 1194124"/>
                  <a:gd name="connsiteY5" fmla="*/ 684326 h 716780"/>
                  <a:gd name="connsiteX6" fmla="*/ 57275 w 1194124"/>
                  <a:gd name="connsiteY6" fmla="*/ 589076 h 716780"/>
                  <a:gd name="connsiteX7" fmla="*/ 640519 w 1194124"/>
                  <a:gd name="connsiteY7" fmla="*/ 0 h 716780"/>
                  <a:gd name="connsiteX0" fmla="*/ 583244 w 1136849"/>
                  <a:gd name="connsiteY0" fmla="*/ 0 h 590311"/>
                  <a:gd name="connsiteX1" fmla="*/ 1120654 w 1136849"/>
                  <a:gd name="connsiteY1" fmla="*/ 359781 h 590311"/>
                  <a:gd name="connsiteX2" fmla="*/ 1136849 w 1136849"/>
                  <a:gd name="connsiteY2" fmla="*/ 412475 h 590311"/>
                  <a:gd name="connsiteX3" fmla="*/ 1124224 w 1136849"/>
                  <a:gd name="connsiteY3" fmla="*/ 392038 h 590311"/>
                  <a:gd name="connsiteX4" fmla="*/ 630868 w 1136849"/>
                  <a:gd name="connsiteY4" fmla="*/ 161551 h 590311"/>
                  <a:gd name="connsiteX5" fmla="*/ 0 w 1136849"/>
                  <a:gd name="connsiteY5" fmla="*/ 589076 h 590311"/>
                  <a:gd name="connsiteX6" fmla="*/ 583244 w 1136849"/>
                  <a:gd name="connsiteY6" fmla="*/ 0 h 590311"/>
                  <a:gd name="connsiteX0" fmla="*/ 580585 w 1134190"/>
                  <a:gd name="connsiteY0" fmla="*/ 0 h 653973"/>
                  <a:gd name="connsiteX1" fmla="*/ 1117995 w 1134190"/>
                  <a:gd name="connsiteY1" fmla="*/ 359781 h 653973"/>
                  <a:gd name="connsiteX2" fmla="*/ 1134190 w 1134190"/>
                  <a:gd name="connsiteY2" fmla="*/ 412475 h 653973"/>
                  <a:gd name="connsiteX3" fmla="*/ 1121565 w 1134190"/>
                  <a:gd name="connsiteY3" fmla="*/ 392038 h 653973"/>
                  <a:gd name="connsiteX4" fmla="*/ 628209 w 1134190"/>
                  <a:gd name="connsiteY4" fmla="*/ 161551 h 653973"/>
                  <a:gd name="connsiteX5" fmla="*/ 0 w 1134190"/>
                  <a:gd name="connsiteY5" fmla="*/ 652871 h 653973"/>
                  <a:gd name="connsiteX6" fmla="*/ 580585 w 1134190"/>
                  <a:gd name="connsiteY6" fmla="*/ 0 h 653973"/>
                  <a:gd name="connsiteX0" fmla="*/ 581052 w 1134657"/>
                  <a:gd name="connsiteY0" fmla="*/ 0 h 653973"/>
                  <a:gd name="connsiteX1" fmla="*/ 1118462 w 1134657"/>
                  <a:gd name="connsiteY1" fmla="*/ 359781 h 653973"/>
                  <a:gd name="connsiteX2" fmla="*/ 1134657 w 1134657"/>
                  <a:gd name="connsiteY2" fmla="*/ 412475 h 653973"/>
                  <a:gd name="connsiteX3" fmla="*/ 1122032 w 1134657"/>
                  <a:gd name="connsiteY3" fmla="*/ 392038 h 653973"/>
                  <a:gd name="connsiteX4" fmla="*/ 628676 w 1134657"/>
                  <a:gd name="connsiteY4" fmla="*/ 161551 h 653973"/>
                  <a:gd name="connsiteX5" fmla="*/ 467 w 1134657"/>
                  <a:gd name="connsiteY5" fmla="*/ 652871 h 653973"/>
                  <a:gd name="connsiteX6" fmla="*/ 581052 w 1134657"/>
                  <a:gd name="connsiteY6" fmla="*/ 0 h 653973"/>
                  <a:gd name="connsiteX0" fmla="*/ 581052 w 1134657"/>
                  <a:gd name="connsiteY0" fmla="*/ 0 h 652871"/>
                  <a:gd name="connsiteX1" fmla="*/ 1118462 w 1134657"/>
                  <a:gd name="connsiteY1" fmla="*/ 359781 h 652871"/>
                  <a:gd name="connsiteX2" fmla="*/ 1134657 w 1134657"/>
                  <a:gd name="connsiteY2" fmla="*/ 412475 h 652871"/>
                  <a:gd name="connsiteX3" fmla="*/ 1122032 w 1134657"/>
                  <a:gd name="connsiteY3" fmla="*/ 392038 h 652871"/>
                  <a:gd name="connsiteX4" fmla="*/ 628676 w 1134657"/>
                  <a:gd name="connsiteY4" fmla="*/ 161551 h 652871"/>
                  <a:gd name="connsiteX5" fmla="*/ 467 w 1134657"/>
                  <a:gd name="connsiteY5" fmla="*/ 652871 h 652871"/>
                  <a:gd name="connsiteX6" fmla="*/ 581052 w 1134657"/>
                  <a:gd name="connsiteY6" fmla="*/ 0 h 652871"/>
                  <a:gd name="connsiteX0" fmla="*/ 581052 w 1134657"/>
                  <a:gd name="connsiteY0" fmla="*/ 0 h 652871"/>
                  <a:gd name="connsiteX1" fmla="*/ 1118462 w 1134657"/>
                  <a:gd name="connsiteY1" fmla="*/ 359781 h 652871"/>
                  <a:gd name="connsiteX2" fmla="*/ 1134657 w 1134657"/>
                  <a:gd name="connsiteY2" fmla="*/ 412475 h 652871"/>
                  <a:gd name="connsiteX3" fmla="*/ 1122032 w 1134657"/>
                  <a:gd name="connsiteY3" fmla="*/ 392038 h 652871"/>
                  <a:gd name="connsiteX4" fmla="*/ 538300 w 1134657"/>
                  <a:gd name="connsiteY4" fmla="*/ 164209 h 652871"/>
                  <a:gd name="connsiteX5" fmla="*/ 467 w 1134657"/>
                  <a:gd name="connsiteY5" fmla="*/ 652871 h 652871"/>
                  <a:gd name="connsiteX6" fmla="*/ 581052 w 1134657"/>
                  <a:gd name="connsiteY6" fmla="*/ 0 h 652871"/>
                  <a:gd name="connsiteX0" fmla="*/ 581052 w 1134657"/>
                  <a:gd name="connsiteY0" fmla="*/ 0 h 652871"/>
                  <a:gd name="connsiteX1" fmla="*/ 1118462 w 1134657"/>
                  <a:gd name="connsiteY1" fmla="*/ 359781 h 652871"/>
                  <a:gd name="connsiteX2" fmla="*/ 1134657 w 1134657"/>
                  <a:gd name="connsiteY2" fmla="*/ 412475 h 652871"/>
                  <a:gd name="connsiteX3" fmla="*/ 1122032 w 1134657"/>
                  <a:gd name="connsiteY3" fmla="*/ 392038 h 652871"/>
                  <a:gd name="connsiteX4" fmla="*/ 538300 w 1134657"/>
                  <a:gd name="connsiteY4" fmla="*/ 164209 h 652871"/>
                  <a:gd name="connsiteX5" fmla="*/ 467 w 1134657"/>
                  <a:gd name="connsiteY5" fmla="*/ 652871 h 652871"/>
                  <a:gd name="connsiteX6" fmla="*/ 581052 w 1134657"/>
                  <a:gd name="connsiteY6" fmla="*/ 0 h 652871"/>
                  <a:gd name="connsiteX0" fmla="*/ 581052 w 1134657"/>
                  <a:gd name="connsiteY0" fmla="*/ 0 h 652871"/>
                  <a:gd name="connsiteX1" fmla="*/ 1118462 w 1134657"/>
                  <a:gd name="connsiteY1" fmla="*/ 359781 h 652871"/>
                  <a:gd name="connsiteX2" fmla="*/ 1134657 w 1134657"/>
                  <a:gd name="connsiteY2" fmla="*/ 412475 h 652871"/>
                  <a:gd name="connsiteX3" fmla="*/ 1122032 w 1134657"/>
                  <a:gd name="connsiteY3" fmla="*/ 392038 h 652871"/>
                  <a:gd name="connsiteX4" fmla="*/ 538300 w 1134657"/>
                  <a:gd name="connsiteY4" fmla="*/ 164209 h 652871"/>
                  <a:gd name="connsiteX5" fmla="*/ 467 w 1134657"/>
                  <a:gd name="connsiteY5" fmla="*/ 652871 h 652871"/>
                  <a:gd name="connsiteX6" fmla="*/ 581052 w 1134657"/>
                  <a:gd name="connsiteY6" fmla="*/ 0 h 652871"/>
                  <a:gd name="connsiteX0" fmla="*/ 585069 w 1138674"/>
                  <a:gd name="connsiteY0" fmla="*/ 0 h 652871"/>
                  <a:gd name="connsiteX1" fmla="*/ 1122479 w 1138674"/>
                  <a:gd name="connsiteY1" fmla="*/ 359781 h 652871"/>
                  <a:gd name="connsiteX2" fmla="*/ 1138674 w 1138674"/>
                  <a:gd name="connsiteY2" fmla="*/ 412475 h 652871"/>
                  <a:gd name="connsiteX3" fmla="*/ 1126049 w 1138674"/>
                  <a:gd name="connsiteY3" fmla="*/ 392038 h 652871"/>
                  <a:gd name="connsiteX4" fmla="*/ 542317 w 1138674"/>
                  <a:gd name="connsiteY4" fmla="*/ 164209 h 652871"/>
                  <a:gd name="connsiteX5" fmla="*/ 4484 w 1138674"/>
                  <a:gd name="connsiteY5" fmla="*/ 652871 h 652871"/>
                  <a:gd name="connsiteX6" fmla="*/ 585069 w 1138674"/>
                  <a:gd name="connsiteY6" fmla="*/ 0 h 652871"/>
                  <a:gd name="connsiteX0" fmla="*/ 585069 w 1126049"/>
                  <a:gd name="connsiteY0" fmla="*/ 0 h 652871"/>
                  <a:gd name="connsiteX1" fmla="*/ 1122479 w 1126049"/>
                  <a:gd name="connsiteY1" fmla="*/ 359781 h 652871"/>
                  <a:gd name="connsiteX2" fmla="*/ 1126049 w 1126049"/>
                  <a:gd name="connsiteY2" fmla="*/ 392038 h 652871"/>
                  <a:gd name="connsiteX3" fmla="*/ 542317 w 1126049"/>
                  <a:gd name="connsiteY3" fmla="*/ 164209 h 652871"/>
                  <a:gd name="connsiteX4" fmla="*/ 4484 w 1126049"/>
                  <a:gd name="connsiteY4" fmla="*/ 652871 h 652871"/>
                  <a:gd name="connsiteX5" fmla="*/ 585069 w 1126049"/>
                  <a:gd name="connsiteY5" fmla="*/ 0 h 65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6049" h="652871">
                    <a:moveTo>
                      <a:pt x="585069" y="0"/>
                    </a:moveTo>
                    <a:cubicBezTo>
                      <a:pt x="826657" y="0"/>
                      <a:pt x="1033938" y="148353"/>
                      <a:pt x="1122479" y="359781"/>
                    </a:cubicBezTo>
                    <a:lnTo>
                      <a:pt x="1126049" y="392038"/>
                    </a:lnTo>
                    <a:cubicBezTo>
                      <a:pt x="1019129" y="252978"/>
                      <a:pt x="734011" y="154967"/>
                      <a:pt x="542317" y="164209"/>
                    </a:cubicBezTo>
                    <a:cubicBezTo>
                      <a:pt x="302227" y="175784"/>
                      <a:pt x="52293" y="445880"/>
                      <a:pt x="4484" y="652871"/>
                    </a:cubicBezTo>
                    <a:cubicBezTo>
                      <a:pt x="-40705" y="285003"/>
                      <a:pt x="262952" y="0"/>
                      <a:pt x="585069" y="0"/>
                    </a:cubicBezTo>
                    <a:close/>
                  </a:path>
                </a:pathLst>
              </a:custGeom>
              <a:grpFill/>
              <a:ln>
                <a:solidFill>
                  <a:srgbClr val="7F7F7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/>
              </a:p>
            </p:txBody>
          </p:sp>
          <p:sp>
            <p:nvSpPr>
              <p:cNvPr id="534" name="Freeform 23">
                <a:extLst>
                  <a:ext uri="{FF2B5EF4-FFF2-40B4-BE49-F238E27FC236}">
                    <a16:creationId xmlns:a16="http://schemas.microsoft.com/office/drawing/2014/main" id="{30CFC5F1-CD59-43D8-2B84-90BE297B5223}"/>
                  </a:ext>
                </a:extLst>
              </p:cNvPr>
              <p:cNvSpPr/>
              <p:nvPr/>
            </p:nvSpPr>
            <p:spPr>
              <a:xfrm rot="18971906">
                <a:off x="2759164" y="1302487"/>
                <a:ext cx="1810696" cy="3399445"/>
              </a:xfrm>
              <a:custGeom>
                <a:avLst/>
                <a:gdLst>
                  <a:gd name="connsiteX0" fmla="*/ 1415164 w 1810696"/>
                  <a:gd name="connsiteY0" fmla="*/ 373746 h 3399445"/>
                  <a:gd name="connsiteX1" fmla="*/ 373747 w 1810696"/>
                  <a:gd name="connsiteY1" fmla="*/ 395532 h 3399445"/>
                  <a:gd name="connsiteX2" fmla="*/ 395533 w 1810696"/>
                  <a:gd name="connsiteY2" fmla="*/ 1436949 h 3399445"/>
                  <a:gd name="connsiteX3" fmla="*/ 1436950 w 1810696"/>
                  <a:gd name="connsiteY3" fmla="*/ 1415163 h 3399445"/>
                  <a:gd name="connsiteX4" fmla="*/ 1415164 w 1810696"/>
                  <a:gd name="connsiteY4" fmla="*/ 373746 h 3399445"/>
                  <a:gd name="connsiteX5" fmla="*/ 1531996 w 1810696"/>
                  <a:gd name="connsiteY5" fmla="*/ 251921 h 3399445"/>
                  <a:gd name="connsiteX6" fmla="*/ 1558774 w 1810696"/>
                  <a:gd name="connsiteY6" fmla="*/ 1531995 h 3399445"/>
                  <a:gd name="connsiteX7" fmla="*/ 1096815 w 1810696"/>
                  <a:gd name="connsiteY7" fmla="*/ 1790310 h 3399445"/>
                  <a:gd name="connsiteX8" fmla="*/ 950042 w 1810696"/>
                  <a:gd name="connsiteY8" fmla="*/ 1807483 h 3399445"/>
                  <a:gd name="connsiteX9" fmla="*/ 950042 w 1810696"/>
                  <a:gd name="connsiteY9" fmla="*/ 2039074 h 3399445"/>
                  <a:gd name="connsiteX10" fmla="*/ 980088 w 1810696"/>
                  <a:gd name="connsiteY10" fmla="*/ 2050188 h 3399445"/>
                  <a:gd name="connsiteX11" fmla="*/ 1137277 w 1810696"/>
                  <a:gd name="connsiteY11" fmla="*/ 2317217 h 3399445"/>
                  <a:gd name="connsiteX12" fmla="*/ 1093685 w 1810696"/>
                  <a:gd name="connsiteY12" fmla="*/ 3134075 h 3399445"/>
                  <a:gd name="connsiteX13" fmla="*/ 798846 w 1810696"/>
                  <a:gd name="connsiteY13" fmla="*/ 3399040 h 3399445"/>
                  <a:gd name="connsiteX14" fmla="*/ 533881 w 1810696"/>
                  <a:gd name="connsiteY14" fmla="*/ 3104201 h 3399445"/>
                  <a:gd name="connsiteX15" fmla="*/ 577473 w 1810696"/>
                  <a:gd name="connsiteY15" fmla="*/ 2287343 h 3399445"/>
                  <a:gd name="connsiteX16" fmla="*/ 762188 w 1810696"/>
                  <a:gd name="connsiteY16" fmla="*/ 2038560 h 3399445"/>
                  <a:gd name="connsiteX17" fmla="*/ 776642 w 1810696"/>
                  <a:gd name="connsiteY17" fmla="*/ 2034905 h 3399445"/>
                  <a:gd name="connsiteX18" fmla="*/ 776642 w 1810696"/>
                  <a:gd name="connsiteY18" fmla="*/ 1799456 h 3399445"/>
                  <a:gd name="connsiteX19" fmla="*/ 751059 w 1810696"/>
                  <a:gd name="connsiteY19" fmla="*/ 1797543 h 3399445"/>
                  <a:gd name="connsiteX20" fmla="*/ 278700 w 1810696"/>
                  <a:gd name="connsiteY20" fmla="*/ 1558774 h 3399445"/>
                  <a:gd name="connsiteX21" fmla="*/ 251922 w 1810696"/>
                  <a:gd name="connsiteY21" fmla="*/ 278700 h 3399445"/>
                  <a:gd name="connsiteX22" fmla="*/ 1531996 w 1810696"/>
                  <a:gd name="connsiteY22" fmla="*/ 251921 h 339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10696" h="3399445">
                    <a:moveTo>
                      <a:pt x="1415164" y="373746"/>
                    </a:moveTo>
                    <a:cubicBezTo>
                      <a:pt x="1121568" y="92182"/>
                      <a:pt x="655310" y="101936"/>
                      <a:pt x="373747" y="395532"/>
                    </a:cubicBezTo>
                    <a:cubicBezTo>
                      <a:pt x="92183" y="689128"/>
                      <a:pt x="101937" y="1155385"/>
                      <a:pt x="395533" y="1436949"/>
                    </a:cubicBezTo>
                    <a:cubicBezTo>
                      <a:pt x="689128" y="1718512"/>
                      <a:pt x="1155386" y="1708759"/>
                      <a:pt x="1436950" y="1415163"/>
                    </a:cubicBezTo>
                    <a:cubicBezTo>
                      <a:pt x="1718513" y="1121567"/>
                      <a:pt x="1708759" y="655310"/>
                      <a:pt x="1415164" y="373746"/>
                    </a:cubicBezTo>
                    <a:close/>
                    <a:moveTo>
                      <a:pt x="1531996" y="251921"/>
                    </a:moveTo>
                    <a:cubicBezTo>
                      <a:pt x="1892873" y="598009"/>
                      <a:pt x="1904862" y="1171118"/>
                      <a:pt x="1558774" y="1531995"/>
                    </a:cubicBezTo>
                    <a:cubicBezTo>
                      <a:pt x="1428992" y="1667324"/>
                      <a:pt x="1267284" y="1753591"/>
                      <a:pt x="1096815" y="1790310"/>
                    </a:cubicBezTo>
                    <a:lnTo>
                      <a:pt x="950042" y="1807483"/>
                    </a:lnTo>
                    <a:lnTo>
                      <a:pt x="950042" y="2039074"/>
                    </a:lnTo>
                    <a:lnTo>
                      <a:pt x="980088" y="2050188"/>
                    </a:lnTo>
                    <a:cubicBezTo>
                      <a:pt x="1078282" y="2098041"/>
                      <a:pt x="1143464" y="2201278"/>
                      <a:pt x="1137277" y="2317217"/>
                    </a:cubicBezTo>
                    <a:lnTo>
                      <a:pt x="1093685" y="3134075"/>
                    </a:lnTo>
                    <a:cubicBezTo>
                      <a:pt x="1085435" y="3288660"/>
                      <a:pt x="953431" y="3407290"/>
                      <a:pt x="798846" y="3399040"/>
                    </a:cubicBezTo>
                    <a:cubicBezTo>
                      <a:pt x="644261" y="3390790"/>
                      <a:pt x="525632" y="3258786"/>
                      <a:pt x="533881" y="3104201"/>
                    </a:cubicBezTo>
                    <a:lnTo>
                      <a:pt x="577473" y="2287343"/>
                    </a:lnTo>
                    <a:cubicBezTo>
                      <a:pt x="583660" y="2171404"/>
                      <a:pt x="659459" y="2075690"/>
                      <a:pt x="762188" y="2038560"/>
                    </a:cubicBezTo>
                    <a:lnTo>
                      <a:pt x="776642" y="2034905"/>
                    </a:lnTo>
                    <a:lnTo>
                      <a:pt x="776642" y="1799456"/>
                    </a:lnTo>
                    <a:lnTo>
                      <a:pt x="751059" y="1797543"/>
                    </a:lnTo>
                    <a:cubicBezTo>
                      <a:pt x="579204" y="1767985"/>
                      <a:pt x="414030" y="1688557"/>
                      <a:pt x="278700" y="1558774"/>
                    </a:cubicBezTo>
                    <a:cubicBezTo>
                      <a:pt x="-82177" y="1212686"/>
                      <a:pt x="-94166" y="639577"/>
                      <a:pt x="251922" y="278700"/>
                    </a:cubicBezTo>
                    <a:cubicBezTo>
                      <a:pt x="598009" y="-82177"/>
                      <a:pt x="1171119" y="-94167"/>
                      <a:pt x="1531996" y="251921"/>
                    </a:cubicBezTo>
                    <a:close/>
                  </a:path>
                </a:pathLst>
              </a:custGeom>
              <a:grpFill/>
              <a:ln>
                <a:solidFill>
                  <a:srgbClr val="7F7F7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99" dirty="0"/>
              </a:p>
            </p:txBody>
          </p:sp>
        </p:grpSp>
      </p:grpSp>
      <p:sp>
        <p:nvSpPr>
          <p:cNvPr id="536" name="Oval 535">
            <a:extLst>
              <a:ext uri="{FF2B5EF4-FFF2-40B4-BE49-F238E27FC236}">
                <a16:creationId xmlns:a16="http://schemas.microsoft.com/office/drawing/2014/main" id="{E249CC80-F589-9A86-0B0B-7F7152162329}"/>
              </a:ext>
            </a:extLst>
          </p:cNvPr>
          <p:cNvSpPr/>
          <p:nvPr/>
        </p:nvSpPr>
        <p:spPr>
          <a:xfrm>
            <a:off x="6636554" y="3362429"/>
            <a:ext cx="532964" cy="531931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71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4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EEE2F91D-9715-0ED7-D97B-F3014AC7421F}"/>
              </a:ext>
            </a:extLst>
          </p:cNvPr>
          <p:cNvSpPr/>
          <p:nvPr/>
        </p:nvSpPr>
        <p:spPr>
          <a:xfrm>
            <a:off x="4702221" y="1415438"/>
            <a:ext cx="532964" cy="531931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7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4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A9911A5A-C85F-A575-B6F2-16828CFF7E0D}"/>
              </a:ext>
            </a:extLst>
          </p:cNvPr>
          <p:cNvGrpSpPr/>
          <p:nvPr/>
        </p:nvGrpSpPr>
        <p:grpSpPr>
          <a:xfrm>
            <a:off x="6726721" y="3501402"/>
            <a:ext cx="344203" cy="260739"/>
            <a:chOff x="7554372" y="3220625"/>
            <a:chExt cx="987370" cy="747946"/>
          </a:xfrm>
          <a:solidFill>
            <a:srgbClr val="FF671F"/>
          </a:solidFill>
          <a:effectLst/>
        </p:grpSpPr>
        <p:sp>
          <p:nvSpPr>
            <p:cNvPr id="543" name="Freeform 28">
              <a:extLst>
                <a:ext uri="{FF2B5EF4-FFF2-40B4-BE49-F238E27FC236}">
                  <a16:creationId xmlns:a16="http://schemas.microsoft.com/office/drawing/2014/main" id="{88B32E60-5A9F-85E7-11CE-A46126C2FF03}"/>
                </a:ext>
              </a:extLst>
            </p:cNvPr>
            <p:cNvSpPr/>
            <p:nvPr/>
          </p:nvSpPr>
          <p:spPr>
            <a:xfrm>
              <a:off x="7693621" y="3362269"/>
              <a:ext cx="367229" cy="461887"/>
            </a:xfrm>
            <a:custGeom>
              <a:avLst/>
              <a:gdLst>
                <a:gd name="connsiteX0" fmla="*/ 1749152 w 2754884"/>
                <a:gd name="connsiteY0" fmla="*/ 0 h 3485604"/>
                <a:gd name="connsiteX1" fmla="*/ 2727120 w 2754884"/>
                <a:gd name="connsiteY1" fmla="*/ 297643 h 3485604"/>
                <a:gd name="connsiteX2" fmla="*/ 2754884 w 2754884"/>
                <a:gd name="connsiteY2" fmla="*/ 318329 h 3485604"/>
                <a:gd name="connsiteX3" fmla="*/ 2717953 w 2754884"/>
                <a:gd name="connsiteY3" fmla="*/ 352196 h 3485604"/>
                <a:gd name="connsiteX4" fmla="*/ 2439975 w 2754884"/>
                <a:gd name="connsiteY4" fmla="*/ 692133 h 3485604"/>
                <a:gd name="connsiteX5" fmla="*/ 2415426 w 2754884"/>
                <a:gd name="connsiteY5" fmla="*/ 732906 h 3485604"/>
                <a:gd name="connsiteX6" fmla="*/ 2334302 w 2754884"/>
                <a:gd name="connsiteY6" fmla="*/ 684329 h 3485604"/>
                <a:gd name="connsiteX7" fmla="*/ 1753915 w 2754884"/>
                <a:gd name="connsiteY7" fmla="*/ 539477 h 3485604"/>
                <a:gd name="connsiteX8" fmla="*/ 561040 w 2754884"/>
                <a:gd name="connsiteY8" fmla="*/ 1497755 h 3485604"/>
                <a:gd name="connsiteX9" fmla="*/ 560739 w 2754884"/>
                <a:gd name="connsiteY9" fmla="*/ 1499702 h 3485604"/>
                <a:gd name="connsiteX10" fmla="*/ 560289 w 2754884"/>
                <a:gd name="connsiteY10" fmla="*/ 1501410 h 3485604"/>
                <a:gd name="connsiteX11" fmla="*/ 535635 w 2754884"/>
                <a:gd name="connsiteY11" fmla="*/ 1740366 h 3485604"/>
                <a:gd name="connsiteX12" fmla="*/ 560289 w 2754884"/>
                <a:gd name="connsiteY12" fmla="*/ 1979322 h 3485604"/>
                <a:gd name="connsiteX13" fmla="*/ 581224 w 2754884"/>
                <a:gd name="connsiteY13" fmla="*/ 2058873 h 3485604"/>
                <a:gd name="connsiteX14" fmla="*/ 591043 w 2754884"/>
                <a:gd name="connsiteY14" fmla="*/ 2096515 h 3485604"/>
                <a:gd name="connsiteX15" fmla="*/ 1753915 w 2754884"/>
                <a:gd name="connsiteY15" fmla="*/ 2939777 h 3485604"/>
                <a:gd name="connsiteX16" fmla="*/ 2115996 w 2754884"/>
                <a:gd name="connsiteY16" fmla="*/ 2885821 h 3485604"/>
                <a:gd name="connsiteX17" fmla="*/ 2221822 w 2754884"/>
                <a:gd name="connsiteY17" fmla="*/ 2847643 h 3485604"/>
                <a:gd name="connsiteX18" fmla="*/ 2230086 w 2754884"/>
                <a:gd name="connsiteY18" fmla="*/ 2870424 h 3485604"/>
                <a:gd name="connsiteX19" fmla="*/ 2439975 w 2754884"/>
                <a:gd name="connsiteY19" fmla="*/ 3260589 h 3485604"/>
                <a:gd name="connsiteX20" fmla="*/ 2485496 w 2754884"/>
                <a:gd name="connsiteY20" fmla="*/ 3322010 h 3485604"/>
                <a:gd name="connsiteX21" fmla="*/ 2430001 w 2754884"/>
                <a:gd name="connsiteY21" fmla="*/ 3348646 h 3485604"/>
                <a:gd name="connsiteX22" fmla="*/ 1749152 w 2754884"/>
                <a:gd name="connsiteY22" fmla="*/ 3485604 h 3485604"/>
                <a:gd name="connsiteX23" fmla="*/ 0 w 2754884"/>
                <a:gd name="connsiteY23" fmla="*/ 1742802 h 3485604"/>
                <a:gd name="connsiteX24" fmla="*/ 1749152 w 2754884"/>
                <a:gd name="connsiteY24" fmla="*/ 0 h 348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54884" h="3485604">
                  <a:moveTo>
                    <a:pt x="1749152" y="0"/>
                  </a:moveTo>
                  <a:cubicBezTo>
                    <a:pt x="2111413" y="0"/>
                    <a:pt x="2447953" y="109727"/>
                    <a:pt x="2727120" y="297643"/>
                  </a:cubicBezTo>
                  <a:lnTo>
                    <a:pt x="2754884" y="318329"/>
                  </a:lnTo>
                  <a:lnTo>
                    <a:pt x="2717953" y="352196"/>
                  </a:lnTo>
                  <a:cubicBezTo>
                    <a:pt x="2614963" y="456111"/>
                    <a:pt x="2521795" y="569937"/>
                    <a:pt x="2439975" y="692133"/>
                  </a:cubicBezTo>
                  <a:lnTo>
                    <a:pt x="2415426" y="732906"/>
                  </a:lnTo>
                  <a:lnTo>
                    <a:pt x="2334302" y="684329"/>
                  </a:lnTo>
                  <a:cubicBezTo>
                    <a:pt x="2161774" y="591950"/>
                    <a:pt x="1964062" y="539477"/>
                    <a:pt x="1753915" y="539477"/>
                  </a:cubicBezTo>
                  <a:cubicBezTo>
                    <a:pt x="1165505" y="539477"/>
                    <a:pt x="674578" y="950867"/>
                    <a:pt x="561040" y="1497755"/>
                  </a:cubicBezTo>
                  <a:lnTo>
                    <a:pt x="560739" y="1499702"/>
                  </a:lnTo>
                  <a:lnTo>
                    <a:pt x="560289" y="1501410"/>
                  </a:lnTo>
                  <a:cubicBezTo>
                    <a:pt x="544124" y="1578595"/>
                    <a:pt x="535635" y="1658512"/>
                    <a:pt x="535635" y="1740366"/>
                  </a:cubicBezTo>
                  <a:cubicBezTo>
                    <a:pt x="535635" y="1822220"/>
                    <a:pt x="544124" y="1902137"/>
                    <a:pt x="560289" y="1979322"/>
                  </a:cubicBezTo>
                  <a:lnTo>
                    <a:pt x="581224" y="2058873"/>
                  </a:lnTo>
                  <a:lnTo>
                    <a:pt x="591043" y="2096515"/>
                  </a:lnTo>
                  <a:cubicBezTo>
                    <a:pt x="745207" y="2585059"/>
                    <a:pt x="1207534" y="2939777"/>
                    <a:pt x="1753915" y="2939777"/>
                  </a:cubicBezTo>
                  <a:cubicBezTo>
                    <a:pt x="1880003" y="2939777"/>
                    <a:pt x="2001615" y="2920887"/>
                    <a:pt x="2115996" y="2885821"/>
                  </a:cubicBezTo>
                  <a:lnTo>
                    <a:pt x="2221822" y="2847643"/>
                  </a:lnTo>
                  <a:lnTo>
                    <a:pt x="2230086" y="2870424"/>
                  </a:lnTo>
                  <a:cubicBezTo>
                    <a:pt x="2287684" y="3007824"/>
                    <a:pt x="2358156" y="3138392"/>
                    <a:pt x="2439975" y="3260589"/>
                  </a:cubicBezTo>
                  <a:lnTo>
                    <a:pt x="2485496" y="3322010"/>
                  </a:lnTo>
                  <a:lnTo>
                    <a:pt x="2430001" y="3348646"/>
                  </a:lnTo>
                  <a:cubicBezTo>
                    <a:pt x="2220735" y="3436837"/>
                    <a:pt x="1990660" y="3485604"/>
                    <a:pt x="1749152" y="3485604"/>
                  </a:cubicBezTo>
                  <a:cubicBezTo>
                    <a:pt x="783122" y="3485604"/>
                    <a:pt x="0" y="2705325"/>
                    <a:pt x="0" y="1742802"/>
                  </a:cubicBezTo>
                  <a:cubicBezTo>
                    <a:pt x="0" y="780279"/>
                    <a:pt x="783122" y="0"/>
                    <a:pt x="174915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199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Freeform 29">
              <a:extLst>
                <a:ext uri="{FF2B5EF4-FFF2-40B4-BE49-F238E27FC236}">
                  <a16:creationId xmlns:a16="http://schemas.microsoft.com/office/drawing/2014/main" id="{A0C9D69E-5B25-2D9E-A1E1-7F4583EBF919}"/>
                </a:ext>
              </a:extLst>
            </p:cNvPr>
            <p:cNvSpPr/>
            <p:nvPr/>
          </p:nvSpPr>
          <p:spPr>
            <a:xfrm>
              <a:off x="7839552" y="3505592"/>
              <a:ext cx="144715" cy="172930"/>
            </a:xfrm>
            <a:custGeom>
              <a:avLst/>
              <a:gdLst>
                <a:gd name="connsiteX0" fmla="*/ 651454 w 1065402"/>
                <a:gd name="connsiteY0" fmla="*/ 0 h 1267982"/>
                <a:gd name="connsiteX1" fmla="*/ 1015688 w 1065402"/>
                <a:gd name="connsiteY1" fmla="*/ 108276 h 1267982"/>
                <a:gd name="connsiteX2" fmla="*/ 1065402 w 1065402"/>
                <a:gd name="connsiteY2" fmla="*/ 148194 h 1267982"/>
                <a:gd name="connsiteX3" fmla="*/ 1051074 w 1065402"/>
                <a:gd name="connsiteY3" fmla="*/ 187692 h 1267982"/>
                <a:gd name="connsiteX4" fmla="*/ 948728 w 1065402"/>
                <a:gd name="connsiteY4" fmla="*/ 870725 h 1267982"/>
                <a:gd name="connsiteX5" fmla="*/ 960481 w 1065402"/>
                <a:gd name="connsiteY5" fmla="*/ 1105571 h 1267982"/>
                <a:gd name="connsiteX6" fmla="*/ 972149 w 1065402"/>
                <a:gd name="connsiteY6" fmla="*/ 1182705 h 1267982"/>
                <a:gd name="connsiteX7" fmla="*/ 905029 w 1065402"/>
                <a:gd name="connsiteY7" fmla="*/ 1218160 h 1267982"/>
                <a:gd name="connsiteX8" fmla="*/ 651454 w 1065402"/>
                <a:gd name="connsiteY8" fmla="*/ 1267982 h 1267982"/>
                <a:gd name="connsiteX9" fmla="*/ 0 w 1065402"/>
                <a:gd name="connsiteY9" fmla="*/ 633991 h 1267982"/>
                <a:gd name="connsiteX10" fmla="*/ 651454 w 1065402"/>
                <a:gd name="connsiteY10" fmla="*/ 0 h 126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402" h="1267982">
                  <a:moveTo>
                    <a:pt x="651454" y="0"/>
                  </a:moveTo>
                  <a:cubicBezTo>
                    <a:pt x="786375" y="0"/>
                    <a:pt x="911715" y="39916"/>
                    <a:pt x="1015688" y="108276"/>
                  </a:cubicBezTo>
                  <a:lnTo>
                    <a:pt x="1065402" y="148194"/>
                  </a:lnTo>
                  <a:lnTo>
                    <a:pt x="1051074" y="187692"/>
                  </a:lnTo>
                  <a:cubicBezTo>
                    <a:pt x="984560" y="403462"/>
                    <a:pt x="948728" y="632872"/>
                    <a:pt x="948728" y="870725"/>
                  </a:cubicBezTo>
                  <a:cubicBezTo>
                    <a:pt x="948728" y="950010"/>
                    <a:pt x="952709" y="1028356"/>
                    <a:pt x="960481" y="1105571"/>
                  </a:cubicBezTo>
                  <a:lnTo>
                    <a:pt x="972149" y="1182705"/>
                  </a:lnTo>
                  <a:lnTo>
                    <a:pt x="905029" y="1218160"/>
                  </a:lnTo>
                  <a:cubicBezTo>
                    <a:pt x="827091" y="1250242"/>
                    <a:pt x="741401" y="1267982"/>
                    <a:pt x="651454" y="1267982"/>
                  </a:cubicBezTo>
                  <a:cubicBezTo>
                    <a:pt x="291666" y="1267982"/>
                    <a:pt x="0" y="984135"/>
                    <a:pt x="0" y="633991"/>
                  </a:cubicBezTo>
                  <a:cubicBezTo>
                    <a:pt x="0" y="283847"/>
                    <a:pt x="291666" y="0"/>
                    <a:pt x="65145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199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reeform 30">
              <a:extLst>
                <a:ext uri="{FF2B5EF4-FFF2-40B4-BE49-F238E27FC236}">
                  <a16:creationId xmlns:a16="http://schemas.microsoft.com/office/drawing/2014/main" id="{0D4E0151-7296-F8A4-AB1E-EADD78597B70}"/>
                </a:ext>
              </a:extLst>
            </p:cNvPr>
            <p:cNvSpPr/>
            <p:nvPr/>
          </p:nvSpPr>
          <p:spPr>
            <a:xfrm>
              <a:off x="7554372" y="3220625"/>
              <a:ext cx="643410" cy="747946"/>
            </a:xfrm>
            <a:custGeom>
              <a:avLst/>
              <a:gdLst>
                <a:gd name="connsiteX0" fmla="*/ 2876550 w 4931908"/>
                <a:gd name="connsiteY0" fmla="*/ 0 h 5733184"/>
                <a:gd name="connsiteX1" fmla="*/ 4910578 w 4931908"/>
                <a:gd name="connsiteY1" fmla="*/ 839605 h 5733184"/>
                <a:gd name="connsiteX2" fmla="*/ 4931908 w 4931908"/>
                <a:gd name="connsiteY2" fmla="*/ 862992 h 5733184"/>
                <a:gd name="connsiteX3" fmla="*/ 4778108 w 4931908"/>
                <a:gd name="connsiteY3" fmla="*/ 902893 h 5733184"/>
                <a:gd name="connsiteX4" fmla="*/ 4369959 w 4931908"/>
                <a:gd name="connsiteY4" fmla="*/ 1076853 h 5733184"/>
                <a:gd name="connsiteX5" fmla="*/ 4354070 w 4931908"/>
                <a:gd name="connsiteY5" fmla="*/ 1086593 h 5733184"/>
                <a:gd name="connsiteX6" fmla="*/ 4348834 w 4931908"/>
                <a:gd name="connsiteY6" fmla="*/ 1081847 h 5733184"/>
                <a:gd name="connsiteX7" fmla="*/ 2876550 w 4931908"/>
                <a:gd name="connsiteY7" fmla="*/ 554760 h 5733184"/>
                <a:gd name="connsiteX8" fmla="*/ 561975 w 4931908"/>
                <a:gd name="connsiteY8" fmla="*/ 2862985 h 5733184"/>
                <a:gd name="connsiteX9" fmla="*/ 2876550 w 4931908"/>
                <a:gd name="connsiteY9" fmla="*/ 5171210 h 5733184"/>
                <a:gd name="connsiteX10" fmla="*/ 3979814 w 4931908"/>
                <a:gd name="connsiteY10" fmla="*/ 4892620 h 5733184"/>
                <a:gd name="connsiteX11" fmla="*/ 4012295 w 4931908"/>
                <a:gd name="connsiteY11" fmla="*/ 4872942 h 5733184"/>
                <a:gd name="connsiteX12" fmla="*/ 4182263 w 4931908"/>
                <a:gd name="connsiteY12" fmla="*/ 5001183 h 5733184"/>
                <a:gd name="connsiteX13" fmla="*/ 4369959 w 4931908"/>
                <a:gd name="connsiteY13" fmla="*/ 5116235 h 5733184"/>
                <a:gd name="connsiteX14" fmla="*/ 4542956 w 4931908"/>
                <a:gd name="connsiteY14" fmla="*/ 5200320 h 5733184"/>
                <a:gd name="connsiteX15" fmla="*/ 4484857 w 4931908"/>
                <a:gd name="connsiteY15" fmla="*/ 5243615 h 5733184"/>
                <a:gd name="connsiteX16" fmla="*/ 2876550 w 4931908"/>
                <a:gd name="connsiteY16" fmla="*/ 5733184 h 5733184"/>
                <a:gd name="connsiteX17" fmla="*/ 0 w 4931908"/>
                <a:gd name="connsiteY17" fmla="*/ 2866592 h 5733184"/>
                <a:gd name="connsiteX18" fmla="*/ 2876550 w 4931908"/>
                <a:gd name="connsiteY18" fmla="*/ 0 h 57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31908" h="5733184">
                  <a:moveTo>
                    <a:pt x="2876550" y="0"/>
                  </a:moveTo>
                  <a:cubicBezTo>
                    <a:pt x="3670888" y="0"/>
                    <a:pt x="4390025" y="320854"/>
                    <a:pt x="4910578" y="839605"/>
                  </a:cubicBezTo>
                  <a:lnTo>
                    <a:pt x="4931908" y="862992"/>
                  </a:lnTo>
                  <a:lnTo>
                    <a:pt x="4778108" y="902893"/>
                  </a:lnTo>
                  <a:cubicBezTo>
                    <a:pt x="4635542" y="947634"/>
                    <a:pt x="4498984" y="1006134"/>
                    <a:pt x="4369959" y="1076853"/>
                  </a:cubicBezTo>
                  <a:lnTo>
                    <a:pt x="4354070" y="1086593"/>
                  </a:lnTo>
                  <a:lnTo>
                    <a:pt x="4348834" y="1081847"/>
                  </a:lnTo>
                  <a:cubicBezTo>
                    <a:pt x="3948740" y="752565"/>
                    <a:pt x="3435808" y="554760"/>
                    <a:pt x="2876550" y="554760"/>
                  </a:cubicBezTo>
                  <a:cubicBezTo>
                    <a:pt x="1598246" y="554760"/>
                    <a:pt x="561975" y="1588188"/>
                    <a:pt x="561975" y="2862985"/>
                  </a:cubicBezTo>
                  <a:cubicBezTo>
                    <a:pt x="561975" y="4137782"/>
                    <a:pt x="1598246" y="5171210"/>
                    <a:pt x="2876550" y="5171210"/>
                  </a:cubicBezTo>
                  <a:cubicBezTo>
                    <a:pt x="3276020" y="5171210"/>
                    <a:pt x="3651854" y="5070290"/>
                    <a:pt x="3979814" y="4892620"/>
                  </a:cubicBezTo>
                  <a:lnTo>
                    <a:pt x="4012295" y="4872942"/>
                  </a:lnTo>
                  <a:lnTo>
                    <a:pt x="4182263" y="5001183"/>
                  </a:lnTo>
                  <a:cubicBezTo>
                    <a:pt x="4242818" y="5042460"/>
                    <a:pt x="4305447" y="5080875"/>
                    <a:pt x="4369959" y="5116235"/>
                  </a:cubicBezTo>
                  <a:lnTo>
                    <a:pt x="4542956" y="5200320"/>
                  </a:lnTo>
                  <a:lnTo>
                    <a:pt x="4484857" y="5243615"/>
                  </a:lnTo>
                  <a:cubicBezTo>
                    <a:pt x="4025756" y="5552704"/>
                    <a:pt x="3472303" y="5733184"/>
                    <a:pt x="2876550" y="5733184"/>
                  </a:cubicBezTo>
                  <a:cubicBezTo>
                    <a:pt x="1287875" y="5733184"/>
                    <a:pt x="0" y="4449767"/>
                    <a:pt x="0" y="2866592"/>
                  </a:cubicBezTo>
                  <a:cubicBezTo>
                    <a:pt x="0" y="1283417"/>
                    <a:pt x="1287875" y="0"/>
                    <a:pt x="2876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199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reeform 31">
              <a:extLst>
                <a:ext uri="{FF2B5EF4-FFF2-40B4-BE49-F238E27FC236}">
                  <a16:creationId xmlns:a16="http://schemas.microsoft.com/office/drawing/2014/main" id="{C3260B82-65BC-FD47-ECEE-222140D7D15F}"/>
                </a:ext>
              </a:extLst>
            </p:cNvPr>
            <p:cNvSpPr/>
            <p:nvPr/>
          </p:nvSpPr>
          <p:spPr>
            <a:xfrm>
              <a:off x="7983958" y="3335278"/>
              <a:ext cx="557784" cy="566928"/>
            </a:xfrm>
            <a:custGeom>
              <a:avLst/>
              <a:gdLst/>
              <a:ahLst/>
              <a:cxnLst/>
              <a:rect l="l" t="t" r="r" b="b"/>
              <a:pathLst>
                <a:path w="3099162" h="3143008">
                  <a:moveTo>
                    <a:pt x="1999064" y="1245778"/>
                  </a:moveTo>
                  <a:lnTo>
                    <a:pt x="2001216" y="1245778"/>
                  </a:lnTo>
                  <a:cubicBezTo>
                    <a:pt x="2006731" y="1272090"/>
                    <a:pt x="2012649" y="1301297"/>
                    <a:pt x="2018972" y="1333398"/>
                  </a:cubicBezTo>
                  <a:cubicBezTo>
                    <a:pt x="2025294" y="1365498"/>
                    <a:pt x="2031212" y="1394436"/>
                    <a:pt x="2036727" y="1420211"/>
                  </a:cubicBezTo>
                  <a:lnTo>
                    <a:pt x="2073315" y="1587107"/>
                  </a:lnTo>
                  <a:lnTo>
                    <a:pt x="1926964" y="1587107"/>
                  </a:lnTo>
                  <a:lnTo>
                    <a:pt x="1964628" y="1420277"/>
                  </a:lnTo>
                  <a:cubicBezTo>
                    <a:pt x="1969627" y="1395412"/>
                    <a:pt x="1975232" y="1366725"/>
                    <a:pt x="1981442" y="1334213"/>
                  </a:cubicBezTo>
                  <a:cubicBezTo>
                    <a:pt x="1987652" y="1301702"/>
                    <a:pt x="1993526" y="1272223"/>
                    <a:pt x="1999064" y="1245778"/>
                  </a:cubicBezTo>
                  <a:close/>
                  <a:moveTo>
                    <a:pt x="1275811" y="1236091"/>
                  </a:moveTo>
                  <a:cubicBezTo>
                    <a:pt x="1308115" y="1236695"/>
                    <a:pt x="1335035" y="1249003"/>
                    <a:pt x="1356572" y="1273014"/>
                  </a:cubicBezTo>
                  <a:cubicBezTo>
                    <a:pt x="1378108" y="1297025"/>
                    <a:pt x="1394260" y="1329110"/>
                    <a:pt x="1405029" y="1369270"/>
                  </a:cubicBezTo>
                  <a:cubicBezTo>
                    <a:pt x="1415797" y="1409430"/>
                    <a:pt x="1421181" y="1454035"/>
                    <a:pt x="1421181" y="1503086"/>
                  </a:cubicBezTo>
                  <a:cubicBezTo>
                    <a:pt x="1421114" y="1585737"/>
                    <a:pt x="1408865" y="1652171"/>
                    <a:pt x="1384434" y="1702390"/>
                  </a:cubicBezTo>
                  <a:cubicBezTo>
                    <a:pt x="1360004" y="1752608"/>
                    <a:pt x="1323796" y="1778401"/>
                    <a:pt x="1275811" y="1779769"/>
                  </a:cubicBezTo>
                  <a:cubicBezTo>
                    <a:pt x="1227623" y="1778334"/>
                    <a:pt x="1190742" y="1752675"/>
                    <a:pt x="1165168" y="1702793"/>
                  </a:cubicBezTo>
                  <a:cubicBezTo>
                    <a:pt x="1139594" y="1652911"/>
                    <a:pt x="1126941" y="1587419"/>
                    <a:pt x="1127210" y="1506316"/>
                  </a:cubicBezTo>
                  <a:cubicBezTo>
                    <a:pt x="1127170" y="1457903"/>
                    <a:pt x="1132514" y="1413337"/>
                    <a:pt x="1143242" y="1372619"/>
                  </a:cubicBezTo>
                  <a:cubicBezTo>
                    <a:pt x="1153971" y="1331901"/>
                    <a:pt x="1170322" y="1299138"/>
                    <a:pt x="1192297" y="1274330"/>
                  </a:cubicBezTo>
                  <a:cubicBezTo>
                    <a:pt x="1214272" y="1249522"/>
                    <a:pt x="1242110" y="1236775"/>
                    <a:pt x="1275811" y="1236091"/>
                  </a:cubicBezTo>
                  <a:close/>
                  <a:moveTo>
                    <a:pt x="2444423" y="1091998"/>
                  </a:moveTo>
                  <a:lnTo>
                    <a:pt x="2444423" y="1923862"/>
                  </a:lnTo>
                  <a:lnTo>
                    <a:pt x="2909261" y="1923862"/>
                  </a:lnTo>
                  <a:lnTo>
                    <a:pt x="2909261" y="1763625"/>
                  </a:lnTo>
                  <a:lnTo>
                    <a:pt x="2633722" y="1763625"/>
                  </a:lnTo>
                  <a:lnTo>
                    <a:pt x="2633722" y="1091998"/>
                  </a:lnTo>
                  <a:close/>
                  <a:moveTo>
                    <a:pt x="1887148" y="1091998"/>
                  </a:moveTo>
                  <a:lnTo>
                    <a:pt x="1667621" y="1923862"/>
                  </a:lnTo>
                  <a:lnTo>
                    <a:pt x="1859169" y="1923862"/>
                  </a:lnTo>
                  <a:lnTo>
                    <a:pt x="1904366" y="1730124"/>
                  </a:lnTo>
                  <a:lnTo>
                    <a:pt x="2095914" y="1730124"/>
                  </a:lnTo>
                  <a:lnTo>
                    <a:pt x="2144338" y="1923862"/>
                  </a:lnTo>
                  <a:lnTo>
                    <a:pt x="2340190" y="1923862"/>
                  </a:lnTo>
                  <a:lnTo>
                    <a:pt x="2127121" y="1091998"/>
                  </a:lnTo>
                  <a:close/>
                  <a:moveTo>
                    <a:pt x="623157" y="1084463"/>
                  </a:moveTo>
                  <a:cubicBezTo>
                    <a:pt x="544305" y="1084455"/>
                    <a:pt x="472668" y="1100364"/>
                    <a:pt x="408246" y="1132192"/>
                  </a:cubicBezTo>
                  <a:cubicBezTo>
                    <a:pt x="343825" y="1164019"/>
                    <a:pt x="292385" y="1211815"/>
                    <a:pt x="253927" y="1275579"/>
                  </a:cubicBezTo>
                  <a:cubicBezTo>
                    <a:pt x="215469" y="1339344"/>
                    <a:pt x="195760" y="1419128"/>
                    <a:pt x="194799" y="1514931"/>
                  </a:cubicBezTo>
                  <a:cubicBezTo>
                    <a:pt x="194844" y="1580620"/>
                    <a:pt x="204435" y="1640807"/>
                    <a:pt x="223571" y="1695493"/>
                  </a:cubicBezTo>
                  <a:cubicBezTo>
                    <a:pt x="242708" y="1750178"/>
                    <a:pt x="271122" y="1795834"/>
                    <a:pt x="308813" y="1832461"/>
                  </a:cubicBezTo>
                  <a:cubicBezTo>
                    <a:pt x="341978" y="1864812"/>
                    <a:pt x="382693" y="1889367"/>
                    <a:pt x="430957" y="1906125"/>
                  </a:cubicBezTo>
                  <a:cubicBezTo>
                    <a:pt x="479222" y="1922883"/>
                    <a:pt x="536110" y="1931307"/>
                    <a:pt x="601620" y="1931397"/>
                  </a:cubicBezTo>
                  <a:cubicBezTo>
                    <a:pt x="647432" y="1930881"/>
                    <a:pt x="691684" y="1926535"/>
                    <a:pt x="734376" y="1918358"/>
                  </a:cubicBezTo>
                  <a:cubicBezTo>
                    <a:pt x="777068" y="1910180"/>
                    <a:pt x="811353" y="1901263"/>
                    <a:pt x="837231" y="1891607"/>
                  </a:cubicBezTo>
                  <a:lnTo>
                    <a:pt x="837231" y="1445032"/>
                  </a:lnTo>
                  <a:lnTo>
                    <a:pt x="559622" y="1445032"/>
                  </a:lnTo>
                  <a:lnTo>
                    <a:pt x="559622" y="1594507"/>
                  </a:lnTo>
                  <a:lnTo>
                    <a:pt x="658695" y="1594507"/>
                  </a:lnTo>
                  <a:lnTo>
                    <a:pt x="658695" y="1769001"/>
                  </a:lnTo>
                  <a:cubicBezTo>
                    <a:pt x="653198" y="1771671"/>
                    <a:pt x="645345" y="1773601"/>
                    <a:pt x="635138" y="1774790"/>
                  </a:cubicBezTo>
                  <a:cubicBezTo>
                    <a:pt x="624930" y="1775979"/>
                    <a:pt x="613039" y="1776563"/>
                    <a:pt x="599466" y="1776540"/>
                  </a:cubicBezTo>
                  <a:cubicBezTo>
                    <a:pt x="540956" y="1776672"/>
                    <a:pt x="492408" y="1755135"/>
                    <a:pt x="453820" y="1711930"/>
                  </a:cubicBezTo>
                  <a:cubicBezTo>
                    <a:pt x="415232" y="1668724"/>
                    <a:pt x="395220" y="1603058"/>
                    <a:pt x="393785" y="1514931"/>
                  </a:cubicBezTo>
                  <a:cubicBezTo>
                    <a:pt x="395220" y="1420875"/>
                    <a:pt x="417655" y="1352514"/>
                    <a:pt x="461089" y="1309848"/>
                  </a:cubicBezTo>
                  <a:cubicBezTo>
                    <a:pt x="504522" y="1267181"/>
                    <a:pt x="560340" y="1246183"/>
                    <a:pt x="628542" y="1246854"/>
                  </a:cubicBezTo>
                  <a:cubicBezTo>
                    <a:pt x="663179" y="1247011"/>
                    <a:pt x="692632" y="1249659"/>
                    <a:pt x="716903" y="1254797"/>
                  </a:cubicBezTo>
                  <a:cubicBezTo>
                    <a:pt x="741173" y="1259935"/>
                    <a:pt x="762282" y="1266621"/>
                    <a:pt x="780229" y="1274856"/>
                  </a:cubicBezTo>
                  <a:lnTo>
                    <a:pt x="815721" y="1117801"/>
                  </a:lnTo>
                  <a:cubicBezTo>
                    <a:pt x="797147" y="1108884"/>
                    <a:pt x="771377" y="1101177"/>
                    <a:pt x="738412" y="1094680"/>
                  </a:cubicBezTo>
                  <a:cubicBezTo>
                    <a:pt x="705447" y="1088183"/>
                    <a:pt x="667029" y="1084777"/>
                    <a:pt x="623157" y="1084463"/>
                  </a:cubicBezTo>
                  <a:close/>
                  <a:moveTo>
                    <a:pt x="1281195" y="1080158"/>
                  </a:moveTo>
                  <a:cubicBezTo>
                    <a:pt x="1206350" y="1081113"/>
                    <a:pt x="1142677" y="1100836"/>
                    <a:pt x="1090173" y="1139326"/>
                  </a:cubicBezTo>
                  <a:cubicBezTo>
                    <a:pt x="1037670" y="1177817"/>
                    <a:pt x="997606" y="1229346"/>
                    <a:pt x="969980" y="1293914"/>
                  </a:cubicBezTo>
                  <a:cubicBezTo>
                    <a:pt x="942354" y="1358482"/>
                    <a:pt x="928435" y="1430359"/>
                    <a:pt x="928224" y="1509546"/>
                  </a:cubicBezTo>
                  <a:cubicBezTo>
                    <a:pt x="928190" y="1586659"/>
                    <a:pt x="940687" y="1657300"/>
                    <a:pt x="965717" y="1721469"/>
                  </a:cubicBezTo>
                  <a:cubicBezTo>
                    <a:pt x="990746" y="1785638"/>
                    <a:pt x="1028512" y="1837127"/>
                    <a:pt x="1079015" y="1875936"/>
                  </a:cubicBezTo>
                  <a:cubicBezTo>
                    <a:pt x="1129518" y="1914745"/>
                    <a:pt x="1192963" y="1934667"/>
                    <a:pt x="1269350" y="1935702"/>
                  </a:cubicBezTo>
                  <a:cubicBezTo>
                    <a:pt x="1375804" y="1935507"/>
                    <a:pt x="1460513" y="1898527"/>
                    <a:pt x="1523476" y="1824762"/>
                  </a:cubicBezTo>
                  <a:cubicBezTo>
                    <a:pt x="1586438" y="1750997"/>
                    <a:pt x="1618669" y="1641619"/>
                    <a:pt x="1620166" y="1496627"/>
                  </a:cubicBezTo>
                  <a:cubicBezTo>
                    <a:pt x="1620466" y="1427767"/>
                    <a:pt x="1609111" y="1361791"/>
                    <a:pt x="1586100" y="1298699"/>
                  </a:cubicBezTo>
                  <a:cubicBezTo>
                    <a:pt x="1563089" y="1235606"/>
                    <a:pt x="1526625" y="1183758"/>
                    <a:pt x="1476706" y="1143154"/>
                  </a:cubicBezTo>
                  <a:cubicBezTo>
                    <a:pt x="1426788" y="1102550"/>
                    <a:pt x="1361618" y="1081552"/>
                    <a:pt x="1281195" y="1080158"/>
                  </a:cubicBezTo>
                  <a:close/>
                  <a:moveTo>
                    <a:pt x="1549581" y="0"/>
                  </a:moveTo>
                  <a:cubicBezTo>
                    <a:pt x="2405391" y="0"/>
                    <a:pt x="3099162" y="703586"/>
                    <a:pt x="3099162" y="1571504"/>
                  </a:cubicBezTo>
                  <a:cubicBezTo>
                    <a:pt x="3099162" y="2439422"/>
                    <a:pt x="2405391" y="3143008"/>
                    <a:pt x="1549581" y="3143008"/>
                  </a:cubicBezTo>
                  <a:cubicBezTo>
                    <a:pt x="693771" y="3143008"/>
                    <a:pt x="0" y="2439422"/>
                    <a:pt x="0" y="1571504"/>
                  </a:cubicBezTo>
                  <a:cubicBezTo>
                    <a:pt x="0" y="703586"/>
                    <a:pt x="693771" y="0"/>
                    <a:pt x="154958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sz="2199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48" name="Oval 547">
            <a:extLst>
              <a:ext uri="{FF2B5EF4-FFF2-40B4-BE49-F238E27FC236}">
                <a16:creationId xmlns:a16="http://schemas.microsoft.com/office/drawing/2014/main" id="{79C5EF01-78CC-6483-FB09-69ABED789626}"/>
              </a:ext>
            </a:extLst>
          </p:cNvPr>
          <p:cNvSpPr/>
          <p:nvPr/>
        </p:nvSpPr>
        <p:spPr>
          <a:xfrm>
            <a:off x="4638645" y="3362429"/>
            <a:ext cx="532964" cy="531931"/>
          </a:xfrm>
          <a:prstGeom prst="ellipse">
            <a:avLst/>
          </a:prstGeom>
          <a:solidFill>
            <a:schemeClr val="bg1"/>
          </a:solidFill>
          <a:ln w="25400">
            <a:solidFill>
              <a:srgbClr val="7F7F7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4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CEB24C9C-EBB4-AD04-F7E3-9A0916105424}"/>
              </a:ext>
            </a:extLst>
          </p:cNvPr>
          <p:cNvSpPr txBox="1"/>
          <p:nvPr/>
        </p:nvSpPr>
        <p:spPr>
          <a:xfrm rot="2626970">
            <a:off x="6132331" y="1877813"/>
            <a:ext cx="90097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Strategy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02A558EB-B391-C947-D318-3F8336164B1F}"/>
              </a:ext>
            </a:extLst>
          </p:cNvPr>
          <p:cNvSpPr txBox="1"/>
          <p:nvPr/>
        </p:nvSpPr>
        <p:spPr>
          <a:xfrm rot="19095387">
            <a:off x="6065140" y="3033670"/>
            <a:ext cx="979500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Business</a:t>
            </a:r>
          </a:p>
          <a:p>
            <a:r>
              <a:rPr lang="en-US" dirty="0"/>
              <a:t>Goals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8C00141E-8114-F3AF-5494-8D1097C38DEF}"/>
              </a:ext>
            </a:extLst>
          </p:cNvPr>
          <p:cNvSpPr txBox="1"/>
          <p:nvPr/>
        </p:nvSpPr>
        <p:spPr>
          <a:xfrm rot="2661373">
            <a:off x="4764211" y="3019111"/>
            <a:ext cx="1019565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Executive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956AB10D-CBC3-6675-2A95-48208FA83DD9}"/>
              </a:ext>
            </a:extLst>
          </p:cNvPr>
          <p:cNvSpPr txBox="1"/>
          <p:nvPr/>
        </p:nvSpPr>
        <p:spPr>
          <a:xfrm rot="18474869">
            <a:off x="4749622" y="1878890"/>
            <a:ext cx="1088477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8B58C140-5525-5CE9-D52E-7B8AD9EDFB7F}"/>
              </a:ext>
            </a:extLst>
          </p:cNvPr>
          <p:cNvGrpSpPr/>
          <p:nvPr/>
        </p:nvGrpSpPr>
        <p:grpSpPr>
          <a:xfrm>
            <a:off x="7167912" y="1294427"/>
            <a:ext cx="4002401" cy="754031"/>
            <a:chOff x="833841" y="1616791"/>
            <a:chExt cx="2565016" cy="754227"/>
          </a:xfrm>
        </p:grpSpPr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B0928089-B952-1A74-8A7C-FCE8BADA8533}"/>
                </a:ext>
              </a:extLst>
            </p:cNvPr>
            <p:cNvSpPr txBox="1"/>
            <p:nvPr/>
          </p:nvSpPr>
          <p:spPr>
            <a:xfrm>
              <a:off x="833841" y="1616791"/>
              <a:ext cx="743788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9" b="1" u="sng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2. Strategy</a:t>
              </a: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8EB9C7A4-1854-B92C-8395-6E1F7A39A69E}"/>
                </a:ext>
              </a:extLst>
            </p:cNvPr>
            <p:cNvSpPr txBox="1"/>
            <p:nvPr/>
          </p:nvSpPr>
          <p:spPr>
            <a:xfrm>
              <a:off x="833841" y="1999313"/>
              <a:ext cx="2565016" cy="37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The strategy was crafted based on defined objectives.</a:t>
              </a:r>
              <a:endParaRPr lang="en-US" sz="1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43E3DA4-4DEE-AE72-0808-131BD9BF8FA0}"/>
              </a:ext>
            </a:extLst>
          </p:cNvPr>
          <p:cNvGrpSpPr/>
          <p:nvPr/>
        </p:nvGrpSpPr>
        <p:grpSpPr>
          <a:xfrm>
            <a:off x="1247720" y="1341805"/>
            <a:ext cx="3389072" cy="1030551"/>
            <a:chOff x="833841" y="1663364"/>
            <a:chExt cx="2565016" cy="1030819"/>
          </a:xfrm>
        </p:grpSpPr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10141C15-5CC7-81FD-79CF-8B7A4C636883}"/>
                </a:ext>
              </a:extLst>
            </p:cNvPr>
            <p:cNvSpPr txBox="1"/>
            <p:nvPr/>
          </p:nvSpPr>
          <p:spPr>
            <a:xfrm>
              <a:off x="2397028" y="1663364"/>
              <a:ext cx="943891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999" b="1" u="sng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1. Objectives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9CACE3C1-A035-06AF-5435-3A651D23DECD}"/>
                </a:ext>
              </a:extLst>
            </p:cNvPr>
            <p:cNvSpPr txBox="1"/>
            <p:nvPr/>
          </p:nvSpPr>
          <p:spPr>
            <a:xfrm>
              <a:off x="833841" y="1999313"/>
              <a:ext cx="2565016" cy="69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All the essential information received and analysed, formed the foundational pillars of the strategy.</a:t>
              </a:r>
              <a:endParaRPr lang="en-US" sz="1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3AD4FDE3-6E7D-08DB-517F-39E75D6E425C}"/>
              </a:ext>
            </a:extLst>
          </p:cNvPr>
          <p:cNvGrpSpPr/>
          <p:nvPr/>
        </p:nvGrpSpPr>
        <p:grpSpPr>
          <a:xfrm>
            <a:off x="7167912" y="2770190"/>
            <a:ext cx="4002401" cy="1077111"/>
            <a:chOff x="833841" y="1616791"/>
            <a:chExt cx="2770321" cy="1077392"/>
          </a:xfrm>
        </p:grpSpPr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9AB25729-3F89-C237-109A-ECFFD8EC24C6}"/>
                </a:ext>
              </a:extLst>
            </p:cNvPr>
            <p:cNvSpPr txBox="1"/>
            <p:nvPr/>
          </p:nvSpPr>
          <p:spPr>
            <a:xfrm>
              <a:off x="833841" y="1616791"/>
              <a:ext cx="1182686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9" b="1" u="sng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3. Business Goals</a:t>
              </a: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F2FDF01D-D131-E731-CC74-73887D15F8E6}"/>
                </a:ext>
              </a:extLst>
            </p:cNvPr>
            <p:cNvSpPr txBox="1"/>
            <p:nvPr/>
          </p:nvSpPr>
          <p:spPr>
            <a:xfrm>
              <a:off x="833841" y="1999313"/>
              <a:ext cx="2770321" cy="69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Defining the key performance indicators using the balance score card (Corporate, Bus Units &amp; Country wheels created)</a:t>
              </a:r>
              <a:endParaRPr lang="en-US" sz="1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9B3CEEF7-4FF6-5643-2487-1B0BC47F70C8}"/>
              </a:ext>
            </a:extLst>
          </p:cNvPr>
          <p:cNvGrpSpPr/>
          <p:nvPr/>
        </p:nvGrpSpPr>
        <p:grpSpPr>
          <a:xfrm>
            <a:off x="3786431" y="6267053"/>
            <a:ext cx="4793851" cy="954156"/>
            <a:chOff x="833841" y="1639712"/>
            <a:chExt cx="2565016" cy="954405"/>
          </a:xfrm>
        </p:grpSpPr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CFC61A94-E4AE-F3A4-0985-0793857A5236}"/>
                </a:ext>
              </a:extLst>
            </p:cNvPr>
            <p:cNvSpPr txBox="1"/>
            <p:nvPr/>
          </p:nvSpPr>
          <p:spPr>
            <a:xfrm>
              <a:off x="1610348" y="1639712"/>
              <a:ext cx="1084890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9" b="1" u="sng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Approval &amp; Execution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110E9209-AC89-1B70-2934-B231281D2459}"/>
                </a:ext>
              </a:extLst>
            </p:cNvPr>
            <p:cNvSpPr txBox="1"/>
            <p:nvPr/>
          </p:nvSpPr>
          <p:spPr>
            <a:xfrm>
              <a:off x="833841" y="1899247"/>
              <a:ext cx="2565016" cy="69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2024-2026 working on the strategy initiatives tracking results &amp; audits.</a:t>
              </a: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12BBCA-3E13-F8B1-2B8B-D24DED5896B8}"/>
              </a:ext>
            </a:extLst>
          </p:cNvPr>
          <p:cNvGrpSpPr/>
          <p:nvPr/>
        </p:nvGrpSpPr>
        <p:grpSpPr>
          <a:xfrm>
            <a:off x="4797140" y="1548544"/>
            <a:ext cx="389810" cy="303837"/>
            <a:chOff x="842552" y="4657366"/>
            <a:chExt cx="759780" cy="592208"/>
          </a:xfrm>
          <a:solidFill>
            <a:srgbClr val="FF671F"/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3EC49B-81EB-2CD3-BF6E-3832BE418E58}"/>
                </a:ext>
              </a:extLst>
            </p:cNvPr>
            <p:cNvSpPr txBox="1"/>
            <p:nvPr/>
          </p:nvSpPr>
          <p:spPr>
            <a:xfrm>
              <a:off x="915055" y="4737471"/>
              <a:ext cx="256133" cy="254535"/>
            </a:xfrm>
            <a:custGeom>
              <a:avLst/>
              <a:gdLst>
                <a:gd name="connsiteX0" fmla="*/ 1932017 w 3512268"/>
                <a:gd name="connsiteY0" fmla="*/ 412359 h 3511296"/>
                <a:gd name="connsiteX1" fmla="*/ 1604425 w 3512268"/>
                <a:gd name="connsiteY1" fmla="*/ 412360 h 3511296"/>
                <a:gd name="connsiteX2" fmla="*/ 1604424 w 3512268"/>
                <a:gd name="connsiteY2" fmla="*/ 724106 h 3511296"/>
                <a:gd name="connsiteX3" fmla="*/ 1181490 w 3512268"/>
                <a:gd name="connsiteY3" fmla="*/ 962873 h 3511296"/>
                <a:gd name="connsiteX4" fmla="*/ 1355941 w 3512268"/>
                <a:gd name="connsiteY4" fmla="*/ 1799357 h 3511296"/>
                <a:gd name="connsiteX5" fmla="*/ 1889401 w 3512268"/>
                <a:gd name="connsiteY5" fmla="*/ 2035750 h 3511296"/>
                <a:gd name="connsiteX6" fmla="*/ 1121267 w 3512268"/>
                <a:gd name="connsiteY6" fmla="*/ 2245529 h 3511296"/>
                <a:gd name="connsiteX7" fmla="*/ 1027221 w 3512268"/>
                <a:gd name="connsiteY7" fmla="*/ 2648548 h 3511296"/>
                <a:gd name="connsiteX8" fmla="*/ 1580034 w 3512268"/>
                <a:gd name="connsiteY8" fmla="*/ 2794846 h 3511296"/>
                <a:gd name="connsiteX9" fmla="*/ 1579428 w 3512268"/>
                <a:gd name="connsiteY9" fmla="*/ 3095619 h 3511296"/>
                <a:gd name="connsiteX10" fmla="*/ 1908676 w 3512268"/>
                <a:gd name="connsiteY10" fmla="*/ 3095618 h 3511296"/>
                <a:gd name="connsiteX11" fmla="*/ 1908467 w 3512268"/>
                <a:gd name="connsiteY11" fmla="*/ 2749511 h 3511296"/>
                <a:gd name="connsiteX12" fmla="*/ 2214178 w 3512268"/>
                <a:gd name="connsiteY12" fmla="*/ 1681436 h 3511296"/>
                <a:gd name="connsiteX13" fmla="*/ 1618617 w 3512268"/>
                <a:gd name="connsiteY13" fmla="*/ 1131913 h 3511296"/>
                <a:gd name="connsiteX14" fmla="*/ 2295270 w 3512268"/>
                <a:gd name="connsiteY14" fmla="*/ 1186572 h 3511296"/>
                <a:gd name="connsiteX15" fmla="*/ 2404584 w 3512268"/>
                <a:gd name="connsiteY15" fmla="*/ 812780 h 3511296"/>
                <a:gd name="connsiteX16" fmla="*/ 1932017 w 3512268"/>
                <a:gd name="connsiteY16" fmla="*/ 707987 h 3511296"/>
                <a:gd name="connsiteX17" fmla="*/ 1756134 w 3512268"/>
                <a:gd name="connsiteY17" fmla="*/ 0 h 3511296"/>
                <a:gd name="connsiteX18" fmla="*/ 3512268 w 3512268"/>
                <a:gd name="connsiteY18" fmla="*/ 1755648 h 3511296"/>
                <a:gd name="connsiteX19" fmla="*/ 1756134 w 3512268"/>
                <a:gd name="connsiteY19" fmla="*/ 3511296 h 3511296"/>
                <a:gd name="connsiteX20" fmla="*/ 0 w 3512268"/>
                <a:gd name="connsiteY20" fmla="*/ 1755648 h 3511296"/>
                <a:gd name="connsiteX21" fmla="*/ 1756134 w 3512268"/>
                <a:gd name="connsiteY21" fmla="*/ 0 h 35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12268" h="3511296">
                  <a:moveTo>
                    <a:pt x="1932017" y="412359"/>
                  </a:moveTo>
                  <a:lnTo>
                    <a:pt x="1604425" y="412360"/>
                  </a:lnTo>
                  <a:cubicBezTo>
                    <a:pt x="1605768" y="521649"/>
                    <a:pt x="1603081" y="618847"/>
                    <a:pt x="1604424" y="724106"/>
                  </a:cubicBezTo>
                  <a:cubicBezTo>
                    <a:pt x="1399499" y="786875"/>
                    <a:pt x="1269268" y="843628"/>
                    <a:pt x="1181490" y="962873"/>
                  </a:cubicBezTo>
                  <a:cubicBezTo>
                    <a:pt x="1075597" y="1117902"/>
                    <a:pt x="873109" y="1523090"/>
                    <a:pt x="1355941" y="1799357"/>
                  </a:cubicBezTo>
                  <a:cubicBezTo>
                    <a:pt x="1663333" y="1957349"/>
                    <a:pt x="1773054" y="1962602"/>
                    <a:pt x="1889401" y="2035750"/>
                  </a:cubicBezTo>
                  <a:cubicBezTo>
                    <a:pt x="2196864" y="2315638"/>
                    <a:pt x="1724696" y="2580326"/>
                    <a:pt x="1121267" y="2245529"/>
                  </a:cubicBezTo>
                  <a:lnTo>
                    <a:pt x="1027221" y="2648548"/>
                  </a:lnTo>
                  <a:cubicBezTo>
                    <a:pt x="1205132" y="2711447"/>
                    <a:pt x="1380923" y="2759506"/>
                    <a:pt x="1580034" y="2794846"/>
                  </a:cubicBezTo>
                  <a:cubicBezTo>
                    <a:pt x="1577006" y="2883797"/>
                    <a:pt x="1578217" y="2998188"/>
                    <a:pt x="1579428" y="3095619"/>
                  </a:cubicBezTo>
                  <a:lnTo>
                    <a:pt x="1908676" y="3095618"/>
                  </a:lnTo>
                  <a:cubicBezTo>
                    <a:pt x="1908606" y="2980250"/>
                    <a:pt x="1908536" y="2864880"/>
                    <a:pt x="1908467" y="2749511"/>
                  </a:cubicBezTo>
                  <a:cubicBezTo>
                    <a:pt x="2226171" y="2771062"/>
                    <a:pt x="2894411" y="2154050"/>
                    <a:pt x="2214178" y="1681436"/>
                  </a:cubicBezTo>
                  <a:cubicBezTo>
                    <a:pt x="1968386" y="1471940"/>
                    <a:pt x="1357259" y="1446110"/>
                    <a:pt x="1618617" y="1131913"/>
                  </a:cubicBezTo>
                  <a:cubicBezTo>
                    <a:pt x="1734896" y="1059511"/>
                    <a:pt x="2033377" y="1033264"/>
                    <a:pt x="2295270" y="1186572"/>
                  </a:cubicBezTo>
                  <a:lnTo>
                    <a:pt x="2404584" y="812780"/>
                  </a:lnTo>
                  <a:cubicBezTo>
                    <a:pt x="2264252" y="758339"/>
                    <a:pt x="2216881" y="742215"/>
                    <a:pt x="1932017" y="707987"/>
                  </a:cubicBezTo>
                  <a:close/>
                  <a:moveTo>
                    <a:pt x="1756134" y="0"/>
                  </a:moveTo>
                  <a:cubicBezTo>
                    <a:pt x="2726020" y="0"/>
                    <a:pt x="3512268" y="786030"/>
                    <a:pt x="3512268" y="1755648"/>
                  </a:cubicBezTo>
                  <a:cubicBezTo>
                    <a:pt x="3512268" y="2725266"/>
                    <a:pt x="2726020" y="3511296"/>
                    <a:pt x="1756134" y="3511296"/>
                  </a:cubicBezTo>
                  <a:cubicBezTo>
                    <a:pt x="786248" y="3511296"/>
                    <a:pt x="0" y="2725266"/>
                    <a:pt x="0" y="1755648"/>
                  </a:cubicBezTo>
                  <a:cubicBezTo>
                    <a:pt x="0" y="786030"/>
                    <a:pt x="786248" y="0"/>
                    <a:pt x="17561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>
                <a:defRPr/>
              </a:pPr>
              <a:endParaRPr lang="en-US" sz="2999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516">
              <a:extLst>
                <a:ext uri="{FF2B5EF4-FFF2-40B4-BE49-F238E27FC236}">
                  <a16:creationId xmlns:a16="http://schemas.microsoft.com/office/drawing/2014/main" id="{78F87FB2-9F34-A332-6F6C-B24716397042}"/>
                </a:ext>
              </a:extLst>
            </p:cNvPr>
            <p:cNvSpPr/>
            <p:nvPr/>
          </p:nvSpPr>
          <p:spPr>
            <a:xfrm rot="21102657">
              <a:off x="842552" y="4657366"/>
              <a:ext cx="423281" cy="592208"/>
            </a:xfrm>
            <a:custGeom>
              <a:avLst/>
              <a:gdLst>
                <a:gd name="connsiteX0" fmla="*/ 241187 w 423281"/>
                <a:gd name="connsiteY0" fmla="*/ 2321 h 592208"/>
                <a:gd name="connsiteX1" fmla="*/ 416347 w 423281"/>
                <a:gd name="connsiteY1" fmla="*/ 153996 h 592208"/>
                <a:gd name="connsiteX2" fmla="*/ 417528 w 423281"/>
                <a:gd name="connsiteY2" fmla="*/ 159332 h 592208"/>
                <a:gd name="connsiteX3" fmla="*/ 370461 w 423281"/>
                <a:gd name="connsiteY3" fmla="*/ 157810 h 592208"/>
                <a:gd name="connsiteX4" fmla="*/ 354565 w 423281"/>
                <a:gd name="connsiteY4" fmla="*/ 122310 h 592208"/>
                <a:gd name="connsiteX5" fmla="*/ 234839 w 423281"/>
                <a:gd name="connsiteY5" fmla="*/ 45893 h 592208"/>
                <a:gd name="connsiteX6" fmla="*/ 45659 w 423281"/>
                <a:gd name="connsiteY6" fmla="*/ 180393 h 592208"/>
                <a:gd name="connsiteX7" fmla="*/ 188599 w 423281"/>
                <a:gd name="connsiteY7" fmla="*/ 363278 h 592208"/>
                <a:gd name="connsiteX8" fmla="*/ 377778 w 423281"/>
                <a:gd name="connsiteY8" fmla="*/ 228778 h 592208"/>
                <a:gd name="connsiteX9" fmla="*/ 378734 w 423281"/>
                <a:gd name="connsiteY9" fmla="*/ 204641 h 592208"/>
                <a:gd name="connsiteX10" fmla="*/ 423183 w 423281"/>
                <a:gd name="connsiteY10" fmla="*/ 206300 h 592208"/>
                <a:gd name="connsiteX11" fmla="*/ 423281 w 423281"/>
                <a:gd name="connsiteY11" fmla="*/ 214288 h 592208"/>
                <a:gd name="connsiteX12" fmla="*/ 421350 w 423281"/>
                <a:gd name="connsiteY12" fmla="*/ 235126 h 592208"/>
                <a:gd name="connsiteX13" fmla="*/ 285730 w 423281"/>
                <a:gd name="connsiteY13" fmla="*/ 396996 h 592208"/>
                <a:gd name="connsiteX14" fmla="*/ 279920 w 423281"/>
                <a:gd name="connsiteY14" fmla="*/ 398732 h 592208"/>
                <a:gd name="connsiteX15" fmla="*/ 280319 w 423281"/>
                <a:gd name="connsiteY15" fmla="*/ 400777 h 592208"/>
                <a:gd name="connsiteX16" fmla="*/ 281480 w 423281"/>
                <a:gd name="connsiteY16" fmla="*/ 406147 h 592208"/>
                <a:gd name="connsiteX17" fmla="*/ 307852 w 423281"/>
                <a:gd name="connsiteY17" fmla="*/ 548068 h 592208"/>
                <a:gd name="connsiteX18" fmla="*/ 235206 w 423281"/>
                <a:gd name="connsiteY18" fmla="*/ 566879 h 592208"/>
                <a:gd name="connsiteX19" fmla="*/ 209330 w 423281"/>
                <a:gd name="connsiteY19" fmla="*/ 426694 h 592208"/>
                <a:gd name="connsiteX20" fmla="*/ 206342 w 423281"/>
                <a:gd name="connsiteY20" fmla="*/ 409691 h 592208"/>
                <a:gd name="connsiteX21" fmla="*/ 206148 w 423281"/>
                <a:gd name="connsiteY21" fmla="*/ 408925 h 592208"/>
                <a:gd name="connsiteX22" fmla="*/ 203837 w 423281"/>
                <a:gd name="connsiteY22" fmla="*/ 408929 h 592208"/>
                <a:gd name="connsiteX23" fmla="*/ 182251 w 423281"/>
                <a:gd name="connsiteY23" fmla="*/ 406850 h 592208"/>
                <a:gd name="connsiteX24" fmla="*/ 161521 w 423281"/>
                <a:gd name="connsiteY24" fmla="*/ 402791 h 592208"/>
                <a:gd name="connsiteX25" fmla="*/ 160050 w 423281"/>
                <a:gd name="connsiteY25" fmla="*/ 405660 h 592208"/>
                <a:gd name="connsiteX26" fmla="*/ 156548 w 423281"/>
                <a:gd name="connsiteY26" fmla="*/ 413087 h 592208"/>
                <a:gd name="connsiteX27" fmla="*/ 91890 w 423281"/>
                <a:gd name="connsiteY27" fmla="*/ 542147 h 592208"/>
                <a:gd name="connsiteX28" fmla="*/ 22621 w 423281"/>
                <a:gd name="connsiteY28" fmla="*/ 513284 h 592208"/>
                <a:gd name="connsiteX29" fmla="*/ 86627 w 423281"/>
                <a:gd name="connsiteY29" fmla="*/ 385908 h 592208"/>
                <a:gd name="connsiteX30" fmla="*/ 93169 w 423281"/>
                <a:gd name="connsiteY30" fmla="*/ 373569 h 592208"/>
                <a:gd name="connsiteX31" fmla="*/ 93485 w 423281"/>
                <a:gd name="connsiteY31" fmla="*/ 372857 h 592208"/>
                <a:gd name="connsiteX32" fmla="*/ 85885 w 423281"/>
                <a:gd name="connsiteY32" fmla="*/ 367880 h 592208"/>
                <a:gd name="connsiteX33" fmla="*/ 2087 w 423281"/>
                <a:gd name="connsiteY33" fmla="*/ 174045 h 592208"/>
                <a:gd name="connsiteX34" fmla="*/ 241187 w 423281"/>
                <a:gd name="connsiteY34" fmla="*/ 2321 h 59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3281" h="592208">
                  <a:moveTo>
                    <a:pt x="241187" y="2321"/>
                  </a:moveTo>
                  <a:cubicBezTo>
                    <a:pt x="328019" y="14971"/>
                    <a:pt x="395099" y="76763"/>
                    <a:pt x="416347" y="153996"/>
                  </a:cubicBezTo>
                  <a:lnTo>
                    <a:pt x="417528" y="159332"/>
                  </a:lnTo>
                  <a:lnTo>
                    <a:pt x="370461" y="157810"/>
                  </a:lnTo>
                  <a:lnTo>
                    <a:pt x="354565" y="122310"/>
                  </a:lnTo>
                  <a:cubicBezTo>
                    <a:pt x="329246" y="82604"/>
                    <a:pt x="286427" y="53408"/>
                    <a:pt x="234839" y="45893"/>
                  </a:cubicBezTo>
                  <a:cubicBezTo>
                    <a:pt x="143127" y="32531"/>
                    <a:pt x="58428" y="92749"/>
                    <a:pt x="45659" y="180393"/>
                  </a:cubicBezTo>
                  <a:cubicBezTo>
                    <a:pt x="32891" y="268036"/>
                    <a:pt x="96887" y="349917"/>
                    <a:pt x="188599" y="363278"/>
                  </a:cubicBezTo>
                  <a:cubicBezTo>
                    <a:pt x="280311" y="376640"/>
                    <a:pt x="365009" y="316422"/>
                    <a:pt x="377778" y="228778"/>
                  </a:cubicBezTo>
                  <a:lnTo>
                    <a:pt x="378734" y="204641"/>
                  </a:lnTo>
                  <a:lnTo>
                    <a:pt x="423183" y="206300"/>
                  </a:lnTo>
                  <a:lnTo>
                    <a:pt x="423281" y="214288"/>
                  </a:lnTo>
                  <a:cubicBezTo>
                    <a:pt x="423006" y="221192"/>
                    <a:pt x="422367" y="228144"/>
                    <a:pt x="421350" y="235126"/>
                  </a:cubicBezTo>
                  <a:cubicBezTo>
                    <a:pt x="410161" y="311925"/>
                    <a:pt x="356068" y="372264"/>
                    <a:pt x="285730" y="396996"/>
                  </a:cubicBezTo>
                  <a:lnTo>
                    <a:pt x="279920" y="398732"/>
                  </a:lnTo>
                  <a:lnTo>
                    <a:pt x="280319" y="400777"/>
                  </a:lnTo>
                  <a:cubicBezTo>
                    <a:pt x="280647" y="402369"/>
                    <a:pt x="281030" y="404151"/>
                    <a:pt x="281480" y="406147"/>
                  </a:cubicBezTo>
                  <a:cubicBezTo>
                    <a:pt x="291504" y="452386"/>
                    <a:pt x="297828" y="501830"/>
                    <a:pt x="307852" y="548068"/>
                  </a:cubicBezTo>
                  <a:cubicBezTo>
                    <a:pt x="317314" y="589868"/>
                    <a:pt x="245256" y="612923"/>
                    <a:pt x="235206" y="566879"/>
                  </a:cubicBezTo>
                  <a:lnTo>
                    <a:pt x="209330" y="426694"/>
                  </a:lnTo>
                  <a:cubicBezTo>
                    <a:pt x="208050" y="416714"/>
                    <a:pt x="206936" y="411998"/>
                    <a:pt x="206342" y="409691"/>
                  </a:cubicBezTo>
                  <a:lnTo>
                    <a:pt x="206148" y="408925"/>
                  </a:lnTo>
                  <a:lnTo>
                    <a:pt x="203837" y="408929"/>
                  </a:lnTo>
                  <a:cubicBezTo>
                    <a:pt x="196689" y="408593"/>
                    <a:pt x="189487" y="407905"/>
                    <a:pt x="182251" y="406850"/>
                  </a:cubicBezTo>
                  <a:lnTo>
                    <a:pt x="161521" y="402791"/>
                  </a:lnTo>
                  <a:lnTo>
                    <a:pt x="160050" y="405660"/>
                  </a:lnTo>
                  <a:cubicBezTo>
                    <a:pt x="159063" y="407665"/>
                    <a:pt x="157903" y="410107"/>
                    <a:pt x="156548" y="413087"/>
                  </a:cubicBezTo>
                  <a:cubicBezTo>
                    <a:pt x="136624" y="456000"/>
                    <a:pt x="111815" y="499234"/>
                    <a:pt x="91890" y="542147"/>
                  </a:cubicBezTo>
                  <a:cubicBezTo>
                    <a:pt x="74199" y="581182"/>
                    <a:pt x="2835" y="556058"/>
                    <a:pt x="22621" y="513284"/>
                  </a:cubicBezTo>
                  <a:lnTo>
                    <a:pt x="86627" y="385908"/>
                  </a:lnTo>
                  <a:cubicBezTo>
                    <a:pt x="89963" y="380089"/>
                    <a:pt x="91945" y="376179"/>
                    <a:pt x="93169" y="373569"/>
                  </a:cubicBezTo>
                  <a:lnTo>
                    <a:pt x="93485" y="372857"/>
                  </a:lnTo>
                  <a:lnTo>
                    <a:pt x="85885" y="367880"/>
                  </a:lnTo>
                  <a:cubicBezTo>
                    <a:pt x="25527" y="324109"/>
                    <a:pt x="-9102" y="250844"/>
                    <a:pt x="2087" y="174045"/>
                  </a:cubicBezTo>
                  <a:cubicBezTo>
                    <a:pt x="18362" y="62337"/>
                    <a:pt x="125410" y="-14546"/>
                    <a:pt x="241187" y="232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126">
                <a:defRPr/>
              </a:pPr>
              <a:endParaRPr lang="en-US" sz="1799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517">
              <a:extLst>
                <a:ext uri="{FF2B5EF4-FFF2-40B4-BE49-F238E27FC236}">
                  <a16:creationId xmlns:a16="http://schemas.microsoft.com/office/drawing/2014/main" id="{E23DDD9A-FD6A-DD5E-ADC2-85E4F19FE343}"/>
                </a:ext>
              </a:extLst>
            </p:cNvPr>
            <p:cNvSpPr/>
            <p:nvPr/>
          </p:nvSpPr>
          <p:spPr>
            <a:xfrm rot="20926366" flipH="1">
              <a:off x="1177144" y="4719530"/>
              <a:ext cx="425188" cy="158961"/>
            </a:xfrm>
            <a:custGeom>
              <a:avLst/>
              <a:gdLst>
                <a:gd name="connsiteX0" fmla="*/ 0 w 4715628"/>
                <a:gd name="connsiteY0" fmla="*/ 104176 h 1518558"/>
                <a:gd name="connsiteX1" fmla="*/ 358104 w 4715628"/>
                <a:gd name="connsiteY1" fmla="*/ 785810 h 1518558"/>
                <a:gd name="connsiteX2" fmla="*/ 76150 w 4715628"/>
                <a:gd name="connsiteY2" fmla="*/ 1518558 h 1518558"/>
                <a:gd name="connsiteX3" fmla="*/ 2174746 w 4715628"/>
                <a:gd name="connsiteY3" fmla="*/ 1398031 h 1518558"/>
                <a:gd name="connsiteX4" fmla="*/ 2419390 w 4715628"/>
                <a:gd name="connsiteY4" fmla="*/ 843995 h 1518558"/>
                <a:gd name="connsiteX5" fmla="*/ 4715628 w 4715628"/>
                <a:gd name="connsiteY5" fmla="*/ 718742 h 1518558"/>
                <a:gd name="connsiteX6" fmla="*/ 4698255 w 4715628"/>
                <a:gd name="connsiteY6" fmla="*/ 402446 h 1518558"/>
                <a:gd name="connsiteX7" fmla="*/ 2388531 w 4715628"/>
                <a:gd name="connsiteY7" fmla="*/ 521318 h 1518558"/>
                <a:gd name="connsiteX8" fmla="*/ 2101841 w 4715628"/>
                <a:gd name="connsiteY8" fmla="*/ 0 h 151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5628" h="1518558">
                  <a:moveTo>
                    <a:pt x="0" y="104176"/>
                  </a:moveTo>
                  <a:lnTo>
                    <a:pt x="358104" y="785810"/>
                  </a:lnTo>
                  <a:lnTo>
                    <a:pt x="76150" y="1518558"/>
                  </a:lnTo>
                  <a:lnTo>
                    <a:pt x="2174746" y="1398031"/>
                  </a:lnTo>
                  <a:lnTo>
                    <a:pt x="2419390" y="843995"/>
                  </a:lnTo>
                  <a:lnTo>
                    <a:pt x="4715628" y="718742"/>
                  </a:lnTo>
                  <a:lnTo>
                    <a:pt x="4698255" y="402446"/>
                  </a:lnTo>
                  <a:lnTo>
                    <a:pt x="2388531" y="521318"/>
                  </a:lnTo>
                  <a:lnTo>
                    <a:pt x="210184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AA2B45-C20E-943E-A3FD-01A76BAE1B4D}"/>
              </a:ext>
            </a:extLst>
          </p:cNvPr>
          <p:cNvGrpSpPr/>
          <p:nvPr/>
        </p:nvGrpSpPr>
        <p:grpSpPr>
          <a:xfrm>
            <a:off x="4733738" y="3493411"/>
            <a:ext cx="341845" cy="256371"/>
            <a:chOff x="4300096" y="2076871"/>
            <a:chExt cx="2467983" cy="1828215"/>
          </a:xfrm>
          <a:solidFill>
            <a:srgbClr val="7F7F7F"/>
          </a:solidFill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1BCA9510-235F-6F0C-C6EF-B30952ADA246}"/>
                </a:ext>
              </a:extLst>
            </p:cNvPr>
            <p:cNvSpPr/>
            <p:nvPr/>
          </p:nvSpPr>
          <p:spPr>
            <a:xfrm>
              <a:off x="4300096" y="2076871"/>
              <a:ext cx="2467983" cy="1828215"/>
            </a:xfrm>
            <a:custGeom>
              <a:avLst/>
              <a:gdLst>
                <a:gd name="connsiteX0" fmla="*/ 0 w 1453747"/>
                <a:gd name="connsiteY0" fmla="*/ 0 h 1815353"/>
                <a:gd name="connsiteX1" fmla="*/ 1453747 w 1453747"/>
                <a:gd name="connsiteY1" fmla="*/ 0 h 1815353"/>
                <a:gd name="connsiteX2" fmla="*/ 1453747 w 1453747"/>
                <a:gd name="connsiteY2" fmla="*/ 1815353 h 1815353"/>
                <a:gd name="connsiteX3" fmla="*/ 0 w 1453747"/>
                <a:gd name="connsiteY3" fmla="*/ 1815353 h 1815353"/>
                <a:gd name="connsiteX4" fmla="*/ 0 w 1453747"/>
                <a:gd name="connsiteY4" fmla="*/ 0 h 1815353"/>
                <a:gd name="connsiteX0" fmla="*/ 71159 w 1453747"/>
                <a:gd name="connsiteY0" fmla="*/ 1401843 h 1815353"/>
                <a:gd name="connsiteX1" fmla="*/ 1453747 w 1453747"/>
                <a:gd name="connsiteY1" fmla="*/ 0 h 1815353"/>
                <a:gd name="connsiteX2" fmla="*/ 1453747 w 1453747"/>
                <a:gd name="connsiteY2" fmla="*/ 1815353 h 1815353"/>
                <a:gd name="connsiteX3" fmla="*/ 0 w 1453747"/>
                <a:gd name="connsiteY3" fmla="*/ 1815353 h 1815353"/>
                <a:gd name="connsiteX4" fmla="*/ 71159 w 1453747"/>
                <a:gd name="connsiteY4" fmla="*/ 1401843 h 1815353"/>
                <a:gd name="connsiteX0" fmla="*/ 71159 w 1453747"/>
                <a:gd name="connsiteY0" fmla="*/ 0 h 413510"/>
                <a:gd name="connsiteX1" fmla="*/ 1222479 w 1453747"/>
                <a:gd name="connsiteY1" fmla="*/ 3558 h 413510"/>
                <a:gd name="connsiteX2" fmla="*/ 1453747 w 1453747"/>
                <a:gd name="connsiteY2" fmla="*/ 413510 h 413510"/>
                <a:gd name="connsiteX3" fmla="*/ 0 w 1453747"/>
                <a:gd name="connsiteY3" fmla="*/ 413510 h 413510"/>
                <a:gd name="connsiteX4" fmla="*/ 71159 w 1453747"/>
                <a:gd name="connsiteY4" fmla="*/ 0 h 413510"/>
                <a:gd name="connsiteX0" fmla="*/ 71159 w 1453747"/>
                <a:gd name="connsiteY0" fmla="*/ 0 h 413510"/>
                <a:gd name="connsiteX1" fmla="*/ 1222479 w 1453747"/>
                <a:gd name="connsiteY1" fmla="*/ 3558 h 413510"/>
                <a:gd name="connsiteX2" fmla="*/ 1273755 w 1453747"/>
                <a:gd name="connsiteY2" fmla="*/ 101087 h 413510"/>
                <a:gd name="connsiteX3" fmla="*/ 1453747 w 1453747"/>
                <a:gd name="connsiteY3" fmla="*/ 413510 h 413510"/>
                <a:gd name="connsiteX4" fmla="*/ 0 w 1453747"/>
                <a:gd name="connsiteY4" fmla="*/ 413510 h 413510"/>
                <a:gd name="connsiteX5" fmla="*/ 71159 w 1453747"/>
                <a:gd name="connsiteY5" fmla="*/ 0 h 413510"/>
                <a:gd name="connsiteX0" fmla="*/ 71159 w 1453747"/>
                <a:gd name="connsiteY0" fmla="*/ 0 h 413510"/>
                <a:gd name="connsiteX1" fmla="*/ 1222479 w 1453747"/>
                <a:gd name="connsiteY1" fmla="*/ 3558 h 413510"/>
                <a:gd name="connsiteX2" fmla="*/ 1330683 w 1453747"/>
                <a:gd name="connsiteY2" fmla="*/ 69066 h 413510"/>
                <a:gd name="connsiteX3" fmla="*/ 1453747 w 1453747"/>
                <a:gd name="connsiteY3" fmla="*/ 413510 h 413510"/>
                <a:gd name="connsiteX4" fmla="*/ 0 w 1453747"/>
                <a:gd name="connsiteY4" fmla="*/ 413510 h 413510"/>
                <a:gd name="connsiteX5" fmla="*/ 71159 w 1453747"/>
                <a:gd name="connsiteY5" fmla="*/ 0 h 413510"/>
                <a:gd name="connsiteX0" fmla="*/ 71159 w 1453747"/>
                <a:gd name="connsiteY0" fmla="*/ 0 h 413510"/>
                <a:gd name="connsiteX1" fmla="*/ 1222479 w 1453747"/>
                <a:gd name="connsiteY1" fmla="*/ 3558 h 413510"/>
                <a:gd name="connsiteX2" fmla="*/ 1330683 w 1453747"/>
                <a:gd name="connsiteY2" fmla="*/ 69066 h 413510"/>
                <a:gd name="connsiteX3" fmla="*/ 1419632 w 1453747"/>
                <a:gd name="connsiteY3" fmla="*/ 293218 h 413510"/>
                <a:gd name="connsiteX4" fmla="*/ 1453747 w 1453747"/>
                <a:gd name="connsiteY4" fmla="*/ 413510 h 413510"/>
                <a:gd name="connsiteX5" fmla="*/ 0 w 1453747"/>
                <a:gd name="connsiteY5" fmla="*/ 413510 h 413510"/>
                <a:gd name="connsiteX6" fmla="*/ 71159 w 1453747"/>
                <a:gd name="connsiteY6" fmla="*/ 0 h 413510"/>
                <a:gd name="connsiteX0" fmla="*/ 71159 w 1462327"/>
                <a:gd name="connsiteY0" fmla="*/ 0 h 413510"/>
                <a:gd name="connsiteX1" fmla="*/ 1222479 w 1462327"/>
                <a:gd name="connsiteY1" fmla="*/ 3558 h 413510"/>
                <a:gd name="connsiteX2" fmla="*/ 1330683 w 1462327"/>
                <a:gd name="connsiteY2" fmla="*/ 69066 h 413510"/>
                <a:gd name="connsiteX3" fmla="*/ 1462327 w 1462327"/>
                <a:gd name="connsiteY3" fmla="*/ 289660 h 413510"/>
                <a:gd name="connsiteX4" fmla="*/ 1453747 w 1462327"/>
                <a:gd name="connsiteY4" fmla="*/ 413510 h 413510"/>
                <a:gd name="connsiteX5" fmla="*/ 0 w 1462327"/>
                <a:gd name="connsiteY5" fmla="*/ 413510 h 413510"/>
                <a:gd name="connsiteX6" fmla="*/ 71159 w 1462327"/>
                <a:gd name="connsiteY6" fmla="*/ 0 h 413510"/>
                <a:gd name="connsiteX0" fmla="*/ 71159 w 1462327"/>
                <a:gd name="connsiteY0" fmla="*/ 0 h 413510"/>
                <a:gd name="connsiteX1" fmla="*/ 1222479 w 1462327"/>
                <a:gd name="connsiteY1" fmla="*/ 3558 h 413510"/>
                <a:gd name="connsiteX2" fmla="*/ 1330683 w 1462327"/>
                <a:gd name="connsiteY2" fmla="*/ 69066 h 413510"/>
                <a:gd name="connsiteX3" fmla="*/ 1462327 w 1462327"/>
                <a:gd name="connsiteY3" fmla="*/ 289660 h 413510"/>
                <a:gd name="connsiteX4" fmla="*/ 1458770 w 1462327"/>
                <a:gd name="connsiteY4" fmla="*/ 375051 h 413510"/>
                <a:gd name="connsiteX5" fmla="*/ 1453747 w 1462327"/>
                <a:gd name="connsiteY5" fmla="*/ 413510 h 413510"/>
                <a:gd name="connsiteX6" fmla="*/ 0 w 1462327"/>
                <a:gd name="connsiteY6" fmla="*/ 413510 h 413510"/>
                <a:gd name="connsiteX7" fmla="*/ 71159 w 1462327"/>
                <a:gd name="connsiteY7" fmla="*/ 0 h 413510"/>
                <a:gd name="connsiteX0" fmla="*/ 71159 w 1704271"/>
                <a:gd name="connsiteY0" fmla="*/ 0 h 413510"/>
                <a:gd name="connsiteX1" fmla="*/ 1222479 w 1704271"/>
                <a:gd name="connsiteY1" fmla="*/ 3558 h 413510"/>
                <a:gd name="connsiteX2" fmla="*/ 1330683 w 1704271"/>
                <a:gd name="connsiteY2" fmla="*/ 69066 h 413510"/>
                <a:gd name="connsiteX3" fmla="*/ 1462327 w 1704271"/>
                <a:gd name="connsiteY3" fmla="*/ 289660 h 413510"/>
                <a:gd name="connsiteX4" fmla="*/ 1704271 w 1704271"/>
                <a:gd name="connsiteY4" fmla="*/ 243406 h 413510"/>
                <a:gd name="connsiteX5" fmla="*/ 1453747 w 1704271"/>
                <a:gd name="connsiteY5" fmla="*/ 413510 h 413510"/>
                <a:gd name="connsiteX6" fmla="*/ 0 w 1704271"/>
                <a:gd name="connsiteY6" fmla="*/ 413510 h 413510"/>
                <a:gd name="connsiteX7" fmla="*/ 71159 w 1704271"/>
                <a:gd name="connsiteY7" fmla="*/ 0 h 413510"/>
                <a:gd name="connsiteX0" fmla="*/ 71159 w 1704271"/>
                <a:gd name="connsiteY0" fmla="*/ 0 h 413510"/>
                <a:gd name="connsiteX1" fmla="*/ 1222479 w 1704271"/>
                <a:gd name="connsiteY1" fmla="*/ 3558 h 413510"/>
                <a:gd name="connsiteX2" fmla="*/ 1330683 w 1704271"/>
                <a:gd name="connsiteY2" fmla="*/ 69066 h 413510"/>
                <a:gd name="connsiteX3" fmla="*/ 1462327 w 1704271"/>
                <a:gd name="connsiteY3" fmla="*/ 289660 h 413510"/>
                <a:gd name="connsiteX4" fmla="*/ 1704271 w 1704271"/>
                <a:gd name="connsiteY4" fmla="*/ 243406 h 413510"/>
                <a:gd name="connsiteX5" fmla="*/ 1544162 w 1704271"/>
                <a:gd name="connsiteY5" fmla="*/ 353704 h 413510"/>
                <a:gd name="connsiteX6" fmla="*/ 1453747 w 1704271"/>
                <a:gd name="connsiteY6" fmla="*/ 413510 h 413510"/>
                <a:gd name="connsiteX7" fmla="*/ 0 w 1704271"/>
                <a:gd name="connsiteY7" fmla="*/ 413510 h 413510"/>
                <a:gd name="connsiteX8" fmla="*/ 71159 w 1704271"/>
                <a:gd name="connsiteY8" fmla="*/ 0 h 413510"/>
                <a:gd name="connsiteX0" fmla="*/ 71159 w 1746966"/>
                <a:gd name="connsiteY0" fmla="*/ 0 h 413510"/>
                <a:gd name="connsiteX1" fmla="*/ 1222479 w 1746966"/>
                <a:gd name="connsiteY1" fmla="*/ 3558 h 413510"/>
                <a:gd name="connsiteX2" fmla="*/ 1330683 w 1746966"/>
                <a:gd name="connsiteY2" fmla="*/ 69066 h 413510"/>
                <a:gd name="connsiteX3" fmla="*/ 1462327 w 1746966"/>
                <a:gd name="connsiteY3" fmla="*/ 289660 h 413510"/>
                <a:gd name="connsiteX4" fmla="*/ 1704271 w 1746966"/>
                <a:gd name="connsiteY4" fmla="*/ 243406 h 413510"/>
                <a:gd name="connsiteX5" fmla="*/ 1746966 w 1746966"/>
                <a:gd name="connsiteY5" fmla="*/ 364378 h 413510"/>
                <a:gd name="connsiteX6" fmla="*/ 1453747 w 1746966"/>
                <a:gd name="connsiteY6" fmla="*/ 413510 h 413510"/>
                <a:gd name="connsiteX7" fmla="*/ 0 w 1746966"/>
                <a:gd name="connsiteY7" fmla="*/ 413510 h 413510"/>
                <a:gd name="connsiteX8" fmla="*/ 71159 w 1746966"/>
                <a:gd name="connsiteY8" fmla="*/ 0 h 413510"/>
                <a:gd name="connsiteX0" fmla="*/ 0 w 1675807"/>
                <a:gd name="connsiteY0" fmla="*/ 0 h 413510"/>
                <a:gd name="connsiteX1" fmla="*/ 1151320 w 1675807"/>
                <a:gd name="connsiteY1" fmla="*/ 3558 h 413510"/>
                <a:gd name="connsiteX2" fmla="*/ 1259524 w 1675807"/>
                <a:gd name="connsiteY2" fmla="*/ 69066 h 413510"/>
                <a:gd name="connsiteX3" fmla="*/ 1391168 w 1675807"/>
                <a:gd name="connsiteY3" fmla="*/ 289660 h 413510"/>
                <a:gd name="connsiteX4" fmla="*/ 1633112 w 1675807"/>
                <a:gd name="connsiteY4" fmla="*/ 243406 h 413510"/>
                <a:gd name="connsiteX5" fmla="*/ 1675807 w 1675807"/>
                <a:gd name="connsiteY5" fmla="*/ 364378 h 413510"/>
                <a:gd name="connsiteX6" fmla="*/ 1382588 w 1675807"/>
                <a:gd name="connsiteY6" fmla="*/ 413510 h 413510"/>
                <a:gd name="connsiteX7" fmla="*/ 42696 w 1675807"/>
                <a:gd name="connsiteY7" fmla="*/ 328119 h 413510"/>
                <a:gd name="connsiteX8" fmla="*/ 0 w 1675807"/>
                <a:gd name="connsiteY8" fmla="*/ 0 h 413510"/>
                <a:gd name="connsiteX0" fmla="*/ 0 w 1675807"/>
                <a:gd name="connsiteY0" fmla="*/ 0 h 413510"/>
                <a:gd name="connsiteX1" fmla="*/ 1151320 w 1675807"/>
                <a:gd name="connsiteY1" fmla="*/ 3558 h 413510"/>
                <a:gd name="connsiteX2" fmla="*/ 1259524 w 1675807"/>
                <a:gd name="connsiteY2" fmla="*/ 69066 h 413510"/>
                <a:gd name="connsiteX3" fmla="*/ 1391168 w 1675807"/>
                <a:gd name="connsiteY3" fmla="*/ 289660 h 413510"/>
                <a:gd name="connsiteX4" fmla="*/ 1633112 w 1675807"/>
                <a:gd name="connsiteY4" fmla="*/ 243406 h 413510"/>
                <a:gd name="connsiteX5" fmla="*/ 1675807 w 1675807"/>
                <a:gd name="connsiteY5" fmla="*/ 364378 h 413510"/>
                <a:gd name="connsiteX6" fmla="*/ 1382588 w 1675807"/>
                <a:gd name="connsiteY6" fmla="*/ 413510 h 413510"/>
                <a:gd name="connsiteX7" fmla="*/ 42696 w 1675807"/>
                <a:gd name="connsiteY7" fmla="*/ 328119 h 413510"/>
                <a:gd name="connsiteX8" fmla="*/ 10673 w 1675807"/>
                <a:gd name="connsiteY8" fmla="*/ 97529 h 413510"/>
                <a:gd name="connsiteX9" fmla="*/ 0 w 1675807"/>
                <a:gd name="connsiteY9" fmla="*/ 0 h 413510"/>
                <a:gd name="connsiteX0" fmla="*/ 81834 w 1757641"/>
                <a:gd name="connsiteY0" fmla="*/ 0 h 413510"/>
                <a:gd name="connsiteX1" fmla="*/ 1233154 w 1757641"/>
                <a:gd name="connsiteY1" fmla="*/ 3558 h 413510"/>
                <a:gd name="connsiteX2" fmla="*/ 1341358 w 1757641"/>
                <a:gd name="connsiteY2" fmla="*/ 69066 h 413510"/>
                <a:gd name="connsiteX3" fmla="*/ 1473002 w 1757641"/>
                <a:gd name="connsiteY3" fmla="*/ 289660 h 413510"/>
                <a:gd name="connsiteX4" fmla="*/ 1714946 w 1757641"/>
                <a:gd name="connsiteY4" fmla="*/ 243406 h 413510"/>
                <a:gd name="connsiteX5" fmla="*/ 1757641 w 1757641"/>
                <a:gd name="connsiteY5" fmla="*/ 364378 h 413510"/>
                <a:gd name="connsiteX6" fmla="*/ 1464422 w 1757641"/>
                <a:gd name="connsiteY6" fmla="*/ 413510 h 413510"/>
                <a:gd name="connsiteX7" fmla="*/ 124530 w 1757641"/>
                <a:gd name="connsiteY7" fmla="*/ 328119 h 413510"/>
                <a:gd name="connsiteX8" fmla="*/ 0 w 1757641"/>
                <a:gd name="connsiteY8" fmla="*/ 111761 h 413510"/>
                <a:gd name="connsiteX9" fmla="*/ 81834 w 1757641"/>
                <a:gd name="connsiteY9" fmla="*/ 0 h 413510"/>
                <a:gd name="connsiteX0" fmla="*/ 81834 w 1757641"/>
                <a:gd name="connsiteY0" fmla="*/ 0 h 413510"/>
                <a:gd name="connsiteX1" fmla="*/ 1233154 w 1757641"/>
                <a:gd name="connsiteY1" fmla="*/ 3558 h 413510"/>
                <a:gd name="connsiteX2" fmla="*/ 1341358 w 1757641"/>
                <a:gd name="connsiteY2" fmla="*/ 69066 h 413510"/>
                <a:gd name="connsiteX3" fmla="*/ 1473002 w 1757641"/>
                <a:gd name="connsiteY3" fmla="*/ 289660 h 413510"/>
                <a:gd name="connsiteX4" fmla="*/ 1714946 w 1757641"/>
                <a:gd name="connsiteY4" fmla="*/ 243406 h 413510"/>
                <a:gd name="connsiteX5" fmla="*/ 1757641 w 1757641"/>
                <a:gd name="connsiteY5" fmla="*/ 364378 h 413510"/>
                <a:gd name="connsiteX6" fmla="*/ 1464422 w 1757641"/>
                <a:gd name="connsiteY6" fmla="*/ 413510 h 413510"/>
                <a:gd name="connsiteX7" fmla="*/ 124530 w 1757641"/>
                <a:gd name="connsiteY7" fmla="*/ 328119 h 413510"/>
                <a:gd name="connsiteX8" fmla="*/ 0 w 1757641"/>
                <a:gd name="connsiteY8" fmla="*/ 111761 h 413510"/>
                <a:gd name="connsiteX9" fmla="*/ 81834 w 1757641"/>
                <a:gd name="connsiteY9" fmla="*/ 0 h 413510"/>
                <a:gd name="connsiteX0" fmla="*/ 81834 w 1757641"/>
                <a:gd name="connsiteY0" fmla="*/ 0 h 414245"/>
                <a:gd name="connsiteX1" fmla="*/ 1233154 w 1757641"/>
                <a:gd name="connsiteY1" fmla="*/ 3558 h 414245"/>
                <a:gd name="connsiteX2" fmla="*/ 1341358 w 1757641"/>
                <a:gd name="connsiteY2" fmla="*/ 69066 h 414245"/>
                <a:gd name="connsiteX3" fmla="*/ 1473002 w 1757641"/>
                <a:gd name="connsiteY3" fmla="*/ 289660 h 414245"/>
                <a:gd name="connsiteX4" fmla="*/ 1714946 w 1757641"/>
                <a:gd name="connsiteY4" fmla="*/ 243406 h 414245"/>
                <a:gd name="connsiteX5" fmla="*/ 1757641 w 1757641"/>
                <a:gd name="connsiteY5" fmla="*/ 364378 h 414245"/>
                <a:gd name="connsiteX6" fmla="*/ 1464422 w 1757641"/>
                <a:gd name="connsiteY6" fmla="*/ 413510 h 414245"/>
                <a:gd name="connsiteX7" fmla="*/ 423399 w 1757641"/>
                <a:gd name="connsiteY7" fmla="*/ 389283 h 414245"/>
                <a:gd name="connsiteX8" fmla="*/ 124530 w 1757641"/>
                <a:gd name="connsiteY8" fmla="*/ 328119 h 414245"/>
                <a:gd name="connsiteX9" fmla="*/ 0 w 1757641"/>
                <a:gd name="connsiteY9" fmla="*/ 111761 h 414245"/>
                <a:gd name="connsiteX10" fmla="*/ 81834 w 1757641"/>
                <a:gd name="connsiteY10" fmla="*/ 0 h 414245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473002 w 1757641"/>
                <a:gd name="connsiteY3" fmla="*/ 289660 h 423908"/>
                <a:gd name="connsiteX4" fmla="*/ 1714946 w 1757641"/>
                <a:gd name="connsiteY4" fmla="*/ 243406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536 h 424444"/>
                <a:gd name="connsiteX1" fmla="*/ 1233154 w 1757641"/>
                <a:gd name="connsiteY1" fmla="*/ 4094 h 424444"/>
                <a:gd name="connsiteX2" fmla="*/ 1341358 w 1757641"/>
                <a:gd name="connsiteY2" fmla="*/ 69602 h 424444"/>
                <a:gd name="connsiteX3" fmla="*/ 1473002 w 1757641"/>
                <a:gd name="connsiteY3" fmla="*/ 290196 h 424444"/>
                <a:gd name="connsiteX4" fmla="*/ 1714946 w 1757641"/>
                <a:gd name="connsiteY4" fmla="*/ 243942 h 424444"/>
                <a:gd name="connsiteX5" fmla="*/ 1757641 w 1757641"/>
                <a:gd name="connsiteY5" fmla="*/ 364914 h 424444"/>
                <a:gd name="connsiteX6" fmla="*/ 1464422 w 1757641"/>
                <a:gd name="connsiteY6" fmla="*/ 414046 h 424444"/>
                <a:gd name="connsiteX7" fmla="*/ 398493 w 1757641"/>
                <a:gd name="connsiteY7" fmla="*/ 418283 h 424444"/>
                <a:gd name="connsiteX8" fmla="*/ 124530 w 1757641"/>
                <a:gd name="connsiteY8" fmla="*/ 328655 h 424444"/>
                <a:gd name="connsiteX9" fmla="*/ 0 w 1757641"/>
                <a:gd name="connsiteY9" fmla="*/ 112297 h 424444"/>
                <a:gd name="connsiteX10" fmla="*/ 81834 w 1757641"/>
                <a:gd name="connsiteY10" fmla="*/ 536 h 424444"/>
                <a:gd name="connsiteX0" fmla="*/ 81834 w 1757641"/>
                <a:gd name="connsiteY0" fmla="*/ 4085 h 427993"/>
                <a:gd name="connsiteX1" fmla="*/ 1233154 w 1757641"/>
                <a:gd name="connsiteY1" fmla="*/ 7643 h 427993"/>
                <a:gd name="connsiteX2" fmla="*/ 1341358 w 1757641"/>
                <a:gd name="connsiteY2" fmla="*/ 73151 h 427993"/>
                <a:gd name="connsiteX3" fmla="*/ 1473002 w 1757641"/>
                <a:gd name="connsiteY3" fmla="*/ 293745 h 427993"/>
                <a:gd name="connsiteX4" fmla="*/ 1714946 w 1757641"/>
                <a:gd name="connsiteY4" fmla="*/ 247491 h 427993"/>
                <a:gd name="connsiteX5" fmla="*/ 1757641 w 1757641"/>
                <a:gd name="connsiteY5" fmla="*/ 368463 h 427993"/>
                <a:gd name="connsiteX6" fmla="*/ 1464422 w 1757641"/>
                <a:gd name="connsiteY6" fmla="*/ 417595 h 427993"/>
                <a:gd name="connsiteX7" fmla="*/ 398493 w 1757641"/>
                <a:gd name="connsiteY7" fmla="*/ 421832 h 427993"/>
                <a:gd name="connsiteX8" fmla="*/ 124530 w 1757641"/>
                <a:gd name="connsiteY8" fmla="*/ 332204 h 427993"/>
                <a:gd name="connsiteX9" fmla="*/ 0 w 1757641"/>
                <a:gd name="connsiteY9" fmla="*/ 115846 h 427993"/>
                <a:gd name="connsiteX10" fmla="*/ 81834 w 1757641"/>
                <a:gd name="connsiteY10" fmla="*/ 4085 h 427993"/>
                <a:gd name="connsiteX0" fmla="*/ 81834 w 1757641"/>
                <a:gd name="connsiteY0" fmla="*/ 4085 h 427993"/>
                <a:gd name="connsiteX1" fmla="*/ 1233154 w 1757641"/>
                <a:gd name="connsiteY1" fmla="*/ 7643 h 427993"/>
                <a:gd name="connsiteX2" fmla="*/ 1341358 w 1757641"/>
                <a:gd name="connsiteY2" fmla="*/ 73151 h 427993"/>
                <a:gd name="connsiteX3" fmla="*/ 1473002 w 1757641"/>
                <a:gd name="connsiteY3" fmla="*/ 293745 h 427993"/>
                <a:gd name="connsiteX4" fmla="*/ 1714946 w 1757641"/>
                <a:gd name="connsiteY4" fmla="*/ 247491 h 427993"/>
                <a:gd name="connsiteX5" fmla="*/ 1757641 w 1757641"/>
                <a:gd name="connsiteY5" fmla="*/ 368463 h 427993"/>
                <a:gd name="connsiteX6" fmla="*/ 1464422 w 1757641"/>
                <a:gd name="connsiteY6" fmla="*/ 417595 h 427993"/>
                <a:gd name="connsiteX7" fmla="*/ 398493 w 1757641"/>
                <a:gd name="connsiteY7" fmla="*/ 421832 h 427993"/>
                <a:gd name="connsiteX8" fmla="*/ 124530 w 1757641"/>
                <a:gd name="connsiteY8" fmla="*/ 332204 h 427993"/>
                <a:gd name="connsiteX9" fmla="*/ 0 w 1757641"/>
                <a:gd name="connsiteY9" fmla="*/ 115846 h 427993"/>
                <a:gd name="connsiteX10" fmla="*/ 81834 w 1757641"/>
                <a:gd name="connsiteY10" fmla="*/ 4085 h 427993"/>
                <a:gd name="connsiteX0" fmla="*/ 81834 w 1757641"/>
                <a:gd name="connsiteY0" fmla="*/ 4085 h 427993"/>
                <a:gd name="connsiteX1" fmla="*/ 1233154 w 1757641"/>
                <a:gd name="connsiteY1" fmla="*/ 7643 h 427993"/>
                <a:gd name="connsiteX2" fmla="*/ 1341358 w 1757641"/>
                <a:gd name="connsiteY2" fmla="*/ 73151 h 427993"/>
                <a:gd name="connsiteX3" fmla="*/ 1473002 w 1757641"/>
                <a:gd name="connsiteY3" fmla="*/ 293745 h 427993"/>
                <a:gd name="connsiteX4" fmla="*/ 1714946 w 1757641"/>
                <a:gd name="connsiteY4" fmla="*/ 247491 h 427993"/>
                <a:gd name="connsiteX5" fmla="*/ 1757641 w 1757641"/>
                <a:gd name="connsiteY5" fmla="*/ 368463 h 427993"/>
                <a:gd name="connsiteX6" fmla="*/ 1464422 w 1757641"/>
                <a:gd name="connsiteY6" fmla="*/ 417595 h 427993"/>
                <a:gd name="connsiteX7" fmla="*/ 398493 w 1757641"/>
                <a:gd name="connsiteY7" fmla="*/ 421832 h 427993"/>
                <a:gd name="connsiteX8" fmla="*/ 124530 w 1757641"/>
                <a:gd name="connsiteY8" fmla="*/ 332204 h 427993"/>
                <a:gd name="connsiteX9" fmla="*/ 0 w 1757641"/>
                <a:gd name="connsiteY9" fmla="*/ 115846 h 427993"/>
                <a:gd name="connsiteX10" fmla="*/ 81834 w 1757641"/>
                <a:gd name="connsiteY10" fmla="*/ 4085 h 427993"/>
                <a:gd name="connsiteX0" fmla="*/ 81834 w 1757641"/>
                <a:gd name="connsiteY0" fmla="*/ 4085 h 427993"/>
                <a:gd name="connsiteX1" fmla="*/ 1233154 w 1757641"/>
                <a:gd name="connsiteY1" fmla="*/ 7643 h 427993"/>
                <a:gd name="connsiteX2" fmla="*/ 1341358 w 1757641"/>
                <a:gd name="connsiteY2" fmla="*/ 73151 h 427993"/>
                <a:gd name="connsiteX3" fmla="*/ 1473002 w 1757641"/>
                <a:gd name="connsiteY3" fmla="*/ 293745 h 427993"/>
                <a:gd name="connsiteX4" fmla="*/ 1714946 w 1757641"/>
                <a:gd name="connsiteY4" fmla="*/ 247491 h 427993"/>
                <a:gd name="connsiteX5" fmla="*/ 1757641 w 1757641"/>
                <a:gd name="connsiteY5" fmla="*/ 368463 h 427993"/>
                <a:gd name="connsiteX6" fmla="*/ 1464422 w 1757641"/>
                <a:gd name="connsiteY6" fmla="*/ 417595 h 427993"/>
                <a:gd name="connsiteX7" fmla="*/ 398493 w 1757641"/>
                <a:gd name="connsiteY7" fmla="*/ 421832 h 427993"/>
                <a:gd name="connsiteX8" fmla="*/ 124530 w 1757641"/>
                <a:gd name="connsiteY8" fmla="*/ 332204 h 427993"/>
                <a:gd name="connsiteX9" fmla="*/ 0 w 1757641"/>
                <a:gd name="connsiteY9" fmla="*/ 115846 h 427993"/>
                <a:gd name="connsiteX10" fmla="*/ 81834 w 1757641"/>
                <a:gd name="connsiteY10" fmla="*/ 4085 h 427993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473002 w 1757641"/>
                <a:gd name="connsiteY3" fmla="*/ 289660 h 423908"/>
                <a:gd name="connsiteX4" fmla="*/ 1714946 w 1757641"/>
                <a:gd name="connsiteY4" fmla="*/ 243406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473002 w 1757641"/>
                <a:gd name="connsiteY3" fmla="*/ 289660 h 423908"/>
                <a:gd name="connsiteX4" fmla="*/ 1714946 w 1757641"/>
                <a:gd name="connsiteY4" fmla="*/ 243406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473002 w 1757641"/>
                <a:gd name="connsiteY3" fmla="*/ 289660 h 423908"/>
                <a:gd name="connsiteX4" fmla="*/ 1714946 w 1757641"/>
                <a:gd name="connsiteY4" fmla="*/ 243406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508582 w 1757641"/>
                <a:gd name="connsiteY3" fmla="*/ 289660 h 423908"/>
                <a:gd name="connsiteX4" fmla="*/ 1714946 w 1757641"/>
                <a:gd name="connsiteY4" fmla="*/ 243406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508582 w 1757641"/>
                <a:gd name="connsiteY3" fmla="*/ 289660 h 423908"/>
                <a:gd name="connsiteX4" fmla="*/ 1714946 w 1757641"/>
                <a:gd name="connsiteY4" fmla="*/ 243406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508582 w 1757641"/>
                <a:gd name="connsiteY3" fmla="*/ 289660 h 423908"/>
                <a:gd name="connsiteX4" fmla="*/ 1714946 w 1757641"/>
                <a:gd name="connsiteY4" fmla="*/ 229174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0 h 423908"/>
                <a:gd name="connsiteX1" fmla="*/ 1233154 w 1757641"/>
                <a:gd name="connsiteY1" fmla="*/ 3558 h 423908"/>
                <a:gd name="connsiteX2" fmla="*/ 1341358 w 1757641"/>
                <a:gd name="connsiteY2" fmla="*/ 69066 h 423908"/>
                <a:gd name="connsiteX3" fmla="*/ 1508582 w 1757641"/>
                <a:gd name="connsiteY3" fmla="*/ 289660 h 423908"/>
                <a:gd name="connsiteX4" fmla="*/ 1714946 w 1757641"/>
                <a:gd name="connsiteY4" fmla="*/ 229174 h 423908"/>
                <a:gd name="connsiteX5" fmla="*/ 1757641 w 1757641"/>
                <a:gd name="connsiteY5" fmla="*/ 364378 h 423908"/>
                <a:gd name="connsiteX6" fmla="*/ 1464422 w 1757641"/>
                <a:gd name="connsiteY6" fmla="*/ 413510 h 423908"/>
                <a:gd name="connsiteX7" fmla="*/ 398493 w 1757641"/>
                <a:gd name="connsiteY7" fmla="*/ 417747 h 423908"/>
                <a:gd name="connsiteX8" fmla="*/ 124530 w 1757641"/>
                <a:gd name="connsiteY8" fmla="*/ 328119 h 423908"/>
                <a:gd name="connsiteX9" fmla="*/ 0 w 1757641"/>
                <a:gd name="connsiteY9" fmla="*/ 111761 h 423908"/>
                <a:gd name="connsiteX10" fmla="*/ 81834 w 1757641"/>
                <a:gd name="connsiteY10" fmla="*/ 0 h 423908"/>
                <a:gd name="connsiteX0" fmla="*/ 81834 w 1757641"/>
                <a:gd name="connsiteY0" fmla="*/ 0 h 417747"/>
                <a:gd name="connsiteX1" fmla="*/ 1233154 w 1757641"/>
                <a:gd name="connsiteY1" fmla="*/ 3558 h 417747"/>
                <a:gd name="connsiteX2" fmla="*/ 1341358 w 1757641"/>
                <a:gd name="connsiteY2" fmla="*/ 69066 h 417747"/>
                <a:gd name="connsiteX3" fmla="*/ 1508582 w 1757641"/>
                <a:gd name="connsiteY3" fmla="*/ 289660 h 417747"/>
                <a:gd name="connsiteX4" fmla="*/ 1714946 w 1757641"/>
                <a:gd name="connsiteY4" fmla="*/ 229174 h 417747"/>
                <a:gd name="connsiteX5" fmla="*/ 1757641 w 1757641"/>
                <a:gd name="connsiteY5" fmla="*/ 364378 h 417747"/>
                <a:gd name="connsiteX6" fmla="*/ 1464422 w 1757641"/>
                <a:gd name="connsiteY6" fmla="*/ 413510 h 417747"/>
                <a:gd name="connsiteX7" fmla="*/ 398493 w 1757641"/>
                <a:gd name="connsiteY7" fmla="*/ 417747 h 417747"/>
                <a:gd name="connsiteX8" fmla="*/ 124530 w 1757641"/>
                <a:gd name="connsiteY8" fmla="*/ 328119 h 417747"/>
                <a:gd name="connsiteX9" fmla="*/ 0 w 1757641"/>
                <a:gd name="connsiteY9" fmla="*/ 111761 h 417747"/>
                <a:gd name="connsiteX10" fmla="*/ 81834 w 1757641"/>
                <a:gd name="connsiteY10" fmla="*/ 0 h 417747"/>
                <a:gd name="connsiteX0" fmla="*/ 81834 w 1757641"/>
                <a:gd name="connsiteY0" fmla="*/ 0 h 417747"/>
                <a:gd name="connsiteX1" fmla="*/ 1233154 w 1757641"/>
                <a:gd name="connsiteY1" fmla="*/ 3558 h 417747"/>
                <a:gd name="connsiteX2" fmla="*/ 1341358 w 1757641"/>
                <a:gd name="connsiteY2" fmla="*/ 69066 h 417747"/>
                <a:gd name="connsiteX3" fmla="*/ 1508582 w 1757641"/>
                <a:gd name="connsiteY3" fmla="*/ 289660 h 417747"/>
                <a:gd name="connsiteX4" fmla="*/ 1714946 w 1757641"/>
                <a:gd name="connsiteY4" fmla="*/ 229174 h 417747"/>
                <a:gd name="connsiteX5" fmla="*/ 1757641 w 1757641"/>
                <a:gd name="connsiteY5" fmla="*/ 364378 h 417747"/>
                <a:gd name="connsiteX6" fmla="*/ 1464422 w 1757641"/>
                <a:gd name="connsiteY6" fmla="*/ 413510 h 417747"/>
                <a:gd name="connsiteX7" fmla="*/ 398493 w 1757641"/>
                <a:gd name="connsiteY7" fmla="*/ 417747 h 417747"/>
                <a:gd name="connsiteX8" fmla="*/ 124530 w 1757641"/>
                <a:gd name="connsiteY8" fmla="*/ 328119 h 417747"/>
                <a:gd name="connsiteX9" fmla="*/ 0 w 1757641"/>
                <a:gd name="connsiteY9" fmla="*/ 111761 h 417747"/>
                <a:gd name="connsiteX10" fmla="*/ 81834 w 1757641"/>
                <a:gd name="connsiteY10" fmla="*/ 0 h 417747"/>
                <a:gd name="connsiteX0" fmla="*/ 81834 w 1757641"/>
                <a:gd name="connsiteY0" fmla="*/ 0 h 417747"/>
                <a:gd name="connsiteX1" fmla="*/ 1233154 w 1757641"/>
                <a:gd name="connsiteY1" fmla="*/ 3558 h 417747"/>
                <a:gd name="connsiteX2" fmla="*/ 1341358 w 1757641"/>
                <a:gd name="connsiteY2" fmla="*/ 69066 h 417747"/>
                <a:gd name="connsiteX3" fmla="*/ 1508582 w 1757641"/>
                <a:gd name="connsiteY3" fmla="*/ 289660 h 417747"/>
                <a:gd name="connsiteX4" fmla="*/ 1714946 w 1757641"/>
                <a:gd name="connsiteY4" fmla="*/ 229174 h 417747"/>
                <a:gd name="connsiteX5" fmla="*/ 1757641 w 1757641"/>
                <a:gd name="connsiteY5" fmla="*/ 364378 h 417747"/>
                <a:gd name="connsiteX6" fmla="*/ 1464422 w 1757641"/>
                <a:gd name="connsiteY6" fmla="*/ 413510 h 417747"/>
                <a:gd name="connsiteX7" fmla="*/ 398493 w 1757641"/>
                <a:gd name="connsiteY7" fmla="*/ 417747 h 417747"/>
                <a:gd name="connsiteX8" fmla="*/ 124530 w 1757641"/>
                <a:gd name="connsiteY8" fmla="*/ 328119 h 417747"/>
                <a:gd name="connsiteX9" fmla="*/ 0 w 1757641"/>
                <a:gd name="connsiteY9" fmla="*/ 111761 h 417747"/>
                <a:gd name="connsiteX10" fmla="*/ 81834 w 1757641"/>
                <a:gd name="connsiteY10" fmla="*/ 0 h 417747"/>
                <a:gd name="connsiteX0" fmla="*/ 81834 w 1757641"/>
                <a:gd name="connsiteY0" fmla="*/ 0 h 417747"/>
                <a:gd name="connsiteX1" fmla="*/ 1233154 w 1757641"/>
                <a:gd name="connsiteY1" fmla="*/ 3558 h 417747"/>
                <a:gd name="connsiteX2" fmla="*/ 1341358 w 1757641"/>
                <a:gd name="connsiteY2" fmla="*/ 69066 h 417747"/>
                <a:gd name="connsiteX3" fmla="*/ 1508582 w 1757641"/>
                <a:gd name="connsiteY3" fmla="*/ 289660 h 417747"/>
                <a:gd name="connsiteX4" fmla="*/ 1714946 w 1757641"/>
                <a:gd name="connsiteY4" fmla="*/ 229174 h 417747"/>
                <a:gd name="connsiteX5" fmla="*/ 1757641 w 1757641"/>
                <a:gd name="connsiteY5" fmla="*/ 364378 h 417747"/>
                <a:gd name="connsiteX6" fmla="*/ 1464422 w 1757641"/>
                <a:gd name="connsiteY6" fmla="*/ 413510 h 417747"/>
                <a:gd name="connsiteX7" fmla="*/ 398493 w 1757641"/>
                <a:gd name="connsiteY7" fmla="*/ 417747 h 417747"/>
                <a:gd name="connsiteX8" fmla="*/ 124530 w 1757641"/>
                <a:gd name="connsiteY8" fmla="*/ 328119 h 417747"/>
                <a:gd name="connsiteX9" fmla="*/ 0 w 1757641"/>
                <a:gd name="connsiteY9" fmla="*/ 111761 h 417747"/>
                <a:gd name="connsiteX10" fmla="*/ 81834 w 1757641"/>
                <a:gd name="connsiteY10" fmla="*/ 0 h 417747"/>
                <a:gd name="connsiteX0" fmla="*/ 67602 w 1743409"/>
                <a:gd name="connsiteY0" fmla="*/ 0 h 417747"/>
                <a:gd name="connsiteX1" fmla="*/ 1218922 w 1743409"/>
                <a:gd name="connsiteY1" fmla="*/ 3558 h 417747"/>
                <a:gd name="connsiteX2" fmla="*/ 1327126 w 1743409"/>
                <a:gd name="connsiteY2" fmla="*/ 69066 h 417747"/>
                <a:gd name="connsiteX3" fmla="*/ 1494350 w 1743409"/>
                <a:gd name="connsiteY3" fmla="*/ 289660 h 417747"/>
                <a:gd name="connsiteX4" fmla="*/ 1700714 w 1743409"/>
                <a:gd name="connsiteY4" fmla="*/ 229174 h 417747"/>
                <a:gd name="connsiteX5" fmla="*/ 1743409 w 1743409"/>
                <a:gd name="connsiteY5" fmla="*/ 364378 h 417747"/>
                <a:gd name="connsiteX6" fmla="*/ 1450190 w 1743409"/>
                <a:gd name="connsiteY6" fmla="*/ 413510 h 417747"/>
                <a:gd name="connsiteX7" fmla="*/ 384261 w 1743409"/>
                <a:gd name="connsiteY7" fmla="*/ 417747 h 417747"/>
                <a:gd name="connsiteX8" fmla="*/ 110298 w 1743409"/>
                <a:gd name="connsiteY8" fmla="*/ 328119 h 417747"/>
                <a:gd name="connsiteX9" fmla="*/ 0 w 1743409"/>
                <a:gd name="connsiteY9" fmla="*/ 108203 h 417747"/>
                <a:gd name="connsiteX10" fmla="*/ 67602 w 1743409"/>
                <a:gd name="connsiteY10" fmla="*/ 0 h 417747"/>
                <a:gd name="connsiteX0" fmla="*/ 76114 w 1751921"/>
                <a:gd name="connsiteY0" fmla="*/ 0 h 417747"/>
                <a:gd name="connsiteX1" fmla="*/ 1227434 w 1751921"/>
                <a:gd name="connsiteY1" fmla="*/ 3558 h 417747"/>
                <a:gd name="connsiteX2" fmla="*/ 1335638 w 1751921"/>
                <a:gd name="connsiteY2" fmla="*/ 69066 h 417747"/>
                <a:gd name="connsiteX3" fmla="*/ 1502862 w 1751921"/>
                <a:gd name="connsiteY3" fmla="*/ 289660 h 417747"/>
                <a:gd name="connsiteX4" fmla="*/ 1709226 w 1751921"/>
                <a:gd name="connsiteY4" fmla="*/ 229174 h 417747"/>
                <a:gd name="connsiteX5" fmla="*/ 1751921 w 1751921"/>
                <a:gd name="connsiteY5" fmla="*/ 364378 h 417747"/>
                <a:gd name="connsiteX6" fmla="*/ 1458702 w 1751921"/>
                <a:gd name="connsiteY6" fmla="*/ 413510 h 417747"/>
                <a:gd name="connsiteX7" fmla="*/ 392773 w 1751921"/>
                <a:gd name="connsiteY7" fmla="*/ 417747 h 417747"/>
                <a:gd name="connsiteX8" fmla="*/ 118810 w 1751921"/>
                <a:gd name="connsiteY8" fmla="*/ 328119 h 417747"/>
                <a:gd name="connsiteX9" fmla="*/ 8512 w 1751921"/>
                <a:gd name="connsiteY9" fmla="*/ 108203 h 417747"/>
                <a:gd name="connsiteX10" fmla="*/ 76114 w 1751921"/>
                <a:gd name="connsiteY10" fmla="*/ 0 h 417747"/>
                <a:gd name="connsiteX0" fmla="*/ 80749 w 1756556"/>
                <a:gd name="connsiteY0" fmla="*/ 0 h 417747"/>
                <a:gd name="connsiteX1" fmla="*/ 1232069 w 1756556"/>
                <a:gd name="connsiteY1" fmla="*/ 3558 h 417747"/>
                <a:gd name="connsiteX2" fmla="*/ 1340273 w 1756556"/>
                <a:gd name="connsiteY2" fmla="*/ 69066 h 417747"/>
                <a:gd name="connsiteX3" fmla="*/ 1507497 w 1756556"/>
                <a:gd name="connsiteY3" fmla="*/ 289660 h 417747"/>
                <a:gd name="connsiteX4" fmla="*/ 1713861 w 1756556"/>
                <a:gd name="connsiteY4" fmla="*/ 229174 h 417747"/>
                <a:gd name="connsiteX5" fmla="*/ 1756556 w 1756556"/>
                <a:gd name="connsiteY5" fmla="*/ 364378 h 417747"/>
                <a:gd name="connsiteX6" fmla="*/ 1463337 w 1756556"/>
                <a:gd name="connsiteY6" fmla="*/ 413510 h 417747"/>
                <a:gd name="connsiteX7" fmla="*/ 397408 w 1756556"/>
                <a:gd name="connsiteY7" fmla="*/ 417747 h 417747"/>
                <a:gd name="connsiteX8" fmla="*/ 123445 w 1756556"/>
                <a:gd name="connsiteY8" fmla="*/ 328119 h 417747"/>
                <a:gd name="connsiteX9" fmla="*/ 13147 w 1756556"/>
                <a:gd name="connsiteY9" fmla="*/ 108203 h 417747"/>
                <a:gd name="connsiteX10" fmla="*/ 80749 w 1756556"/>
                <a:gd name="connsiteY10" fmla="*/ 0 h 417747"/>
                <a:gd name="connsiteX0" fmla="*/ 72128 w 1747935"/>
                <a:gd name="connsiteY0" fmla="*/ 0 h 417747"/>
                <a:gd name="connsiteX1" fmla="*/ 1223448 w 1747935"/>
                <a:gd name="connsiteY1" fmla="*/ 3558 h 417747"/>
                <a:gd name="connsiteX2" fmla="*/ 1331652 w 1747935"/>
                <a:gd name="connsiteY2" fmla="*/ 69066 h 417747"/>
                <a:gd name="connsiteX3" fmla="*/ 1498876 w 1747935"/>
                <a:gd name="connsiteY3" fmla="*/ 289660 h 417747"/>
                <a:gd name="connsiteX4" fmla="*/ 1705240 w 1747935"/>
                <a:gd name="connsiteY4" fmla="*/ 229174 h 417747"/>
                <a:gd name="connsiteX5" fmla="*/ 1747935 w 1747935"/>
                <a:gd name="connsiteY5" fmla="*/ 364378 h 417747"/>
                <a:gd name="connsiteX6" fmla="*/ 1454716 w 1747935"/>
                <a:gd name="connsiteY6" fmla="*/ 413510 h 417747"/>
                <a:gd name="connsiteX7" fmla="*/ 388787 w 1747935"/>
                <a:gd name="connsiteY7" fmla="*/ 417747 h 417747"/>
                <a:gd name="connsiteX8" fmla="*/ 114824 w 1747935"/>
                <a:gd name="connsiteY8" fmla="*/ 328119 h 417747"/>
                <a:gd name="connsiteX9" fmla="*/ 15200 w 1747935"/>
                <a:gd name="connsiteY9" fmla="*/ 125993 h 417747"/>
                <a:gd name="connsiteX10" fmla="*/ 72128 w 1747935"/>
                <a:gd name="connsiteY10" fmla="*/ 0 h 417747"/>
                <a:gd name="connsiteX0" fmla="*/ 65870 w 1741677"/>
                <a:gd name="connsiteY0" fmla="*/ 0 h 417747"/>
                <a:gd name="connsiteX1" fmla="*/ 1217190 w 1741677"/>
                <a:gd name="connsiteY1" fmla="*/ 3558 h 417747"/>
                <a:gd name="connsiteX2" fmla="*/ 1325394 w 1741677"/>
                <a:gd name="connsiteY2" fmla="*/ 69066 h 417747"/>
                <a:gd name="connsiteX3" fmla="*/ 1492618 w 1741677"/>
                <a:gd name="connsiteY3" fmla="*/ 289660 h 417747"/>
                <a:gd name="connsiteX4" fmla="*/ 1698982 w 1741677"/>
                <a:gd name="connsiteY4" fmla="*/ 229174 h 417747"/>
                <a:gd name="connsiteX5" fmla="*/ 1741677 w 1741677"/>
                <a:gd name="connsiteY5" fmla="*/ 364378 h 417747"/>
                <a:gd name="connsiteX6" fmla="*/ 1448458 w 1741677"/>
                <a:gd name="connsiteY6" fmla="*/ 413510 h 417747"/>
                <a:gd name="connsiteX7" fmla="*/ 382529 w 1741677"/>
                <a:gd name="connsiteY7" fmla="*/ 417747 h 417747"/>
                <a:gd name="connsiteX8" fmla="*/ 108566 w 1741677"/>
                <a:gd name="connsiteY8" fmla="*/ 328119 h 417747"/>
                <a:gd name="connsiteX9" fmla="*/ 8942 w 1741677"/>
                <a:gd name="connsiteY9" fmla="*/ 125993 h 417747"/>
                <a:gd name="connsiteX10" fmla="*/ 65870 w 1741677"/>
                <a:gd name="connsiteY10" fmla="*/ 0 h 417747"/>
                <a:gd name="connsiteX0" fmla="*/ 65870 w 1741677"/>
                <a:gd name="connsiteY0" fmla="*/ 0 h 417747"/>
                <a:gd name="connsiteX1" fmla="*/ 1217190 w 1741677"/>
                <a:gd name="connsiteY1" fmla="*/ 3558 h 417747"/>
                <a:gd name="connsiteX2" fmla="*/ 1325394 w 1741677"/>
                <a:gd name="connsiteY2" fmla="*/ 69066 h 417747"/>
                <a:gd name="connsiteX3" fmla="*/ 1492618 w 1741677"/>
                <a:gd name="connsiteY3" fmla="*/ 289660 h 417747"/>
                <a:gd name="connsiteX4" fmla="*/ 1698982 w 1741677"/>
                <a:gd name="connsiteY4" fmla="*/ 229174 h 417747"/>
                <a:gd name="connsiteX5" fmla="*/ 1741677 w 1741677"/>
                <a:gd name="connsiteY5" fmla="*/ 364378 h 417747"/>
                <a:gd name="connsiteX6" fmla="*/ 1448458 w 1741677"/>
                <a:gd name="connsiteY6" fmla="*/ 413510 h 417747"/>
                <a:gd name="connsiteX7" fmla="*/ 382529 w 1741677"/>
                <a:gd name="connsiteY7" fmla="*/ 417747 h 417747"/>
                <a:gd name="connsiteX8" fmla="*/ 108566 w 1741677"/>
                <a:gd name="connsiteY8" fmla="*/ 328119 h 417747"/>
                <a:gd name="connsiteX9" fmla="*/ 8942 w 1741677"/>
                <a:gd name="connsiteY9" fmla="*/ 125993 h 417747"/>
                <a:gd name="connsiteX10" fmla="*/ 65870 w 1741677"/>
                <a:gd name="connsiteY10" fmla="*/ 0 h 417747"/>
                <a:gd name="connsiteX0" fmla="*/ 65870 w 1741677"/>
                <a:gd name="connsiteY0" fmla="*/ 0 h 417747"/>
                <a:gd name="connsiteX1" fmla="*/ 1217190 w 1741677"/>
                <a:gd name="connsiteY1" fmla="*/ 3558 h 417747"/>
                <a:gd name="connsiteX2" fmla="*/ 1325394 w 1741677"/>
                <a:gd name="connsiteY2" fmla="*/ 69066 h 417747"/>
                <a:gd name="connsiteX3" fmla="*/ 1492618 w 1741677"/>
                <a:gd name="connsiteY3" fmla="*/ 289660 h 417747"/>
                <a:gd name="connsiteX4" fmla="*/ 1698982 w 1741677"/>
                <a:gd name="connsiteY4" fmla="*/ 229174 h 417747"/>
                <a:gd name="connsiteX5" fmla="*/ 1741677 w 1741677"/>
                <a:gd name="connsiteY5" fmla="*/ 364378 h 417747"/>
                <a:gd name="connsiteX6" fmla="*/ 1448458 w 1741677"/>
                <a:gd name="connsiteY6" fmla="*/ 413510 h 417747"/>
                <a:gd name="connsiteX7" fmla="*/ 382529 w 1741677"/>
                <a:gd name="connsiteY7" fmla="*/ 417747 h 417747"/>
                <a:gd name="connsiteX8" fmla="*/ 112541 w 1741677"/>
                <a:gd name="connsiteY8" fmla="*/ 316192 h 417747"/>
                <a:gd name="connsiteX9" fmla="*/ 8942 w 1741677"/>
                <a:gd name="connsiteY9" fmla="*/ 125993 h 417747"/>
                <a:gd name="connsiteX10" fmla="*/ 65870 w 1741677"/>
                <a:gd name="connsiteY10" fmla="*/ 0 h 417747"/>
                <a:gd name="connsiteX0" fmla="*/ 65870 w 1741677"/>
                <a:gd name="connsiteY0" fmla="*/ 0 h 417747"/>
                <a:gd name="connsiteX1" fmla="*/ 1217190 w 1741677"/>
                <a:gd name="connsiteY1" fmla="*/ 3558 h 417747"/>
                <a:gd name="connsiteX2" fmla="*/ 1325394 w 1741677"/>
                <a:gd name="connsiteY2" fmla="*/ 69066 h 417747"/>
                <a:gd name="connsiteX3" fmla="*/ 1492618 w 1741677"/>
                <a:gd name="connsiteY3" fmla="*/ 289660 h 417747"/>
                <a:gd name="connsiteX4" fmla="*/ 1698982 w 1741677"/>
                <a:gd name="connsiteY4" fmla="*/ 229174 h 417747"/>
                <a:gd name="connsiteX5" fmla="*/ 1741677 w 1741677"/>
                <a:gd name="connsiteY5" fmla="*/ 364378 h 417747"/>
                <a:gd name="connsiteX6" fmla="*/ 1448458 w 1741677"/>
                <a:gd name="connsiteY6" fmla="*/ 413510 h 417747"/>
                <a:gd name="connsiteX7" fmla="*/ 382529 w 1741677"/>
                <a:gd name="connsiteY7" fmla="*/ 417747 h 417747"/>
                <a:gd name="connsiteX8" fmla="*/ 112541 w 1741677"/>
                <a:gd name="connsiteY8" fmla="*/ 316192 h 417747"/>
                <a:gd name="connsiteX9" fmla="*/ 8942 w 1741677"/>
                <a:gd name="connsiteY9" fmla="*/ 125993 h 417747"/>
                <a:gd name="connsiteX10" fmla="*/ 65870 w 1741677"/>
                <a:gd name="connsiteY10" fmla="*/ 0 h 417747"/>
                <a:gd name="connsiteX0" fmla="*/ 65870 w 1741677"/>
                <a:gd name="connsiteY0" fmla="*/ 0 h 417747"/>
                <a:gd name="connsiteX1" fmla="*/ 1217190 w 1741677"/>
                <a:gd name="connsiteY1" fmla="*/ 3558 h 417747"/>
                <a:gd name="connsiteX2" fmla="*/ 1325394 w 1741677"/>
                <a:gd name="connsiteY2" fmla="*/ 69066 h 417747"/>
                <a:gd name="connsiteX3" fmla="*/ 1492618 w 1741677"/>
                <a:gd name="connsiteY3" fmla="*/ 289660 h 417747"/>
                <a:gd name="connsiteX4" fmla="*/ 1698982 w 1741677"/>
                <a:gd name="connsiteY4" fmla="*/ 229174 h 417747"/>
                <a:gd name="connsiteX5" fmla="*/ 1741677 w 1741677"/>
                <a:gd name="connsiteY5" fmla="*/ 364378 h 417747"/>
                <a:gd name="connsiteX6" fmla="*/ 1448458 w 1741677"/>
                <a:gd name="connsiteY6" fmla="*/ 417486 h 417747"/>
                <a:gd name="connsiteX7" fmla="*/ 382529 w 1741677"/>
                <a:gd name="connsiteY7" fmla="*/ 417747 h 417747"/>
                <a:gd name="connsiteX8" fmla="*/ 112541 w 1741677"/>
                <a:gd name="connsiteY8" fmla="*/ 316192 h 417747"/>
                <a:gd name="connsiteX9" fmla="*/ 8942 w 1741677"/>
                <a:gd name="connsiteY9" fmla="*/ 125993 h 417747"/>
                <a:gd name="connsiteX10" fmla="*/ 65870 w 1741677"/>
                <a:gd name="connsiteY10" fmla="*/ 0 h 417747"/>
                <a:gd name="connsiteX0" fmla="*/ 65870 w 1741677"/>
                <a:gd name="connsiteY0" fmla="*/ 0 h 417747"/>
                <a:gd name="connsiteX1" fmla="*/ 1217190 w 1741677"/>
                <a:gd name="connsiteY1" fmla="*/ 3558 h 417747"/>
                <a:gd name="connsiteX2" fmla="*/ 1325394 w 1741677"/>
                <a:gd name="connsiteY2" fmla="*/ 69066 h 417747"/>
                <a:gd name="connsiteX3" fmla="*/ 1492618 w 1741677"/>
                <a:gd name="connsiteY3" fmla="*/ 289660 h 417747"/>
                <a:gd name="connsiteX4" fmla="*/ 1698982 w 1741677"/>
                <a:gd name="connsiteY4" fmla="*/ 229174 h 417747"/>
                <a:gd name="connsiteX5" fmla="*/ 1741677 w 1741677"/>
                <a:gd name="connsiteY5" fmla="*/ 364378 h 417747"/>
                <a:gd name="connsiteX6" fmla="*/ 1448458 w 1741677"/>
                <a:gd name="connsiteY6" fmla="*/ 417486 h 417747"/>
                <a:gd name="connsiteX7" fmla="*/ 382529 w 1741677"/>
                <a:gd name="connsiteY7" fmla="*/ 417747 h 417747"/>
                <a:gd name="connsiteX8" fmla="*/ 112541 w 1741677"/>
                <a:gd name="connsiteY8" fmla="*/ 316192 h 417747"/>
                <a:gd name="connsiteX9" fmla="*/ 8942 w 1741677"/>
                <a:gd name="connsiteY9" fmla="*/ 125993 h 417747"/>
                <a:gd name="connsiteX10" fmla="*/ 65870 w 1741677"/>
                <a:gd name="connsiteY10" fmla="*/ 0 h 417747"/>
                <a:gd name="connsiteX0" fmla="*/ 65870 w 1741677"/>
                <a:gd name="connsiteY0" fmla="*/ 0 h 417747"/>
                <a:gd name="connsiteX1" fmla="*/ 1217190 w 1741677"/>
                <a:gd name="connsiteY1" fmla="*/ 3558 h 417747"/>
                <a:gd name="connsiteX2" fmla="*/ 1325394 w 1741677"/>
                <a:gd name="connsiteY2" fmla="*/ 69066 h 417747"/>
                <a:gd name="connsiteX3" fmla="*/ 1492618 w 1741677"/>
                <a:gd name="connsiteY3" fmla="*/ 289660 h 417747"/>
                <a:gd name="connsiteX4" fmla="*/ 1698982 w 1741677"/>
                <a:gd name="connsiteY4" fmla="*/ 229174 h 417747"/>
                <a:gd name="connsiteX5" fmla="*/ 1719041 w 1741677"/>
                <a:gd name="connsiteY5" fmla="*/ 293243 h 417747"/>
                <a:gd name="connsiteX6" fmla="*/ 1741677 w 1741677"/>
                <a:gd name="connsiteY6" fmla="*/ 364378 h 417747"/>
                <a:gd name="connsiteX7" fmla="*/ 1448458 w 1741677"/>
                <a:gd name="connsiteY7" fmla="*/ 417486 h 417747"/>
                <a:gd name="connsiteX8" fmla="*/ 382529 w 1741677"/>
                <a:gd name="connsiteY8" fmla="*/ 417747 h 417747"/>
                <a:gd name="connsiteX9" fmla="*/ 112541 w 1741677"/>
                <a:gd name="connsiteY9" fmla="*/ 316192 h 417747"/>
                <a:gd name="connsiteX10" fmla="*/ 8942 w 1741677"/>
                <a:gd name="connsiteY10" fmla="*/ 125993 h 417747"/>
                <a:gd name="connsiteX11" fmla="*/ 65870 w 1741677"/>
                <a:gd name="connsiteY11" fmla="*/ 0 h 417747"/>
                <a:gd name="connsiteX0" fmla="*/ 65870 w 1762774"/>
                <a:gd name="connsiteY0" fmla="*/ 0 h 417747"/>
                <a:gd name="connsiteX1" fmla="*/ 1217190 w 1762774"/>
                <a:gd name="connsiteY1" fmla="*/ 3558 h 417747"/>
                <a:gd name="connsiteX2" fmla="*/ 1325394 w 1762774"/>
                <a:gd name="connsiteY2" fmla="*/ 69066 h 417747"/>
                <a:gd name="connsiteX3" fmla="*/ 1492618 w 1762774"/>
                <a:gd name="connsiteY3" fmla="*/ 289660 h 417747"/>
                <a:gd name="connsiteX4" fmla="*/ 1698982 w 1762774"/>
                <a:gd name="connsiteY4" fmla="*/ 229174 h 417747"/>
                <a:gd name="connsiteX5" fmla="*/ 1762774 w 1762774"/>
                <a:gd name="connsiteY5" fmla="*/ 10971 h 417747"/>
                <a:gd name="connsiteX6" fmla="*/ 1741677 w 1762774"/>
                <a:gd name="connsiteY6" fmla="*/ 364378 h 417747"/>
                <a:gd name="connsiteX7" fmla="*/ 1448458 w 1762774"/>
                <a:gd name="connsiteY7" fmla="*/ 417486 h 417747"/>
                <a:gd name="connsiteX8" fmla="*/ 382529 w 1762774"/>
                <a:gd name="connsiteY8" fmla="*/ 417747 h 417747"/>
                <a:gd name="connsiteX9" fmla="*/ 112541 w 1762774"/>
                <a:gd name="connsiteY9" fmla="*/ 316192 h 417747"/>
                <a:gd name="connsiteX10" fmla="*/ 8942 w 1762774"/>
                <a:gd name="connsiteY10" fmla="*/ 125993 h 417747"/>
                <a:gd name="connsiteX11" fmla="*/ 65870 w 1762774"/>
                <a:gd name="connsiteY11" fmla="*/ 0 h 417747"/>
                <a:gd name="connsiteX0" fmla="*/ 65870 w 1762774"/>
                <a:gd name="connsiteY0" fmla="*/ 0 h 417747"/>
                <a:gd name="connsiteX1" fmla="*/ 1217190 w 1762774"/>
                <a:gd name="connsiteY1" fmla="*/ 3558 h 417747"/>
                <a:gd name="connsiteX2" fmla="*/ 1325394 w 1762774"/>
                <a:gd name="connsiteY2" fmla="*/ 69066 h 417747"/>
                <a:gd name="connsiteX3" fmla="*/ 1492618 w 1762774"/>
                <a:gd name="connsiteY3" fmla="*/ 289660 h 417747"/>
                <a:gd name="connsiteX4" fmla="*/ 1698982 w 1762774"/>
                <a:gd name="connsiteY4" fmla="*/ 229174 h 417747"/>
                <a:gd name="connsiteX5" fmla="*/ 1762774 w 1762774"/>
                <a:gd name="connsiteY5" fmla="*/ 10971 h 417747"/>
                <a:gd name="connsiteX6" fmla="*/ 1754821 w 1762774"/>
                <a:gd name="connsiteY6" fmla="*/ 253487 h 417747"/>
                <a:gd name="connsiteX7" fmla="*/ 1741677 w 1762774"/>
                <a:gd name="connsiteY7" fmla="*/ 364378 h 417747"/>
                <a:gd name="connsiteX8" fmla="*/ 1448458 w 1762774"/>
                <a:gd name="connsiteY8" fmla="*/ 417486 h 417747"/>
                <a:gd name="connsiteX9" fmla="*/ 382529 w 1762774"/>
                <a:gd name="connsiteY9" fmla="*/ 417747 h 417747"/>
                <a:gd name="connsiteX10" fmla="*/ 112541 w 1762774"/>
                <a:gd name="connsiteY10" fmla="*/ 316192 h 417747"/>
                <a:gd name="connsiteX11" fmla="*/ 8942 w 1762774"/>
                <a:gd name="connsiteY11" fmla="*/ 125993 h 417747"/>
                <a:gd name="connsiteX12" fmla="*/ 65870 w 1762774"/>
                <a:gd name="connsiteY12" fmla="*/ 0 h 417747"/>
                <a:gd name="connsiteX0" fmla="*/ 65870 w 1917823"/>
                <a:gd name="connsiteY0" fmla="*/ 32760 h 450507"/>
                <a:gd name="connsiteX1" fmla="*/ 1217190 w 1917823"/>
                <a:gd name="connsiteY1" fmla="*/ 36318 h 450507"/>
                <a:gd name="connsiteX2" fmla="*/ 1325394 w 1917823"/>
                <a:gd name="connsiteY2" fmla="*/ 101826 h 450507"/>
                <a:gd name="connsiteX3" fmla="*/ 1492618 w 1917823"/>
                <a:gd name="connsiteY3" fmla="*/ 322420 h 450507"/>
                <a:gd name="connsiteX4" fmla="*/ 1698982 w 1917823"/>
                <a:gd name="connsiteY4" fmla="*/ 261934 h 450507"/>
                <a:gd name="connsiteX5" fmla="*/ 1762774 w 1917823"/>
                <a:gd name="connsiteY5" fmla="*/ 43731 h 450507"/>
                <a:gd name="connsiteX6" fmla="*/ 1917823 w 1917823"/>
                <a:gd name="connsiteY6" fmla="*/ 0 h 450507"/>
                <a:gd name="connsiteX7" fmla="*/ 1741677 w 1917823"/>
                <a:gd name="connsiteY7" fmla="*/ 397138 h 450507"/>
                <a:gd name="connsiteX8" fmla="*/ 1448458 w 1917823"/>
                <a:gd name="connsiteY8" fmla="*/ 450246 h 450507"/>
                <a:gd name="connsiteX9" fmla="*/ 382529 w 1917823"/>
                <a:gd name="connsiteY9" fmla="*/ 450507 h 450507"/>
                <a:gd name="connsiteX10" fmla="*/ 112541 w 1917823"/>
                <a:gd name="connsiteY10" fmla="*/ 348952 h 450507"/>
                <a:gd name="connsiteX11" fmla="*/ 8942 w 1917823"/>
                <a:gd name="connsiteY11" fmla="*/ 158753 h 450507"/>
                <a:gd name="connsiteX12" fmla="*/ 65870 w 1917823"/>
                <a:gd name="connsiteY12" fmla="*/ 32760 h 450507"/>
                <a:gd name="connsiteX0" fmla="*/ 65870 w 1917965"/>
                <a:gd name="connsiteY0" fmla="*/ 32760 h 450507"/>
                <a:gd name="connsiteX1" fmla="*/ 1217190 w 1917965"/>
                <a:gd name="connsiteY1" fmla="*/ 36318 h 450507"/>
                <a:gd name="connsiteX2" fmla="*/ 1325394 w 1917965"/>
                <a:gd name="connsiteY2" fmla="*/ 101826 h 450507"/>
                <a:gd name="connsiteX3" fmla="*/ 1492618 w 1917965"/>
                <a:gd name="connsiteY3" fmla="*/ 322420 h 450507"/>
                <a:gd name="connsiteX4" fmla="*/ 1698982 w 1917965"/>
                <a:gd name="connsiteY4" fmla="*/ 261934 h 450507"/>
                <a:gd name="connsiteX5" fmla="*/ 1762774 w 1917965"/>
                <a:gd name="connsiteY5" fmla="*/ 43731 h 450507"/>
                <a:gd name="connsiteX6" fmla="*/ 1917823 w 1917965"/>
                <a:gd name="connsiteY6" fmla="*/ 0 h 450507"/>
                <a:gd name="connsiteX7" fmla="*/ 1741677 w 1917965"/>
                <a:gd name="connsiteY7" fmla="*/ 397138 h 450507"/>
                <a:gd name="connsiteX8" fmla="*/ 1448458 w 1917965"/>
                <a:gd name="connsiteY8" fmla="*/ 450246 h 450507"/>
                <a:gd name="connsiteX9" fmla="*/ 382529 w 1917965"/>
                <a:gd name="connsiteY9" fmla="*/ 450507 h 450507"/>
                <a:gd name="connsiteX10" fmla="*/ 112541 w 1917965"/>
                <a:gd name="connsiteY10" fmla="*/ 348952 h 450507"/>
                <a:gd name="connsiteX11" fmla="*/ 8942 w 1917965"/>
                <a:gd name="connsiteY11" fmla="*/ 158753 h 450507"/>
                <a:gd name="connsiteX12" fmla="*/ 65870 w 1917965"/>
                <a:gd name="connsiteY12" fmla="*/ 32760 h 450507"/>
                <a:gd name="connsiteX0" fmla="*/ 65870 w 1917980"/>
                <a:gd name="connsiteY0" fmla="*/ 32760 h 450507"/>
                <a:gd name="connsiteX1" fmla="*/ 1217190 w 1917980"/>
                <a:gd name="connsiteY1" fmla="*/ 36318 h 450507"/>
                <a:gd name="connsiteX2" fmla="*/ 1325394 w 1917980"/>
                <a:gd name="connsiteY2" fmla="*/ 101826 h 450507"/>
                <a:gd name="connsiteX3" fmla="*/ 1492618 w 1917980"/>
                <a:gd name="connsiteY3" fmla="*/ 322420 h 450507"/>
                <a:gd name="connsiteX4" fmla="*/ 1698982 w 1917980"/>
                <a:gd name="connsiteY4" fmla="*/ 261934 h 450507"/>
                <a:gd name="connsiteX5" fmla="*/ 1762774 w 1917980"/>
                <a:gd name="connsiteY5" fmla="*/ 43731 h 450507"/>
                <a:gd name="connsiteX6" fmla="*/ 1917823 w 1917980"/>
                <a:gd name="connsiteY6" fmla="*/ 0 h 450507"/>
                <a:gd name="connsiteX7" fmla="*/ 1741677 w 1917980"/>
                <a:gd name="connsiteY7" fmla="*/ 397138 h 450507"/>
                <a:gd name="connsiteX8" fmla="*/ 1448458 w 1917980"/>
                <a:gd name="connsiteY8" fmla="*/ 450246 h 450507"/>
                <a:gd name="connsiteX9" fmla="*/ 382529 w 1917980"/>
                <a:gd name="connsiteY9" fmla="*/ 450507 h 450507"/>
                <a:gd name="connsiteX10" fmla="*/ 112541 w 1917980"/>
                <a:gd name="connsiteY10" fmla="*/ 348952 h 450507"/>
                <a:gd name="connsiteX11" fmla="*/ 8942 w 1917980"/>
                <a:gd name="connsiteY11" fmla="*/ 158753 h 450507"/>
                <a:gd name="connsiteX12" fmla="*/ 65870 w 1917980"/>
                <a:gd name="connsiteY12" fmla="*/ 32760 h 450507"/>
                <a:gd name="connsiteX0" fmla="*/ 65870 w 1917980"/>
                <a:gd name="connsiteY0" fmla="*/ 32760 h 450507"/>
                <a:gd name="connsiteX1" fmla="*/ 1217190 w 1917980"/>
                <a:gd name="connsiteY1" fmla="*/ 36318 h 450507"/>
                <a:gd name="connsiteX2" fmla="*/ 1325394 w 1917980"/>
                <a:gd name="connsiteY2" fmla="*/ 101826 h 450507"/>
                <a:gd name="connsiteX3" fmla="*/ 1492618 w 1917980"/>
                <a:gd name="connsiteY3" fmla="*/ 322420 h 450507"/>
                <a:gd name="connsiteX4" fmla="*/ 1698982 w 1917980"/>
                <a:gd name="connsiteY4" fmla="*/ 261934 h 450507"/>
                <a:gd name="connsiteX5" fmla="*/ 1762774 w 1917980"/>
                <a:gd name="connsiteY5" fmla="*/ 43731 h 450507"/>
                <a:gd name="connsiteX6" fmla="*/ 1917823 w 1917980"/>
                <a:gd name="connsiteY6" fmla="*/ 0 h 450507"/>
                <a:gd name="connsiteX7" fmla="*/ 1741677 w 1917980"/>
                <a:gd name="connsiteY7" fmla="*/ 397138 h 450507"/>
                <a:gd name="connsiteX8" fmla="*/ 1448458 w 1917980"/>
                <a:gd name="connsiteY8" fmla="*/ 450246 h 450507"/>
                <a:gd name="connsiteX9" fmla="*/ 382529 w 1917980"/>
                <a:gd name="connsiteY9" fmla="*/ 450507 h 450507"/>
                <a:gd name="connsiteX10" fmla="*/ 112541 w 1917980"/>
                <a:gd name="connsiteY10" fmla="*/ 348952 h 450507"/>
                <a:gd name="connsiteX11" fmla="*/ 8942 w 1917980"/>
                <a:gd name="connsiteY11" fmla="*/ 158753 h 450507"/>
                <a:gd name="connsiteX12" fmla="*/ 65870 w 1917980"/>
                <a:gd name="connsiteY12" fmla="*/ 32760 h 450507"/>
                <a:gd name="connsiteX0" fmla="*/ 65870 w 1917980"/>
                <a:gd name="connsiteY0" fmla="*/ 32760 h 450507"/>
                <a:gd name="connsiteX1" fmla="*/ 1217190 w 1917980"/>
                <a:gd name="connsiteY1" fmla="*/ 36318 h 450507"/>
                <a:gd name="connsiteX2" fmla="*/ 1325394 w 1917980"/>
                <a:gd name="connsiteY2" fmla="*/ 101826 h 450507"/>
                <a:gd name="connsiteX3" fmla="*/ 1492618 w 1917980"/>
                <a:gd name="connsiteY3" fmla="*/ 322420 h 450507"/>
                <a:gd name="connsiteX4" fmla="*/ 1746690 w 1917980"/>
                <a:gd name="connsiteY4" fmla="*/ 222178 h 450507"/>
                <a:gd name="connsiteX5" fmla="*/ 1762774 w 1917980"/>
                <a:gd name="connsiteY5" fmla="*/ 43731 h 450507"/>
                <a:gd name="connsiteX6" fmla="*/ 1917823 w 1917980"/>
                <a:gd name="connsiteY6" fmla="*/ 0 h 450507"/>
                <a:gd name="connsiteX7" fmla="*/ 1741677 w 1917980"/>
                <a:gd name="connsiteY7" fmla="*/ 397138 h 450507"/>
                <a:gd name="connsiteX8" fmla="*/ 1448458 w 1917980"/>
                <a:gd name="connsiteY8" fmla="*/ 450246 h 450507"/>
                <a:gd name="connsiteX9" fmla="*/ 382529 w 1917980"/>
                <a:gd name="connsiteY9" fmla="*/ 450507 h 450507"/>
                <a:gd name="connsiteX10" fmla="*/ 112541 w 1917980"/>
                <a:gd name="connsiteY10" fmla="*/ 348952 h 450507"/>
                <a:gd name="connsiteX11" fmla="*/ 8942 w 1917980"/>
                <a:gd name="connsiteY11" fmla="*/ 158753 h 450507"/>
                <a:gd name="connsiteX12" fmla="*/ 65870 w 1917980"/>
                <a:gd name="connsiteY12" fmla="*/ 32760 h 450507"/>
                <a:gd name="connsiteX0" fmla="*/ 65870 w 1917980"/>
                <a:gd name="connsiteY0" fmla="*/ 32760 h 450507"/>
                <a:gd name="connsiteX1" fmla="*/ 1217190 w 1917980"/>
                <a:gd name="connsiteY1" fmla="*/ 36318 h 450507"/>
                <a:gd name="connsiteX2" fmla="*/ 1325394 w 1917980"/>
                <a:gd name="connsiteY2" fmla="*/ 101826 h 450507"/>
                <a:gd name="connsiteX3" fmla="*/ 1492618 w 1917980"/>
                <a:gd name="connsiteY3" fmla="*/ 322420 h 450507"/>
                <a:gd name="connsiteX4" fmla="*/ 1746690 w 1917980"/>
                <a:gd name="connsiteY4" fmla="*/ 222178 h 450507"/>
                <a:gd name="connsiteX5" fmla="*/ 1762774 w 1917980"/>
                <a:gd name="connsiteY5" fmla="*/ 43731 h 450507"/>
                <a:gd name="connsiteX6" fmla="*/ 1917823 w 1917980"/>
                <a:gd name="connsiteY6" fmla="*/ 0 h 450507"/>
                <a:gd name="connsiteX7" fmla="*/ 1741677 w 1917980"/>
                <a:gd name="connsiteY7" fmla="*/ 397138 h 450507"/>
                <a:gd name="connsiteX8" fmla="*/ 1448458 w 1917980"/>
                <a:gd name="connsiteY8" fmla="*/ 450246 h 450507"/>
                <a:gd name="connsiteX9" fmla="*/ 382529 w 1917980"/>
                <a:gd name="connsiteY9" fmla="*/ 450507 h 450507"/>
                <a:gd name="connsiteX10" fmla="*/ 112541 w 1917980"/>
                <a:gd name="connsiteY10" fmla="*/ 348952 h 450507"/>
                <a:gd name="connsiteX11" fmla="*/ 8942 w 1917980"/>
                <a:gd name="connsiteY11" fmla="*/ 158753 h 450507"/>
                <a:gd name="connsiteX12" fmla="*/ 65870 w 1917980"/>
                <a:gd name="connsiteY12" fmla="*/ 32760 h 450507"/>
                <a:gd name="connsiteX0" fmla="*/ 65870 w 1917980"/>
                <a:gd name="connsiteY0" fmla="*/ 64567 h 482314"/>
                <a:gd name="connsiteX1" fmla="*/ 1217190 w 1917980"/>
                <a:gd name="connsiteY1" fmla="*/ 68125 h 482314"/>
                <a:gd name="connsiteX2" fmla="*/ 1325394 w 1917980"/>
                <a:gd name="connsiteY2" fmla="*/ 133633 h 482314"/>
                <a:gd name="connsiteX3" fmla="*/ 1492618 w 1917980"/>
                <a:gd name="connsiteY3" fmla="*/ 354227 h 482314"/>
                <a:gd name="connsiteX4" fmla="*/ 1746690 w 1917980"/>
                <a:gd name="connsiteY4" fmla="*/ 253985 h 482314"/>
                <a:gd name="connsiteX5" fmla="*/ 1782652 w 1917980"/>
                <a:gd name="connsiteY5" fmla="*/ 0 h 482314"/>
                <a:gd name="connsiteX6" fmla="*/ 1917823 w 1917980"/>
                <a:gd name="connsiteY6" fmla="*/ 31807 h 482314"/>
                <a:gd name="connsiteX7" fmla="*/ 1741677 w 1917980"/>
                <a:gd name="connsiteY7" fmla="*/ 428945 h 482314"/>
                <a:gd name="connsiteX8" fmla="*/ 1448458 w 1917980"/>
                <a:gd name="connsiteY8" fmla="*/ 482053 h 482314"/>
                <a:gd name="connsiteX9" fmla="*/ 382529 w 1917980"/>
                <a:gd name="connsiteY9" fmla="*/ 482314 h 482314"/>
                <a:gd name="connsiteX10" fmla="*/ 112541 w 1917980"/>
                <a:gd name="connsiteY10" fmla="*/ 380759 h 482314"/>
                <a:gd name="connsiteX11" fmla="*/ 8942 w 1917980"/>
                <a:gd name="connsiteY11" fmla="*/ 190560 h 482314"/>
                <a:gd name="connsiteX12" fmla="*/ 65870 w 1917980"/>
                <a:gd name="connsiteY12" fmla="*/ 64567 h 482314"/>
                <a:gd name="connsiteX0" fmla="*/ 65870 w 1910041"/>
                <a:gd name="connsiteY0" fmla="*/ 68541 h 486288"/>
                <a:gd name="connsiteX1" fmla="*/ 1217190 w 1910041"/>
                <a:gd name="connsiteY1" fmla="*/ 72099 h 486288"/>
                <a:gd name="connsiteX2" fmla="*/ 1325394 w 1910041"/>
                <a:gd name="connsiteY2" fmla="*/ 137607 h 486288"/>
                <a:gd name="connsiteX3" fmla="*/ 1492618 w 1910041"/>
                <a:gd name="connsiteY3" fmla="*/ 358201 h 486288"/>
                <a:gd name="connsiteX4" fmla="*/ 1746690 w 1910041"/>
                <a:gd name="connsiteY4" fmla="*/ 257959 h 486288"/>
                <a:gd name="connsiteX5" fmla="*/ 1782652 w 1910041"/>
                <a:gd name="connsiteY5" fmla="*/ 3974 h 486288"/>
                <a:gd name="connsiteX6" fmla="*/ 1909872 w 1910041"/>
                <a:gd name="connsiteY6" fmla="*/ 0 h 486288"/>
                <a:gd name="connsiteX7" fmla="*/ 1741677 w 1910041"/>
                <a:gd name="connsiteY7" fmla="*/ 432919 h 486288"/>
                <a:gd name="connsiteX8" fmla="*/ 1448458 w 1910041"/>
                <a:gd name="connsiteY8" fmla="*/ 486027 h 486288"/>
                <a:gd name="connsiteX9" fmla="*/ 382529 w 1910041"/>
                <a:gd name="connsiteY9" fmla="*/ 486288 h 486288"/>
                <a:gd name="connsiteX10" fmla="*/ 112541 w 1910041"/>
                <a:gd name="connsiteY10" fmla="*/ 384733 h 486288"/>
                <a:gd name="connsiteX11" fmla="*/ 8942 w 1910041"/>
                <a:gd name="connsiteY11" fmla="*/ 194534 h 486288"/>
                <a:gd name="connsiteX12" fmla="*/ 65870 w 1910041"/>
                <a:gd name="connsiteY12" fmla="*/ 68541 h 486288"/>
                <a:gd name="connsiteX0" fmla="*/ 65870 w 1910041"/>
                <a:gd name="connsiteY0" fmla="*/ 68541 h 486288"/>
                <a:gd name="connsiteX1" fmla="*/ 1217190 w 1910041"/>
                <a:gd name="connsiteY1" fmla="*/ 72099 h 486288"/>
                <a:gd name="connsiteX2" fmla="*/ 1325394 w 1910041"/>
                <a:gd name="connsiteY2" fmla="*/ 137607 h 486288"/>
                <a:gd name="connsiteX3" fmla="*/ 1492618 w 1910041"/>
                <a:gd name="connsiteY3" fmla="*/ 358201 h 486288"/>
                <a:gd name="connsiteX4" fmla="*/ 1746690 w 1910041"/>
                <a:gd name="connsiteY4" fmla="*/ 257959 h 486288"/>
                <a:gd name="connsiteX5" fmla="*/ 1782652 w 1910041"/>
                <a:gd name="connsiteY5" fmla="*/ 3974 h 486288"/>
                <a:gd name="connsiteX6" fmla="*/ 1842286 w 1910041"/>
                <a:gd name="connsiteY6" fmla="*/ 0 h 486288"/>
                <a:gd name="connsiteX7" fmla="*/ 1909872 w 1910041"/>
                <a:gd name="connsiteY7" fmla="*/ 0 h 486288"/>
                <a:gd name="connsiteX8" fmla="*/ 1741677 w 1910041"/>
                <a:gd name="connsiteY8" fmla="*/ 432919 h 486288"/>
                <a:gd name="connsiteX9" fmla="*/ 1448458 w 1910041"/>
                <a:gd name="connsiteY9" fmla="*/ 486027 h 486288"/>
                <a:gd name="connsiteX10" fmla="*/ 382529 w 1910041"/>
                <a:gd name="connsiteY10" fmla="*/ 486288 h 486288"/>
                <a:gd name="connsiteX11" fmla="*/ 112541 w 1910041"/>
                <a:gd name="connsiteY11" fmla="*/ 384733 h 486288"/>
                <a:gd name="connsiteX12" fmla="*/ 8942 w 1910041"/>
                <a:gd name="connsiteY12" fmla="*/ 194534 h 486288"/>
                <a:gd name="connsiteX13" fmla="*/ 65870 w 1910041"/>
                <a:gd name="connsiteY13" fmla="*/ 68541 h 486288"/>
                <a:gd name="connsiteX0" fmla="*/ 65870 w 1910041"/>
                <a:gd name="connsiteY0" fmla="*/ 764281 h 1182028"/>
                <a:gd name="connsiteX1" fmla="*/ 1217190 w 1910041"/>
                <a:gd name="connsiteY1" fmla="*/ 767839 h 1182028"/>
                <a:gd name="connsiteX2" fmla="*/ 1325394 w 1910041"/>
                <a:gd name="connsiteY2" fmla="*/ 833347 h 1182028"/>
                <a:gd name="connsiteX3" fmla="*/ 1492618 w 1910041"/>
                <a:gd name="connsiteY3" fmla="*/ 1053941 h 1182028"/>
                <a:gd name="connsiteX4" fmla="*/ 1746690 w 1910041"/>
                <a:gd name="connsiteY4" fmla="*/ 953699 h 1182028"/>
                <a:gd name="connsiteX5" fmla="*/ 1782652 w 1910041"/>
                <a:gd name="connsiteY5" fmla="*/ 699714 h 1182028"/>
                <a:gd name="connsiteX6" fmla="*/ 1762773 w 1910041"/>
                <a:gd name="connsiteY6" fmla="*/ 0 h 1182028"/>
                <a:gd name="connsiteX7" fmla="*/ 1909872 w 1910041"/>
                <a:gd name="connsiteY7" fmla="*/ 695740 h 1182028"/>
                <a:gd name="connsiteX8" fmla="*/ 1741677 w 1910041"/>
                <a:gd name="connsiteY8" fmla="*/ 1128659 h 1182028"/>
                <a:gd name="connsiteX9" fmla="*/ 1448458 w 1910041"/>
                <a:gd name="connsiteY9" fmla="*/ 1181767 h 1182028"/>
                <a:gd name="connsiteX10" fmla="*/ 382529 w 1910041"/>
                <a:gd name="connsiteY10" fmla="*/ 1182028 h 1182028"/>
                <a:gd name="connsiteX11" fmla="*/ 112541 w 1910041"/>
                <a:gd name="connsiteY11" fmla="*/ 1080473 h 1182028"/>
                <a:gd name="connsiteX12" fmla="*/ 8942 w 1910041"/>
                <a:gd name="connsiteY12" fmla="*/ 890274 h 1182028"/>
                <a:gd name="connsiteX13" fmla="*/ 65870 w 1910041"/>
                <a:gd name="connsiteY13" fmla="*/ 764281 h 1182028"/>
                <a:gd name="connsiteX0" fmla="*/ 65870 w 1910041"/>
                <a:gd name="connsiteY0" fmla="*/ 764281 h 1182028"/>
                <a:gd name="connsiteX1" fmla="*/ 1217190 w 1910041"/>
                <a:gd name="connsiteY1" fmla="*/ 767839 h 1182028"/>
                <a:gd name="connsiteX2" fmla="*/ 1325394 w 1910041"/>
                <a:gd name="connsiteY2" fmla="*/ 833347 h 1182028"/>
                <a:gd name="connsiteX3" fmla="*/ 1492618 w 1910041"/>
                <a:gd name="connsiteY3" fmla="*/ 1053941 h 1182028"/>
                <a:gd name="connsiteX4" fmla="*/ 1746690 w 1910041"/>
                <a:gd name="connsiteY4" fmla="*/ 953699 h 1182028"/>
                <a:gd name="connsiteX5" fmla="*/ 1782652 w 1910041"/>
                <a:gd name="connsiteY5" fmla="*/ 699714 h 1182028"/>
                <a:gd name="connsiteX6" fmla="*/ 1762773 w 1910041"/>
                <a:gd name="connsiteY6" fmla="*/ 0 h 1182028"/>
                <a:gd name="connsiteX7" fmla="*/ 1838310 w 1910041"/>
                <a:gd name="connsiteY7" fmla="*/ 365761 h 1182028"/>
                <a:gd name="connsiteX8" fmla="*/ 1909872 w 1910041"/>
                <a:gd name="connsiteY8" fmla="*/ 695740 h 1182028"/>
                <a:gd name="connsiteX9" fmla="*/ 1741677 w 1910041"/>
                <a:gd name="connsiteY9" fmla="*/ 1128659 h 1182028"/>
                <a:gd name="connsiteX10" fmla="*/ 1448458 w 1910041"/>
                <a:gd name="connsiteY10" fmla="*/ 1181767 h 1182028"/>
                <a:gd name="connsiteX11" fmla="*/ 382529 w 1910041"/>
                <a:gd name="connsiteY11" fmla="*/ 1182028 h 1182028"/>
                <a:gd name="connsiteX12" fmla="*/ 112541 w 1910041"/>
                <a:gd name="connsiteY12" fmla="*/ 1080473 h 1182028"/>
                <a:gd name="connsiteX13" fmla="*/ 8942 w 1910041"/>
                <a:gd name="connsiteY13" fmla="*/ 890274 h 1182028"/>
                <a:gd name="connsiteX14" fmla="*/ 65870 w 1910041"/>
                <a:gd name="connsiteY14" fmla="*/ 764281 h 1182028"/>
                <a:gd name="connsiteX0" fmla="*/ 65870 w 1910041"/>
                <a:gd name="connsiteY0" fmla="*/ 982941 h 1400688"/>
                <a:gd name="connsiteX1" fmla="*/ 1217190 w 1910041"/>
                <a:gd name="connsiteY1" fmla="*/ 986499 h 1400688"/>
                <a:gd name="connsiteX2" fmla="*/ 1325394 w 1910041"/>
                <a:gd name="connsiteY2" fmla="*/ 1052007 h 1400688"/>
                <a:gd name="connsiteX3" fmla="*/ 1492618 w 1910041"/>
                <a:gd name="connsiteY3" fmla="*/ 1272601 h 1400688"/>
                <a:gd name="connsiteX4" fmla="*/ 1746690 w 1910041"/>
                <a:gd name="connsiteY4" fmla="*/ 1172359 h 1400688"/>
                <a:gd name="connsiteX5" fmla="*/ 1782652 w 1910041"/>
                <a:gd name="connsiteY5" fmla="*/ 918374 h 1400688"/>
                <a:gd name="connsiteX6" fmla="*/ 1762773 w 1910041"/>
                <a:gd name="connsiteY6" fmla="*/ 218660 h 1400688"/>
                <a:gd name="connsiteX7" fmla="*/ 1905896 w 1910041"/>
                <a:gd name="connsiteY7" fmla="*/ 0 h 1400688"/>
                <a:gd name="connsiteX8" fmla="*/ 1909872 w 1910041"/>
                <a:gd name="connsiteY8" fmla="*/ 914400 h 1400688"/>
                <a:gd name="connsiteX9" fmla="*/ 1741677 w 1910041"/>
                <a:gd name="connsiteY9" fmla="*/ 1347319 h 1400688"/>
                <a:gd name="connsiteX10" fmla="*/ 1448458 w 1910041"/>
                <a:gd name="connsiteY10" fmla="*/ 1400427 h 1400688"/>
                <a:gd name="connsiteX11" fmla="*/ 382529 w 1910041"/>
                <a:gd name="connsiteY11" fmla="*/ 1400688 h 1400688"/>
                <a:gd name="connsiteX12" fmla="*/ 112541 w 1910041"/>
                <a:gd name="connsiteY12" fmla="*/ 1299133 h 1400688"/>
                <a:gd name="connsiteX13" fmla="*/ 8942 w 1910041"/>
                <a:gd name="connsiteY13" fmla="*/ 1108934 h 1400688"/>
                <a:gd name="connsiteX14" fmla="*/ 65870 w 1910041"/>
                <a:gd name="connsiteY14" fmla="*/ 982941 h 1400688"/>
                <a:gd name="connsiteX0" fmla="*/ 65870 w 1910041"/>
                <a:gd name="connsiteY0" fmla="*/ 986917 h 1404664"/>
                <a:gd name="connsiteX1" fmla="*/ 1217190 w 1910041"/>
                <a:gd name="connsiteY1" fmla="*/ 990475 h 1404664"/>
                <a:gd name="connsiteX2" fmla="*/ 1325394 w 1910041"/>
                <a:gd name="connsiteY2" fmla="*/ 1055983 h 1404664"/>
                <a:gd name="connsiteX3" fmla="*/ 1492618 w 1910041"/>
                <a:gd name="connsiteY3" fmla="*/ 1276577 h 1404664"/>
                <a:gd name="connsiteX4" fmla="*/ 1746690 w 1910041"/>
                <a:gd name="connsiteY4" fmla="*/ 1176335 h 1404664"/>
                <a:gd name="connsiteX5" fmla="*/ 1782652 w 1910041"/>
                <a:gd name="connsiteY5" fmla="*/ 922350 h 1404664"/>
                <a:gd name="connsiteX6" fmla="*/ 1770724 w 1910041"/>
                <a:gd name="connsiteY6" fmla="*/ 0 h 1404664"/>
                <a:gd name="connsiteX7" fmla="*/ 1905896 w 1910041"/>
                <a:gd name="connsiteY7" fmla="*/ 3976 h 1404664"/>
                <a:gd name="connsiteX8" fmla="*/ 1909872 w 1910041"/>
                <a:gd name="connsiteY8" fmla="*/ 918376 h 1404664"/>
                <a:gd name="connsiteX9" fmla="*/ 1741677 w 1910041"/>
                <a:gd name="connsiteY9" fmla="*/ 1351295 h 1404664"/>
                <a:gd name="connsiteX10" fmla="*/ 1448458 w 1910041"/>
                <a:gd name="connsiteY10" fmla="*/ 1404403 h 1404664"/>
                <a:gd name="connsiteX11" fmla="*/ 382529 w 1910041"/>
                <a:gd name="connsiteY11" fmla="*/ 1404664 h 1404664"/>
                <a:gd name="connsiteX12" fmla="*/ 112541 w 1910041"/>
                <a:gd name="connsiteY12" fmla="*/ 1303109 h 1404664"/>
                <a:gd name="connsiteX13" fmla="*/ 8942 w 1910041"/>
                <a:gd name="connsiteY13" fmla="*/ 1112910 h 1404664"/>
                <a:gd name="connsiteX14" fmla="*/ 65870 w 1910041"/>
                <a:gd name="connsiteY14" fmla="*/ 986917 h 1404664"/>
                <a:gd name="connsiteX0" fmla="*/ 65870 w 1910041"/>
                <a:gd name="connsiteY0" fmla="*/ 990892 h 1408639"/>
                <a:gd name="connsiteX1" fmla="*/ 1217190 w 1910041"/>
                <a:gd name="connsiteY1" fmla="*/ 994450 h 1408639"/>
                <a:gd name="connsiteX2" fmla="*/ 1325394 w 1910041"/>
                <a:gd name="connsiteY2" fmla="*/ 1059958 h 1408639"/>
                <a:gd name="connsiteX3" fmla="*/ 1492618 w 1910041"/>
                <a:gd name="connsiteY3" fmla="*/ 1280552 h 1408639"/>
                <a:gd name="connsiteX4" fmla="*/ 1746690 w 1910041"/>
                <a:gd name="connsiteY4" fmla="*/ 1180310 h 1408639"/>
                <a:gd name="connsiteX5" fmla="*/ 1782652 w 1910041"/>
                <a:gd name="connsiteY5" fmla="*/ 926325 h 1408639"/>
                <a:gd name="connsiteX6" fmla="*/ 1770724 w 1910041"/>
                <a:gd name="connsiteY6" fmla="*/ 3975 h 1408639"/>
                <a:gd name="connsiteX7" fmla="*/ 1846261 w 1910041"/>
                <a:gd name="connsiteY7" fmla="*/ 0 h 1408639"/>
                <a:gd name="connsiteX8" fmla="*/ 1905896 w 1910041"/>
                <a:gd name="connsiteY8" fmla="*/ 7951 h 1408639"/>
                <a:gd name="connsiteX9" fmla="*/ 1909872 w 1910041"/>
                <a:gd name="connsiteY9" fmla="*/ 922351 h 1408639"/>
                <a:gd name="connsiteX10" fmla="*/ 1741677 w 1910041"/>
                <a:gd name="connsiteY10" fmla="*/ 1355270 h 1408639"/>
                <a:gd name="connsiteX11" fmla="*/ 1448458 w 1910041"/>
                <a:gd name="connsiteY11" fmla="*/ 1408378 h 1408639"/>
                <a:gd name="connsiteX12" fmla="*/ 382529 w 1910041"/>
                <a:gd name="connsiteY12" fmla="*/ 1408639 h 1408639"/>
                <a:gd name="connsiteX13" fmla="*/ 112541 w 1910041"/>
                <a:gd name="connsiteY13" fmla="*/ 1307084 h 1408639"/>
                <a:gd name="connsiteX14" fmla="*/ 8942 w 1910041"/>
                <a:gd name="connsiteY14" fmla="*/ 1116885 h 1408639"/>
                <a:gd name="connsiteX15" fmla="*/ 65870 w 1910041"/>
                <a:gd name="connsiteY15" fmla="*/ 990892 h 1408639"/>
                <a:gd name="connsiteX0" fmla="*/ 65870 w 1910041"/>
                <a:gd name="connsiteY0" fmla="*/ 1308945 h 1726692"/>
                <a:gd name="connsiteX1" fmla="*/ 1217190 w 1910041"/>
                <a:gd name="connsiteY1" fmla="*/ 1312503 h 1726692"/>
                <a:gd name="connsiteX2" fmla="*/ 1325394 w 1910041"/>
                <a:gd name="connsiteY2" fmla="*/ 1378011 h 1726692"/>
                <a:gd name="connsiteX3" fmla="*/ 1492618 w 1910041"/>
                <a:gd name="connsiteY3" fmla="*/ 1598605 h 1726692"/>
                <a:gd name="connsiteX4" fmla="*/ 1746690 w 1910041"/>
                <a:gd name="connsiteY4" fmla="*/ 1498363 h 1726692"/>
                <a:gd name="connsiteX5" fmla="*/ 1782652 w 1910041"/>
                <a:gd name="connsiteY5" fmla="*/ 1244378 h 1726692"/>
                <a:gd name="connsiteX6" fmla="*/ 1770724 w 1910041"/>
                <a:gd name="connsiteY6" fmla="*/ 322028 h 1726692"/>
                <a:gd name="connsiteX7" fmla="*/ 1862164 w 1910041"/>
                <a:gd name="connsiteY7" fmla="*/ 0 h 1726692"/>
                <a:gd name="connsiteX8" fmla="*/ 1905896 w 1910041"/>
                <a:gd name="connsiteY8" fmla="*/ 326004 h 1726692"/>
                <a:gd name="connsiteX9" fmla="*/ 1909872 w 1910041"/>
                <a:gd name="connsiteY9" fmla="*/ 1240404 h 1726692"/>
                <a:gd name="connsiteX10" fmla="*/ 1741677 w 1910041"/>
                <a:gd name="connsiteY10" fmla="*/ 1673323 h 1726692"/>
                <a:gd name="connsiteX11" fmla="*/ 1448458 w 1910041"/>
                <a:gd name="connsiteY11" fmla="*/ 1726431 h 1726692"/>
                <a:gd name="connsiteX12" fmla="*/ 382529 w 1910041"/>
                <a:gd name="connsiteY12" fmla="*/ 1726692 h 1726692"/>
                <a:gd name="connsiteX13" fmla="*/ 112541 w 1910041"/>
                <a:gd name="connsiteY13" fmla="*/ 1625137 h 1726692"/>
                <a:gd name="connsiteX14" fmla="*/ 8942 w 1910041"/>
                <a:gd name="connsiteY14" fmla="*/ 1434938 h 1726692"/>
                <a:gd name="connsiteX15" fmla="*/ 65870 w 1910041"/>
                <a:gd name="connsiteY15" fmla="*/ 1308945 h 1726692"/>
                <a:gd name="connsiteX0" fmla="*/ 65870 w 1910041"/>
                <a:gd name="connsiteY0" fmla="*/ 1308945 h 1726692"/>
                <a:gd name="connsiteX1" fmla="*/ 1217190 w 1910041"/>
                <a:gd name="connsiteY1" fmla="*/ 1312503 h 1726692"/>
                <a:gd name="connsiteX2" fmla="*/ 1325394 w 1910041"/>
                <a:gd name="connsiteY2" fmla="*/ 1378011 h 1726692"/>
                <a:gd name="connsiteX3" fmla="*/ 1492618 w 1910041"/>
                <a:gd name="connsiteY3" fmla="*/ 1598605 h 1726692"/>
                <a:gd name="connsiteX4" fmla="*/ 1746690 w 1910041"/>
                <a:gd name="connsiteY4" fmla="*/ 1498363 h 1726692"/>
                <a:gd name="connsiteX5" fmla="*/ 1782652 w 1910041"/>
                <a:gd name="connsiteY5" fmla="*/ 1244378 h 1726692"/>
                <a:gd name="connsiteX6" fmla="*/ 1770724 w 1910041"/>
                <a:gd name="connsiteY6" fmla="*/ 322028 h 1726692"/>
                <a:gd name="connsiteX7" fmla="*/ 1862164 w 1910041"/>
                <a:gd name="connsiteY7" fmla="*/ 0 h 1726692"/>
                <a:gd name="connsiteX8" fmla="*/ 1905896 w 1910041"/>
                <a:gd name="connsiteY8" fmla="*/ 326004 h 1726692"/>
                <a:gd name="connsiteX9" fmla="*/ 1909872 w 1910041"/>
                <a:gd name="connsiteY9" fmla="*/ 1240404 h 1726692"/>
                <a:gd name="connsiteX10" fmla="*/ 1741677 w 1910041"/>
                <a:gd name="connsiteY10" fmla="*/ 1673323 h 1726692"/>
                <a:gd name="connsiteX11" fmla="*/ 1448458 w 1910041"/>
                <a:gd name="connsiteY11" fmla="*/ 1726431 h 1726692"/>
                <a:gd name="connsiteX12" fmla="*/ 382529 w 1910041"/>
                <a:gd name="connsiteY12" fmla="*/ 1726692 h 1726692"/>
                <a:gd name="connsiteX13" fmla="*/ 112541 w 1910041"/>
                <a:gd name="connsiteY13" fmla="*/ 1625137 h 1726692"/>
                <a:gd name="connsiteX14" fmla="*/ 8942 w 1910041"/>
                <a:gd name="connsiteY14" fmla="*/ 1434938 h 1726692"/>
                <a:gd name="connsiteX15" fmla="*/ 65870 w 1910041"/>
                <a:gd name="connsiteY15" fmla="*/ 1308945 h 1726692"/>
                <a:gd name="connsiteX0" fmla="*/ 65870 w 1910041"/>
                <a:gd name="connsiteY0" fmla="*/ 1308945 h 1726692"/>
                <a:gd name="connsiteX1" fmla="*/ 1217190 w 1910041"/>
                <a:gd name="connsiteY1" fmla="*/ 1312503 h 1726692"/>
                <a:gd name="connsiteX2" fmla="*/ 1325394 w 1910041"/>
                <a:gd name="connsiteY2" fmla="*/ 1378011 h 1726692"/>
                <a:gd name="connsiteX3" fmla="*/ 1492618 w 1910041"/>
                <a:gd name="connsiteY3" fmla="*/ 1598605 h 1726692"/>
                <a:gd name="connsiteX4" fmla="*/ 1746690 w 1910041"/>
                <a:gd name="connsiteY4" fmla="*/ 1498363 h 1726692"/>
                <a:gd name="connsiteX5" fmla="*/ 1782652 w 1910041"/>
                <a:gd name="connsiteY5" fmla="*/ 1244378 h 1726692"/>
                <a:gd name="connsiteX6" fmla="*/ 1770724 w 1910041"/>
                <a:gd name="connsiteY6" fmla="*/ 322028 h 1726692"/>
                <a:gd name="connsiteX7" fmla="*/ 1862164 w 1910041"/>
                <a:gd name="connsiteY7" fmla="*/ 0 h 1726692"/>
                <a:gd name="connsiteX8" fmla="*/ 1882042 w 1910041"/>
                <a:gd name="connsiteY8" fmla="*/ 194808 h 1726692"/>
                <a:gd name="connsiteX9" fmla="*/ 1905896 w 1910041"/>
                <a:gd name="connsiteY9" fmla="*/ 326004 h 1726692"/>
                <a:gd name="connsiteX10" fmla="*/ 1909872 w 1910041"/>
                <a:gd name="connsiteY10" fmla="*/ 1240404 h 1726692"/>
                <a:gd name="connsiteX11" fmla="*/ 1741677 w 1910041"/>
                <a:gd name="connsiteY11" fmla="*/ 1673323 h 1726692"/>
                <a:gd name="connsiteX12" fmla="*/ 1448458 w 1910041"/>
                <a:gd name="connsiteY12" fmla="*/ 1726431 h 1726692"/>
                <a:gd name="connsiteX13" fmla="*/ 382529 w 1910041"/>
                <a:gd name="connsiteY13" fmla="*/ 1726692 h 1726692"/>
                <a:gd name="connsiteX14" fmla="*/ 112541 w 1910041"/>
                <a:gd name="connsiteY14" fmla="*/ 1625137 h 1726692"/>
                <a:gd name="connsiteX15" fmla="*/ 8942 w 1910041"/>
                <a:gd name="connsiteY15" fmla="*/ 1434938 h 1726692"/>
                <a:gd name="connsiteX16" fmla="*/ 65870 w 1910041"/>
                <a:gd name="connsiteY16" fmla="*/ 1308945 h 1726692"/>
                <a:gd name="connsiteX0" fmla="*/ 65870 w 2168289"/>
                <a:gd name="connsiteY0" fmla="*/ 1408335 h 1826082"/>
                <a:gd name="connsiteX1" fmla="*/ 1217190 w 2168289"/>
                <a:gd name="connsiteY1" fmla="*/ 1411893 h 1826082"/>
                <a:gd name="connsiteX2" fmla="*/ 1325394 w 2168289"/>
                <a:gd name="connsiteY2" fmla="*/ 1477401 h 1826082"/>
                <a:gd name="connsiteX3" fmla="*/ 1492618 w 2168289"/>
                <a:gd name="connsiteY3" fmla="*/ 1697995 h 1826082"/>
                <a:gd name="connsiteX4" fmla="*/ 1746690 w 2168289"/>
                <a:gd name="connsiteY4" fmla="*/ 1597753 h 1826082"/>
                <a:gd name="connsiteX5" fmla="*/ 1782652 w 2168289"/>
                <a:gd name="connsiteY5" fmla="*/ 1343768 h 1826082"/>
                <a:gd name="connsiteX6" fmla="*/ 1770724 w 2168289"/>
                <a:gd name="connsiteY6" fmla="*/ 421418 h 1826082"/>
                <a:gd name="connsiteX7" fmla="*/ 1862164 w 2168289"/>
                <a:gd name="connsiteY7" fmla="*/ 99390 h 1826082"/>
                <a:gd name="connsiteX8" fmla="*/ 2168289 w 2168289"/>
                <a:gd name="connsiteY8" fmla="*/ 0 h 1826082"/>
                <a:gd name="connsiteX9" fmla="*/ 1905896 w 2168289"/>
                <a:gd name="connsiteY9" fmla="*/ 425394 h 1826082"/>
                <a:gd name="connsiteX10" fmla="*/ 1909872 w 2168289"/>
                <a:gd name="connsiteY10" fmla="*/ 1339794 h 1826082"/>
                <a:gd name="connsiteX11" fmla="*/ 1741677 w 2168289"/>
                <a:gd name="connsiteY11" fmla="*/ 1772713 h 1826082"/>
                <a:gd name="connsiteX12" fmla="*/ 1448458 w 2168289"/>
                <a:gd name="connsiteY12" fmla="*/ 1825821 h 1826082"/>
                <a:gd name="connsiteX13" fmla="*/ 382529 w 2168289"/>
                <a:gd name="connsiteY13" fmla="*/ 1826082 h 1826082"/>
                <a:gd name="connsiteX14" fmla="*/ 112541 w 2168289"/>
                <a:gd name="connsiteY14" fmla="*/ 1724527 h 1826082"/>
                <a:gd name="connsiteX15" fmla="*/ 8942 w 2168289"/>
                <a:gd name="connsiteY15" fmla="*/ 1534328 h 1826082"/>
                <a:gd name="connsiteX16" fmla="*/ 65870 w 2168289"/>
                <a:gd name="connsiteY16" fmla="*/ 1408335 h 1826082"/>
                <a:gd name="connsiteX0" fmla="*/ 65870 w 2168289"/>
                <a:gd name="connsiteY0" fmla="*/ 1408335 h 1826082"/>
                <a:gd name="connsiteX1" fmla="*/ 1217190 w 2168289"/>
                <a:gd name="connsiteY1" fmla="*/ 1411893 h 1826082"/>
                <a:gd name="connsiteX2" fmla="*/ 1325394 w 2168289"/>
                <a:gd name="connsiteY2" fmla="*/ 1477401 h 1826082"/>
                <a:gd name="connsiteX3" fmla="*/ 1492618 w 2168289"/>
                <a:gd name="connsiteY3" fmla="*/ 1697995 h 1826082"/>
                <a:gd name="connsiteX4" fmla="*/ 1746690 w 2168289"/>
                <a:gd name="connsiteY4" fmla="*/ 1597753 h 1826082"/>
                <a:gd name="connsiteX5" fmla="*/ 1782652 w 2168289"/>
                <a:gd name="connsiteY5" fmla="*/ 1343768 h 1826082"/>
                <a:gd name="connsiteX6" fmla="*/ 1770724 w 2168289"/>
                <a:gd name="connsiteY6" fmla="*/ 421418 h 1826082"/>
                <a:gd name="connsiteX7" fmla="*/ 1862164 w 2168289"/>
                <a:gd name="connsiteY7" fmla="*/ 99390 h 1826082"/>
                <a:gd name="connsiteX8" fmla="*/ 2168289 w 2168289"/>
                <a:gd name="connsiteY8" fmla="*/ 0 h 1826082"/>
                <a:gd name="connsiteX9" fmla="*/ 2041068 w 2168289"/>
                <a:gd name="connsiteY9" fmla="*/ 198783 h 1826082"/>
                <a:gd name="connsiteX10" fmla="*/ 1905896 w 2168289"/>
                <a:gd name="connsiteY10" fmla="*/ 425394 h 1826082"/>
                <a:gd name="connsiteX11" fmla="*/ 1909872 w 2168289"/>
                <a:gd name="connsiteY11" fmla="*/ 1339794 h 1826082"/>
                <a:gd name="connsiteX12" fmla="*/ 1741677 w 2168289"/>
                <a:gd name="connsiteY12" fmla="*/ 1772713 h 1826082"/>
                <a:gd name="connsiteX13" fmla="*/ 1448458 w 2168289"/>
                <a:gd name="connsiteY13" fmla="*/ 1825821 h 1826082"/>
                <a:gd name="connsiteX14" fmla="*/ 382529 w 2168289"/>
                <a:gd name="connsiteY14" fmla="*/ 1826082 h 1826082"/>
                <a:gd name="connsiteX15" fmla="*/ 112541 w 2168289"/>
                <a:gd name="connsiteY15" fmla="*/ 1724527 h 1826082"/>
                <a:gd name="connsiteX16" fmla="*/ 8942 w 2168289"/>
                <a:gd name="connsiteY16" fmla="*/ 1534328 h 1826082"/>
                <a:gd name="connsiteX17" fmla="*/ 65870 w 2168289"/>
                <a:gd name="connsiteY17" fmla="*/ 1408335 h 1826082"/>
                <a:gd name="connsiteX0" fmla="*/ 65870 w 2442609"/>
                <a:gd name="connsiteY0" fmla="*/ 1408335 h 1826082"/>
                <a:gd name="connsiteX1" fmla="*/ 1217190 w 2442609"/>
                <a:gd name="connsiteY1" fmla="*/ 1411893 h 1826082"/>
                <a:gd name="connsiteX2" fmla="*/ 1325394 w 2442609"/>
                <a:gd name="connsiteY2" fmla="*/ 1477401 h 1826082"/>
                <a:gd name="connsiteX3" fmla="*/ 1492618 w 2442609"/>
                <a:gd name="connsiteY3" fmla="*/ 1697995 h 1826082"/>
                <a:gd name="connsiteX4" fmla="*/ 1746690 w 2442609"/>
                <a:gd name="connsiteY4" fmla="*/ 1597753 h 1826082"/>
                <a:gd name="connsiteX5" fmla="*/ 1782652 w 2442609"/>
                <a:gd name="connsiteY5" fmla="*/ 1343768 h 1826082"/>
                <a:gd name="connsiteX6" fmla="*/ 1770724 w 2442609"/>
                <a:gd name="connsiteY6" fmla="*/ 421418 h 1826082"/>
                <a:gd name="connsiteX7" fmla="*/ 1862164 w 2442609"/>
                <a:gd name="connsiteY7" fmla="*/ 99390 h 1826082"/>
                <a:gd name="connsiteX8" fmla="*/ 2168289 w 2442609"/>
                <a:gd name="connsiteY8" fmla="*/ 0 h 1826082"/>
                <a:gd name="connsiteX9" fmla="*/ 2442609 w 2442609"/>
                <a:gd name="connsiteY9" fmla="*/ 198783 h 1826082"/>
                <a:gd name="connsiteX10" fmla="*/ 1905896 w 2442609"/>
                <a:gd name="connsiteY10" fmla="*/ 425394 h 1826082"/>
                <a:gd name="connsiteX11" fmla="*/ 1909872 w 2442609"/>
                <a:gd name="connsiteY11" fmla="*/ 1339794 h 1826082"/>
                <a:gd name="connsiteX12" fmla="*/ 1741677 w 2442609"/>
                <a:gd name="connsiteY12" fmla="*/ 1772713 h 1826082"/>
                <a:gd name="connsiteX13" fmla="*/ 1448458 w 2442609"/>
                <a:gd name="connsiteY13" fmla="*/ 1825821 h 1826082"/>
                <a:gd name="connsiteX14" fmla="*/ 382529 w 2442609"/>
                <a:gd name="connsiteY14" fmla="*/ 1826082 h 1826082"/>
                <a:gd name="connsiteX15" fmla="*/ 112541 w 2442609"/>
                <a:gd name="connsiteY15" fmla="*/ 1724527 h 1826082"/>
                <a:gd name="connsiteX16" fmla="*/ 8942 w 2442609"/>
                <a:gd name="connsiteY16" fmla="*/ 1534328 h 1826082"/>
                <a:gd name="connsiteX17" fmla="*/ 65870 w 2442609"/>
                <a:gd name="connsiteY17" fmla="*/ 1408335 h 1826082"/>
                <a:gd name="connsiteX0" fmla="*/ 65870 w 2442609"/>
                <a:gd name="connsiteY0" fmla="*/ 1408335 h 1826082"/>
                <a:gd name="connsiteX1" fmla="*/ 1217190 w 2442609"/>
                <a:gd name="connsiteY1" fmla="*/ 1411893 h 1826082"/>
                <a:gd name="connsiteX2" fmla="*/ 1325394 w 2442609"/>
                <a:gd name="connsiteY2" fmla="*/ 1477401 h 1826082"/>
                <a:gd name="connsiteX3" fmla="*/ 1492618 w 2442609"/>
                <a:gd name="connsiteY3" fmla="*/ 1697995 h 1826082"/>
                <a:gd name="connsiteX4" fmla="*/ 1746690 w 2442609"/>
                <a:gd name="connsiteY4" fmla="*/ 1597753 h 1826082"/>
                <a:gd name="connsiteX5" fmla="*/ 1782652 w 2442609"/>
                <a:gd name="connsiteY5" fmla="*/ 1343768 h 1826082"/>
                <a:gd name="connsiteX6" fmla="*/ 1770724 w 2442609"/>
                <a:gd name="connsiteY6" fmla="*/ 421418 h 1826082"/>
                <a:gd name="connsiteX7" fmla="*/ 1862164 w 2442609"/>
                <a:gd name="connsiteY7" fmla="*/ 99390 h 1826082"/>
                <a:gd name="connsiteX8" fmla="*/ 2168289 w 2442609"/>
                <a:gd name="connsiteY8" fmla="*/ 0 h 1826082"/>
                <a:gd name="connsiteX9" fmla="*/ 2442609 w 2442609"/>
                <a:gd name="connsiteY9" fmla="*/ 198783 h 1826082"/>
                <a:gd name="connsiteX10" fmla="*/ 2223948 w 2442609"/>
                <a:gd name="connsiteY10" fmla="*/ 294198 h 1826082"/>
                <a:gd name="connsiteX11" fmla="*/ 1905896 w 2442609"/>
                <a:gd name="connsiteY11" fmla="*/ 425394 h 1826082"/>
                <a:gd name="connsiteX12" fmla="*/ 1909872 w 2442609"/>
                <a:gd name="connsiteY12" fmla="*/ 1339794 h 1826082"/>
                <a:gd name="connsiteX13" fmla="*/ 1741677 w 2442609"/>
                <a:gd name="connsiteY13" fmla="*/ 1772713 h 1826082"/>
                <a:gd name="connsiteX14" fmla="*/ 1448458 w 2442609"/>
                <a:gd name="connsiteY14" fmla="*/ 1825821 h 1826082"/>
                <a:gd name="connsiteX15" fmla="*/ 382529 w 2442609"/>
                <a:gd name="connsiteY15" fmla="*/ 1826082 h 1826082"/>
                <a:gd name="connsiteX16" fmla="*/ 112541 w 2442609"/>
                <a:gd name="connsiteY16" fmla="*/ 1724527 h 1826082"/>
                <a:gd name="connsiteX17" fmla="*/ 8942 w 2442609"/>
                <a:gd name="connsiteY17" fmla="*/ 1534328 h 1826082"/>
                <a:gd name="connsiteX18" fmla="*/ 65870 w 2442609"/>
                <a:gd name="connsiteY18" fmla="*/ 1408335 h 1826082"/>
                <a:gd name="connsiteX0" fmla="*/ 65870 w 2442609"/>
                <a:gd name="connsiteY0" fmla="*/ 1408335 h 1826082"/>
                <a:gd name="connsiteX1" fmla="*/ 1217190 w 2442609"/>
                <a:gd name="connsiteY1" fmla="*/ 1411893 h 1826082"/>
                <a:gd name="connsiteX2" fmla="*/ 1325394 w 2442609"/>
                <a:gd name="connsiteY2" fmla="*/ 1477401 h 1826082"/>
                <a:gd name="connsiteX3" fmla="*/ 1492618 w 2442609"/>
                <a:gd name="connsiteY3" fmla="*/ 1697995 h 1826082"/>
                <a:gd name="connsiteX4" fmla="*/ 1746690 w 2442609"/>
                <a:gd name="connsiteY4" fmla="*/ 1597753 h 1826082"/>
                <a:gd name="connsiteX5" fmla="*/ 1782652 w 2442609"/>
                <a:gd name="connsiteY5" fmla="*/ 1343768 h 1826082"/>
                <a:gd name="connsiteX6" fmla="*/ 1770724 w 2442609"/>
                <a:gd name="connsiteY6" fmla="*/ 421418 h 1826082"/>
                <a:gd name="connsiteX7" fmla="*/ 1862164 w 2442609"/>
                <a:gd name="connsiteY7" fmla="*/ 99390 h 1826082"/>
                <a:gd name="connsiteX8" fmla="*/ 2168289 w 2442609"/>
                <a:gd name="connsiteY8" fmla="*/ 0 h 1826082"/>
                <a:gd name="connsiteX9" fmla="*/ 2442609 w 2442609"/>
                <a:gd name="connsiteY9" fmla="*/ 198783 h 1826082"/>
                <a:gd name="connsiteX10" fmla="*/ 2406828 w 2442609"/>
                <a:gd name="connsiteY10" fmla="*/ 421419 h 1826082"/>
                <a:gd name="connsiteX11" fmla="*/ 1905896 w 2442609"/>
                <a:gd name="connsiteY11" fmla="*/ 425394 h 1826082"/>
                <a:gd name="connsiteX12" fmla="*/ 1909872 w 2442609"/>
                <a:gd name="connsiteY12" fmla="*/ 1339794 h 1826082"/>
                <a:gd name="connsiteX13" fmla="*/ 1741677 w 2442609"/>
                <a:gd name="connsiteY13" fmla="*/ 1772713 h 1826082"/>
                <a:gd name="connsiteX14" fmla="*/ 1448458 w 2442609"/>
                <a:gd name="connsiteY14" fmla="*/ 1825821 h 1826082"/>
                <a:gd name="connsiteX15" fmla="*/ 382529 w 2442609"/>
                <a:gd name="connsiteY15" fmla="*/ 1826082 h 1826082"/>
                <a:gd name="connsiteX16" fmla="*/ 112541 w 2442609"/>
                <a:gd name="connsiteY16" fmla="*/ 1724527 h 1826082"/>
                <a:gd name="connsiteX17" fmla="*/ 8942 w 2442609"/>
                <a:gd name="connsiteY17" fmla="*/ 1534328 h 1826082"/>
                <a:gd name="connsiteX18" fmla="*/ 65870 w 2442609"/>
                <a:gd name="connsiteY18" fmla="*/ 1408335 h 1826082"/>
                <a:gd name="connsiteX0" fmla="*/ 65870 w 2442609"/>
                <a:gd name="connsiteY0" fmla="*/ 1408335 h 1826082"/>
                <a:gd name="connsiteX1" fmla="*/ 1217190 w 2442609"/>
                <a:gd name="connsiteY1" fmla="*/ 1411893 h 1826082"/>
                <a:gd name="connsiteX2" fmla="*/ 1325394 w 2442609"/>
                <a:gd name="connsiteY2" fmla="*/ 1477401 h 1826082"/>
                <a:gd name="connsiteX3" fmla="*/ 1492618 w 2442609"/>
                <a:gd name="connsiteY3" fmla="*/ 1697995 h 1826082"/>
                <a:gd name="connsiteX4" fmla="*/ 1746690 w 2442609"/>
                <a:gd name="connsiteY4" fmla="*/ 1597753 h 1826082"/>
                <a:gd name="connsiteX5" fmla="*/ 1782652 w 2442609"/>
                <a:gd name="connsiteY5" fmla="*/ 1343768 h 1826082"/>
                <a:gd name="connsiteX6" fmla="*/ 1770724 w 2442609"/>
                <a:gd name="connsiteY6" fmla="*/ 421418 h 1826082"/>
                <a:gd name="connsiteX7" fmla="*/ 1862164 w 2442609"/>
                <a:gd name="connsiteY7" fmla="*/ 99390 h 1826082"/>
                <a:gd name="connsiteX8" fmla="*/ 2168289 w 2442609"/>
                <a:gd name="connsiteY8" fmla="*/ 0 h 1826082"/>
                <a:gd name="connsiteX9" fmla="*/ 2442609 w 2442609"/>
                <a:gd name="connsiteY9" fmla="*/ 198783 h 1826082"/>
                <a:gd name="connsiteX10" fmla="*/ 2406828 w 2442609"/>
                <a:gd name="connsiteY10" fmla="*/ 421419 h 1826082"/>
                <a:gd name="connsiteX11" fmla="*/ 1905896 w 2442609"/>
                <a:gd name="connsiteY11" fmla="*/ 425394 h 1826082"/>
                <a:gd name="connsiteX12" fmla="*/ 1909872 w 2442609"/>
                <a:gd name="connsiteY12" fmla="*/ 1339794 h 1826082"/>
                <a:gd name="connsiteX13" fmla="*/ 1741677 w 2442609"/>
                <a:gd name="connsiteY13" fmla="*/ 1772713 h 1826082"/>
                <a:gd name="connsiteX14" fmla="*/ 1448458 w 2442609"/>
                <a:gd name="connsiteY14" fmla="*/ 1825821 h 1826082"/>
                <a:gd name="connsiteX15" fmla="*/ 382529 w 2442609"/>
                <a:gd name="connsiteY15" fmla="*/ 1826082 h 1826082"/>
                <a:gd name="connsiteX16" fmla="*/ 112541 w 2442609"/>
                <a:gd name="connsiteY16" fmla="*/ 1724527 h 1826082"/>
                <a:gd name="connsiteX17" fmla="*/ 8942 w 2442609"/>
                <a:gd name="connsiteY17" fmla="*/ 1534328 h 1826082"/>
                <a:gd name="connsiteX18" fmla="*/ 65870 w 2442609"/>
                <a:gd name="connsiteY18" fmla="*/ 1408335 h 1826082"/>
                <a:gd name="connsiteX0" fmla="*/ 65870 w 2442609"/>
                <a:gd name="connsiteY0" fmla="*/ 1408335 h 1826082"/>
                <a:gd name="connsiteX1" fmla="*/ 1217190 w 2442609"/>
                <a:gd name="connsiteY1" fmla="*/ 1411893 h 1826082"/>
                <a:gd name="connsiteX2" fmla="*/ 1325394 w 2442609"/>
                <a:gd name="connsiteY2" fmla="*/ 1477401 h 1826082"/>
                <a:gd name="connsiteX3" fmla="*/ 1492618 w 2442609"/>
                <a:gd name="connsiteY3" fmla="*/ 1697995 h 1826082"/>
                <a:gd name="connsiteX4" fmla="*/ 1746690 w 2442609"/>
                <a:gd name="connsiteY4" fmla="*/ 1597753 h 1826082"/>
                <a:gd name="connsiteX5" fmla="*/ 1782652 w 2442609"/>
                <a:gd name="connsiteY5" fmla="*/ 1343768 h 1826082"/>
                <a:gd name="connsiteX6" fmla="*/ 1770724 w 2442609"/>
                <a:gd name="connsiteY6" fmla="*/ 421418 h 1826082"/>
                <a:gd name="connsiteX7" fmla="*/ 1862164 w 2442609"/>
                <a:gd name="connsiteY7" fmla="*/ 99390 h 1826082"/>
                <a:gd name="connsiteX8" fmla="*/ 2168289 w 2442609"/>
                <a:gd name="connsiteY8" fmla="*/ 0 h 1826082"/>
                <a:gd name="connsiteX9" fmla="*/ 2442609 w 2442609"/>
                <a:gd name="connsiteY9" fmla="*/ 198783 h 1826082"/>
                <a:gd name="connsiteX10" fmla="*/ 2406828 w 2442609"/>
                <a:gd name="connsiteY10" fmla="*/ 421419 h 1826082"/>
                <a:gd name="connsiteX11" fmla="*/ 1905896 w 2442609"/>
                <a:gd name="connsiteY11" fmla="*/ 425394 h 1826082"/>
                <a:gd name="connsiteX12" fmla="*/ 1909872 w 2442609"/>
                <a:gd name="connsiteY12" fmla="*/ 1339794 h 1826082"/>
                <a:gd name="connsiteX13" fmla="*/ 1741677 w 2442609"/>
                <a:gd name="connsiteY13" fmla="*/ 1772713 h 1826082"/>
                <a:gd name="connsiteX14" fmla="*/ 1448458 w 2442609"/>
                <a:gd name="connsiteY14" fmla="*/ 1825821 h 1826082"/>
                <a:gd name="connsiteX15" fmla="*/ 382529 w 2442609"/>
                <a:gd name="connsiteY15" fmla="*/ 1826082 h 1826082"/>
                <a:gd name="connsiteX16" fmla="*/ 112541 w 2442609"/>
                <a:gd name="connsiteY16" fmla="*/ 1724527 h 1826082"/>
                <a:gd name="connsiteX17" fmla="*/ 8942 w 2442609"/>
                <a:gd name="connsiteY17" fmla="*/ 1534328 h 1826082"/>
                <a:gd name="connsiteX18" fmla="*/ 65870 w 2442609"/>
                <a:gd name="connsiteY18" fmla="*/ 1408335 h 1826082"/>
                <a:gd name="connsiteX0" fmla="*/ 65870 w 2460499"/>
                <a:gd name="connsiteY0" fmla="*/ 1408335 h 1826082"/>
                <a:gd name="connsiteX1" fmla="*/ 1217190 w 2460499"/>
                <a:gd name="connsiteY1" fmla="*/ 1411893 h 1826082"/>
                <a:gd name="connsiteX2" fmla="*/ 1325394 w 2460499"/>
                <a:gd name="connsiteY2" fmla="*/ 1477401 h 1826082"/>
                <a:gd name="connsiteX3" fmla="*/ 1492618 w 2460499"/>
                <a:gd name="connsiteY3" fmla="*/ 1697995 h 1826082"/>
                <a:gd name="connsiteX4" fmla="*/ 1746690 w 2460499"/>
                <a:gd name="connsiteY4" fmla="*/ 1597753 h 1826082"/>
                <a:gd name="connsiteX5" fmla="*/ 1782652 w 2460499"/>
                <a:gd name="connsiteY5" fmla="*/ 1343768 h 1826082"/>
                <a:gd name="connsiteX6" fmla="*/ 1770724 w 2460499"/>
                <a:gd name="connsiteY6" fmla="*/ 421418 h 1826082"/>
                <a:gd name="connsiteX7" fmla="*/ 1862164 w 2460499"/>
                <a:gd name="connsiteY7" fmla="*/ 99390 h 1826082"/>
                <a:gd name="connsiteX8" fmla="*/ 2168289 w 2460499"/>
                <a:gd name="connsiteY8" fmla="*/ 0 h 1826082"/>
                <a:gd name="connsiteX9" fmla="*/ 2442609 w 2460499"/>
                <a:gd name="connsiteY9" fmla="*/ 198783 h 1826082"/>
                <a:gd name="connsiteX10" fmla="*/ 2406828 w 2460499"/>
                <a:gd name="connsiteY10" fmla="*/ 421419 h 1826082"/>
                <a:gd name="connsiteX11" fmla="*/ 1905896 w 2460499"/>
                <a:gd name="connsiteY11" fmla="*/ 425394 h 1826082"/>
                <a:gd name="connsiteX12" fmla="*/ 1909872 w 2460499"/>
                <a:gd name="connsiteY12" fmla="*/ 1339794 h 1826082"/>
                <a:gd name="connsiteX13" fmla="*/ 1741677 w 2460499"/>
                <a:gd name="connsiteY13" fmla="*/ 1772713 h 1826082"/>
                <a:gd name="connsiteX14" fmla="*/ 1448458 w 2460499"/>
                <a:gd name="connsiteY14" fmla="*/ 1825821 h 1826082"/>
                <a:gd name="connsiteX15" fmla="*/ 382529 w 2460499"/>
                <a:gd name="connsiteY15" fmla="*/ 1826082 h 1826082"/>
                <a:gd name="connsiteX16" fmla="*/ 112541 w 2460499"/>
                <a:gd name="connsiteY16" fmla="*/ 1724527 h 1826082"/>
                <a:gd name="connsiteX17" fmla="*/ 8942 w 2460499"/>
                <a:gd name="connsiteY17" fmla="*/ 1534328 h 1826082"/>
                <a:gd name="connsiteX18" fmla="*/ 65870 w 2460499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9743"/>
                <a:gd name="connsiteY0" fmla="*/ 1408335 h 1826082"/>
                <a:gd name="connsiteX1" fmla="*/ 1217190 w 2469743"/>
                <a:gd name="connsiteY1" fmla="*/ 1411893 h 1826082"/>
                <a:gd name="connsiteX2" fmla="*/ 1325394 w 2469743"/>
                <a:gd name="connsiteY2" fmla="*/ 1477401 h 1826082"/>
                <a:gd name="connsiteX3" fmla="*/ 1492618 w 2469743"/>
                <a:gd name="connsiteY3" fmla="*/ 1697995 h 1826082"/>
                <a:gd name="connsiteX4" fmla="*/ 1746690 w 2469743"/>
                <a:gd name="connsiteY4" fmla="*/ 1597753 h 1826082"/>
                <a:gd name="connsiteX5" fmla="*/ 1782652 w 2469743"/>
                <a:gd name="connsiteY5" fmla="*/ 1343768 h 1826082"/>
                <a:gd name="connsiteX6" fmla="*/ 1770724 w 2469743"/>
                <a:gd name="connsiteY6" fmla="*/ 421418 h 1826082"/>
                <a:gd name="connsiteX7" fmla="*/ 1862164 w 2469743"/>
                <a:gd name="connsiteY7" fmla="*/ 99390 h 1826082"/>
                <a:gd name="connsiteX8" fmla="*/ 2168289 w 2469743"/>
                <a:gd name="connsiteY8" fmla="*/ 0 h 1826082"/>
                <a:gd name="connsiteX9" fmla="*/ 2442609 w 2469743"/>
                <a:gd name="connsiteY9" fmla="*/ 198783 h 1826082"/>
                <a:gd name="connsiteX10" fmla="*/ 2406828 w 2469743"/>
                <a:gd name="connsiteY10" fmla="*/ 421419 h 1826082"/>
                <a:gd name="connsiteX11" fmla="*/ 1905896 w 2469743"/>
                <a:gd name="connsiteY11" fmla="*/ 425394 h 1826082"/>
                <a:gd name="connsiteX12" fmla="*/ 1909872 w 2469743"/>
                <a:gd name="connsiteY12" fmla="*/ 1339794 h 1826082"/>
                <a:gd name="connsiteX13" fmla="*/ 1741677 w 2469743"/>
                <a:gd name="connsiteY13" fmla="*/ 1772713 h 1826082"/>
                <a:gd name="connsiteX14" fmla="*/ 1448458 w 2469743"/>
                <a:gd name="connsiteY14" fmla="*/ 1825821 h 1826082"/>
                <a:gd name="connsiteX15" fmla="*/ 382529 w 2469743"/>
                <a:gd name="connsiteY15" fmla="*/ 1826082 h 1826082"/>
                <a:gd name="connsiteX16" fmla="*/ 112541 w 2469743"/>
                <a:gd name="connsiteY16" fmla="*/ 1724527 h 1826082"/>
                <a:gd name="connsiteX17" fmla="*/ 8942 w 2469743"/>
                <a:gd name="connsiteY17" fmla="*/ 1534328 h 1826082"/>
                <a:gd name="connsiteX18" fmla="*/ 65870 w 2469743"/>
                <a:gd name="connsiteY18" fmla="*/ 1408335 h 1826082"/>
                <a:gd name="connsiteX0" fmla="*/ 65870 w 2468692"/>
                <a:gd name="connsiteY0" fmla="*/ 1408335 h 1826082"/>
                <a:gd name="connsiteX1" fmla="*/ 1217190 w 2468692"/>
                <a:gd name="connsiteY1" fmla="*/ 1411893 h 1826082"/>
                <a:gd name="connsiteX2" fmla="*/ 1325394 w 2468692"/>
                <a:gd name="connsiteY2" fmla="*/ 1477401 h 1826082"/>
                <a:gd name="connsiteX3" fmla="*/ 1492618 w 2468692"/>
                <a:gd name="connsiteY3" fmla="*/ 1697995 h 1826082"/>
                <a:gd name="connsiteX4" fmla="*/ 1746690 w 2468692"/>
                <a:gd name="connsiteY4" fmla="*/ 1597753 h 1826082"/>
                <a:gd name="connsiteX5" fmla="*/ 1782652 w 2468692"/>
                <a:gd name="connsiteY5" fmla="*/ 1343768 h 1826082"/>
                <a:gd name="connsiteX6" fmla="*/ 1770724 w 2468692"/>
                <a:gd name="connsiteY6" fmla="*/ 421418 h 1826082"/>
                <a:gd name="connsiteX7" fmla="*/ 1862164 w 2468692"/>
                <a:gd name="connsiteY7" fmla="*/ 99390 h 1826082"/>
                <a:gd name="connsiteX8" fmla="*/ 2168289 w 2468692"/>
                <a:gd name="connsiteY8" fmla="*/ 0 h 1826082"/>
                <a:gd name="connsiteX9" fmla="*/ 2442609 w 2468692"/>
                <a:gd name="connsiteY9" fmla="*/ 198783 h 1826082"/>
                <a:gd name="connsiteX10" fmla="*/ 2406828 w 2468692"/>
                <a:gd name="connsiteY10" fmla="*/ 421419 h 1826082"/>
                <a:gd name="connsiteX11" fmla="*/ 1905896 w 2468692"/>
                <a:gd name="connsiteY11" fmla="*/ 425394 h 1826082"/>
                <a:gd name="connsiteX12" fmla="*/ 1909872 w 2468692"/>
                <a:gd name="connsiteY12" fmla="*/ 1339794 h 1826082"/>
                <a:gd name="connsiteX13" fmla="*/ 1741677 w 2468692"/>
                <a:gd name="connsiteY13" fmla="*/ 1772713 h 1826082"/>
                <a:gd name="connsiteX14" fmla="*/ 1448458 w 2468692"/>
                <a:gd name="connsiteY14" fmla="*/ 1825821 h 1826082"/>
                <a:gd name="connsiteX15" fmla="*/ 382529 w 2468692"/>
                <a:gd name="connsiteY15" fmla="*/ 1826082 h 1826082"/>
                <a:gd name="connsiteX16" fmla="*/ 112541 w 2468692"/>
                <a:gd name="connsiteY16" fmla="*/ 1724527 h 1826082"/>
                <a:gd name="connsiteX17" fmla="*/ 8942 w 2468692"/>
                <a:gd name="connsiteY17" fmla="*/ 1534328 h 1826082"/>
                <a:gd name="connsiteX18" fmla="*/ 65870 w 2468692"/>
                <a:gd name="connsiteY18" fmla="*/ 1408335 h 1826082"/>
                <a:gd name="connsiteX0" fmla="*/ 65870 w 2467983"/>
                <a:gd name="connsiteY0" fmla="*/ 1408335 h 1826082"/>
                <a:gd name="connsiteX1" fmla="*/ 1217190 w 2467983"/>
                <a:gd name="connsiteY1" fmla="*/ 1411893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7190 w 2467983"/>
                <a:gd name="connsiteY1" fmla="*/ 1411893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7190 w 2467983"/>
                <a:gd name="connsiteY1" fmla="*/ 1411893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7190 w 2467983"/>
                <a:gd name="connsiteY1" fmla="*/ 1411893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7190 w 2467983"/>
                <a:gd name="connsiteY1" fmla="*/ 1411893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7190 w 2467983"/>
                <a:gd name="connsiteY1" fmla="*/ 1411893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9571 w 2467983"/>
                <a:gd name="connsiteY1" fmla="*/ 1407131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9571 w 2467983"/>
                <a:gd name="connsiteY1" fmla="*/ 1407131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6082"/>
                <a:gd name="connsiteX1" fmla="*/ 1219571 w 2467983"/>
                <a:gd name="connsiteY1" fmla="*/ 1407131 h 1826082"/>
                <a:gd name="connsiteX2" fmla="*/ 1325394 w 2467983"/>
                <a:gd name="connsiteY2" fmla="*/ 1477401 h 1826082"/>
                <a:gd name="connsiteX3" fmla="*/ 1492618 w 2467983"/>
                <a:gd name="connsiteY3" fmla="*/ 1697995 h 1826082"/>
                <a:gd name="connsiteX4" fmla="*/ 1746690 w 2467983"/>
                <a:gd name="connsiteY4" fmla="*/ 1597753 h 1826082"/>
                <a:gd name="connsiteX5" fmla="*/ 1782652 w 2467983"/>
                <a:gd name="connsiteY5" fmla="*/ 1343768 h 1826082"/>
                <a:gd name="connsiteX6" fmla="*/ 1770724 w 2467983"/>
                <a:gd name="connsiteY6" fmla="*/ 421418 h 1826082"/>
                <a:gd name="connsiteX7" fmla="*/ 1862164 w 2467983"/>
                <a:gd name="connsiteY7" fmla="*/ 99390 h 1826082"/>
                <a:gd name="connsiteX8" fmla="*/ 2168289 w 2467983"/>
                <a:gd name="connsiteY8" fmla="*/ 0 h 1826082"/>
                <a:gd name="connsiteX9" fmla="*/ 2442609 w 2467983"/>
                <a:gd name="connsiteY9" fmla="*/ 198783 h 1826082"/>
                <a:gd name="connsiteX10" fmla="*/ 2404447 w 2467983"/>
                <a:gd name="connsiteY10" fmla="*/ 423800 h 1826082"/>
                <a:gd name="connsiteX11" fmla="*/ 1905896 w 2467983"/>
                <a:gd name="connsiteY11" fmla="*/ 425394 h 1826082"/>
                <a:gd name="connsiteX12" fmla="*/ 1909872 w 2467983"/>
                <a:gd name="connsiteY12" fmla="*/ 1339794 h 1826082"/>
                <a:gd name="connsiteX13" fmla="*/ 1741677 w 2467983"/>
                <a:gd name="connsiteY13" fmla="*/ 1772713 h 1826082"/>
                <a:gd name="connsiteX14" fmla="*/ 1448458 w 2467983"/>
                <a:gd name="connsiteY14" fmla="*/ 1825821 h 1826082"/>
                <a:gd name="connsiteX15" fmla="*/ 382529 w 2467983"/>
                <a:gd name="connsiteY15" fmla="*/ 1826082 h 1826082"/>
                <a:gd name="connsiteX16" fmla="*/ 112541 w 2467983"/>
                <a:gd name="connsiteY16" fmla="*/ 1724527 h 1826082"/>
                <a:gd name="connsiteX17" fmla="*/ 8942 w 2467983"/>
                <a:gd name="connsiteY17" fmla="*/ 1534328 h 1826082"/>
                <a:gd name="connsiteX18" fmla="*/ 65870 w 2467983"/>
                <a:gd name="connsiteY18" fmla="*/ 1408335 h 1826082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1319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2713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9872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2652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0271 w 2467983"/>
                <a:gd name="connsiteY5" fmla="*/ 1343768 h 1825821"/>
                <a:gd name="connsiteX6" fmla="*/ 1770724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0271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80271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7753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5371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5371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5371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5371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5371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8335 h 1825821"/>
                <a:gd name="connsiteX1" fmla="*/ 1219571 w 2467983"/>
                <a:gd name="connsiteY1" fmla="*/ 1407131 h 1825821"/>
                <a:gd name="connsiteX2" fmla="*/ 1325394 w 2467983"/>
                <a:gd name="connsiteY2" fmla="*/ 1477401 h 1825821"/>
                <a:gd name="connsiteX3" fmla="*/ 1492618 w 2467983"/>
                <a:gd name="connsiteY3" fmla="*/ 1697995 h 1825821"/>
                <a:gd name="connsiteX4" fmla="*/ 1746690 w 2467983"/>
                <a:gd name="connsiteY4" fmla="*/ 1595371 h 1825821"/>
                <a:gd name="connsiteX5" fmla="*/ 1775508 w 2467983"/>
                <a:gd name="connsiteY5" fmla="*/ 1343768 h 1825821"/>
                <a:gd name="connsiteX6" fmla="*/ 1773105 w 2467983"/>
                <a:gd name="connsiteY6" fmla="*/ 421418 h 1825821"/>
                <a:gd name="connsiteX7" fmla="*/ 1862164 w 2467983"/>
                <a:gd name="connsiteY7" fmla="*/ 99390 h 1825821"/>
                <a:gd name="connsiteX8" fmla="*/ 2168289 w 2467983"/>
                <a:gd name="connsiteY8" fmla="*/ 0 h 1825821"/>
                <a:gd name="connsiteX9" fmla="*/ 2442609 w 2467983"/>
                <a:gd name="connsiteY9" fmla="*/ 198783 h 1825821"/>
                <a:gd name="connsiteX10" fmla="*/ 2404447 w 2467983"/>
                <a:gd name="connsiteY10" fmla="*/ 423800 h 1825821"/>
                <a:gd name="connsiteX11" fmla="*/ 1905896 w 2467983"/>
                <a:gd name="connsiteY11" fmla="*/ 425394 h 1825821"/>
                <a:gd name="connsiteX12" fmla="*/ 1907490 w 2467983"/>
                <a:gd name="connsiteY12" fmla="*/ 1339794 h 1825821"/>
                <a:gd name="connsiteX13" fmla="*/ 1741677 w 2467983"/>
                <a:gd name="connsiteY13" fmla="*/ 1775094 h 1825821"/>
                <a:gd name="connsiteX14" fmla="*/ 1448458 w 2467983"/>
                <a:gd name="connsiteY14" fmla="*/ 1825821 h 1825821"/>
                <a:gd name="connsiteX15" fmla="*/ 382529 w 2467983"/>
                <a:gd name="connsiteY15" fmla="*/ 1823701 h 1825821"/>
                <a:gd name="connsiteX16" fmla="*/ 112541 w 2467983"/>
                <a:gd name="connsiteY16" fmla="*/ 1724527 h 1825821"/>
                <a:gd name="connsiteX17" fmla="*/ 8942 w 2467983"/>
                <a:gd name="connsiteY17" fmla="*/ 1534328 h 1825821"/>
                <a:gd name="connsiteX18" fmla="*/ 65870 w 2467983"/>
                <a:gd name="connsiteY18" fmla="*/ 1408335 h 1825821"/>
                <a:gd name="connsiteX0" fmla="*/ 65870 w 2467983"/>
                <a:gd name="connsiteY0" fmla="*/ 1409357 h 1826843"/>
                <a:gd name="connsiteX1" fmla="*/ 1219571 w 2467983"/>
                <a:gd name="connsiteY1" fmla="*/ 1408153 h 1826843"/>
                <a:gd name="connsiteX2" fmla="*/ 1325394 w 2467983"/>
                <a:gd name="connsiteY2" fmla="*/ 1478423 h 1826843"/>
                <a:gd name="connsiteX3" fmla="*/ 1492618 w 2467983"/>
                <a:gd name="connsiteY3" fmla="*/ 1699017 h 1826843"/>
                <a:gd name="connsiteX4" fmla="*/ 1746690 w 2467983"/>
                <a:gd name="connsiteY4" fmla="*/ 1596393 h 1826843"/>
                <a:gd name="connsiteX5" fmla="*/ 1775508 w 2467983"/>
                <a:gd name="connsiteY5" fmla="*/ 1344790 h 1826843"/>
                <a:gd name="connsiteX6" fmla="*/ 1773105 w 2467983"/>
                <a:gd name="connsiteY6" fmla="*/ 422440 h 1826843"/>
                <a:gd name="connsiteX7" fmla="*/ 1862164 w 2467983"/>
                <a:gd name="connsiteY7" fmla="*/ 100412 h 1826843"/>
                <a:gd name="connsiteX8" fmla="*/ 2168289 w 2467983"/>
                <a:gd name="connsiteY8" fmla="*/ 1022 h 1826843"/>
                <a:gd name="connsiteX9" fmla="*/ 2442609 w 2467983"/>
                <a:gd name="connsiteY9" fmla="*/ 199805 h 1826843"/>
                <a:gd name="connsiteX10" fmla="*/ 2404447 w 2467983"/>
                <a:gd name="connsiteY10" fmla="*/ 424822 h 1826843"/>
                <a:gd name="connsiteX11" fmla="*/ 1905896 w 2467983"/>
                <a:gd name="connsiteY11" fmla="*/ 426416 h 1826843"/>
                <a:gd name="connsiteX12" fmla="*/ 1907490 w 2467983"/>
                <a:gd name="connsiteY12" fmla="*/ 1340816 h 1826843"/>
                <a:gd name="connsiteX13" fmla="*/ 1741677 w 2467983"/>
                <a:gd name="connsiteY13" fmla="*/ 1776116 h 1826843"/>
                <a:gd name="connsiteX14" fmla="*/ 1448458 w 2467983"/>
                <a:gd name="connsiteY14" fmla="*/ 1826843 h 1826843"/>
                <a:gd name="connsiteX15" fmla="*/ 382529 w 2467983"/>
                <a:gd name="connsiteY15" fmla="*/ 1824723 h 1826843"/>
                <a:gd name="connsiteX16" fmla="*/ 112541 w 2467983"/>
                <a:gd name="connsiteY16" fmla="*/ 1725549 h 1826843"/>
                <a:gd name="connsiteX17" fmla="*/ 8942 w 2467983"/>
                <a:gd name="connsiteY17" fmla="*/ 1535350 h 1826843"/>
                <a:gd name="connsiteX18" fmla="*/ 65870 w 2467983"/>
                <a:gd name="connsiteY18" fmla="*/ 1409357 h 1826843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1242 h 1828728"/>
                <a:gd name="connsiteX1" fmla="*/ 1219571 w 2467983"/>
                <a:gd name="connsiteY1" fmla="*/ 1410038 h 1828728"/>
                <a:gd name="connsiteX2" fmla="*/ 1325394 w 2467983"/>
                <a:gd name="connsiteY2" fmla="*/ 1480308 h 1828728"/>
                <a:gd name="connsiteX3" fmla="*/ 1492618 w 2467983"/>
                <a:gd name="connsiteY3" fmla="*/ 1700902 h 1828728"/>
                <a:gd name="connsiteX4" fmla="*/ 1746690 w 2467983"/>
                <a:gd name="connsiteY4" fmla="*/ 1598278 h 1828728"/>
                <a:gd name="connsiteX5" fmla="*/ 1775508 w 2467983"/>
                <a:gd name="connsiteY5" fmla="*/ 1346675 h 1828728"/>
                <a:gd name="connsiteX6" fmla="*/ 1773105 w 2467983"/>
                <a:gd name="connsiteY6" fmla="*/ 424325 h 1828728"/>
                <a:gd name="connsiteX7" fmla="*/ 1862164 w 2467983"/>
                <a:gd name="connsiteY7" fmla="*/ 102297 h 1828728"/>
                <a:gd name="connsiteX8" fmla="*/ 2168289 w 2467983"/>
                <a:gd name="connsiteY8" fmla="*/ 2907 h 1828728"/>
                <a:gd name="connsiteX9" fmla="*/ 2442609 w 2467983"/>
                <a:gd name="connsiteY9" fmla="*/ 201690 h 1828728"/>
                <a:gd name="connsiteX10" fmla="*/ 2404447 w 2467983"/>
                <a:gd name="connsiteY10" fmla="*/ 426707 h 1828728"/>
                <a:gd name="connsiteX11" fmla="*/ 1905896 w 2467983"/>
                <a:gd name="connsiteY11" fmla="*/ 428301 h 1828728"/>
                <a:gd name="connsiteX12" fmla="*/ 1907490 w 2467983"/>
                <a:gd name="connsiteY12" fmla="*/ 1342701 h 1828728"/>
                <a:gd name="connsiteX13" fmla="*/ 1741677 w 2467983"/>
                <a:gd name="connsiteY13" fmla="*/ 1778001 h 1828728"/>
                <a:gd name="connsiteX14" fmla="*/ 1448458 w 2467983"/>
                <a:gd name="connsiteY14" fmla="*/ 1828728 h 1828728"/>
                <a:gd name="connsiteX15" fmla="*/ 382529 w 2467983"/>
                <a:gd name="connsiteY15" fmla="*/ 1826608 h 1828728"/>
                <a:gd name="connsiteX16" fmla="*/ 112541 w 2467983"/>
                <a:gd name="connsiteY16" fmla="*/ 1727434 h 1828728"/>
                <a:gd name="connsiteX17" fmla="*/ 8942 w 2467983"/>
                <a:gd name="connsiteY17" fmla="*/ 1537235 h 1828728"/>
                <a:gd name="connsiteX18" fmla="*/ 65870 w 2467983"/>
                <a:gd name="connsiteY18" fmla="*/ 1411242 h 1828728"/>
                <a:gd name="connsiteX0" fmla="*/ 65870 w 2467983"/>
                <a:gd name="connsiteY0" fmla="*/ 1410729 h 1828215"/>
                <a:gd name="connsiteX1" fmla="*/ 1219571 w 2467983"/>
                <a:gd name="connsiteY1" fmla="*/ 1409525 h 1828215"/>
                <a:gd name="connsiteX2" fmla="*/ 1325394 w 2467983"/>
                <a:gd name="connsiteY2" fmla="*/ 1479795 h 1828215"/>
                <a:gd name="connsiteX3" fmla="*/ 1492618 w 2467983"/>
                <a:gd name="connsiteY3" fmla="*/ 1700389 h 1828215"/>
                <a:gd name="connsiteX4" fmla="*/ 1746690 w 2467983"/>
                <a:gd name="connsiteY4" fmla="*/ 1597765 h 1828215"/>
                <a:gd name="connsiteX5" fmla="*/ 1775508 w 2467983"/>
                <a:gd name="connsiteY5" fmla="*/ 1346162 h 1828215"/>
                <a:gd name="connsiteX6" fmla="*/ 1773105 w 2467983"/>
                <a:gd name="connsiteY6" fmla="*/ 423812 h 1828215"/>
                <a:gd name="connsiteX7" fmla="*/ 1862164 w 2467983"/>
                <a:gd name="connsiteY7" fmla="*/ 101784 h 1828215"/>
                <a:gd name="connsiteX8" fmla="*/ 2168289 w 2467983"/>
                <a:gd name="connsiteY8" fmla="*/ 2394 h 1828215"/>
                <a:gd name="connsiteX9" fmla="*/ 2442609 w 2467983"/>
                <a:gd name="connsiteY9" fmla="*/ 201177 h 1828215"/>
                <a:gd name="connsiteX10" fmla="*/ 2404447 w 2467983"/>
                <a:gd name="connsiteY10" fmla="*/ 426194 h 1828215"/>
                <a:gd name="connsiteX11" fmla="*/ 1905896 w 2467983"/>
                <a:gd name="connsiteY11" fmla="*/ 427788 h 1828215"/>
                <a:gd name="connsiteX12" fmla="*/ 1907490 w 2467983"/>
                <a:gd name="connsiteY12" fmla="*/ 1342188 h 1828215"/>
                <a:gd name="connsiteX13" fmla="*/ 1741677 w 2467983"/>
                <a:gd name="connsiteY13" fmla="*/ 1777488 h 1828215"/>
                <a:gd name="connsiteX14" fmla="*/ 1448458 w 2467983"/>
                <a:gd name="connsiteY14" fmla="*/ 1828215 h 1828215"/>
                <a:gd name="connsiteX15" fmla="*/ 382529 w 2467983"/>
                <a:gd name="connsiteY15" fmla="*/ 1826095 h 1828215"/>
                <a:gd name="connsiteX16" fmla="*/ 112541 w 2467983"/>
                <a:gd name="connsiteY16" fmla="*/ 1726921 h 1828215"/>
                <a:gd name="connsiteX17" fmla="*/ 8942 w 2467983"/>
                <a:gd name="connsiteY17" fmla="*/ 1536722 h 1828215"/>
                <a:gd name="connsiteX18" fmla="*/ 65870 w 2467983"/>
                <a:gd name="connsiteY18" fmla="*/ 1410729 h 1828215"/>
                <a:gd name="connsiteX0" fmla="*/ 65870 w 2467983"/>
                <a:gd name="connsiteY0" fmla="*/ 1410729 h 1828215"/>
                <a:gd name="connsiteX1" fmla="*/ 1219571 w 2467983"/>
                <a:gd name="connsiteY1" fmla="*/ 1409525 h 1828215"/>
                <a:gd name="connsiteX2" fmla="*/ 1325394 w 2467983"/>
                <a:gd name="connsiteY2" fmla="*/ 1479795 h 1828215"/>
                <a:gd name="connsiteX3" fmla="*/ 1492618 w 2467983"/>
                <a:gd name="connsiteY3" fmla="*/ 1700389 h 1828215"/>
                <a:gd name="connsiteX4" fmla="*/ 1746690 w 2467983"/>
                <a:gd name="connsiteY4" fmla="*/ 1597765 h 1828215"/>
                <a:gd name="connsiteX5" fmla="*/ 1775508 w 2467983"/>
                <a:gd name="connsiteY5" fmla="*/ 1346162 h 1828215"/>
                <a:gd name="connsiteX6" fmla="*/ 1773105 w 2467983"/>
                <a:gd name="connsiteY6" fmla="*/ 423812 h 1828215"/>
                <a:gd name="connsiteX7" fmla="*/ 1862164 w 2467983"/>
                <a:gd name="connsiteY7" fmla="*/ 101784 h 1828215"/>
                <a:gd name="connsiteX8" fmla="*/ 2168289 w 2467983"/>
                <a:gd name="connsiteY8" fmla="*/ 2394 h 1828215"/>
                <a:gd name="connsiteX9" fmla="*/ 2442609 w 2467983"/>
                <a:gd name="connsiteY9" fmla="*/ 201177 h 1828215"/>
                <a:gd name="connsiteX10" fmla="*/ 2404447 w 2467983"/>
                <a:gd name="connsiteY10" fmla="*/ 426194 h 1828215"/>
                <a:gd name="connsiteX11" fmla="*/ 1905896 w 2467983"/>
                <a:gd name="connsiteY11" fmla="*/ 427788 h 1828215"/>
                <a:gd name="connsiteX12" fmla="*/ 1907490 w 2467983"/>
                <a:gd name="connsiteY12" fmla="*/ 1342188 h 1828215"/>
                <a:gd name="connsiteX13" fmla="*/ 1741677 w 2467983"/>
                <a:gd name="connsiteY13" fmla="*/ 1777488 h 1828215"/>
                <a:gd name="connsiteX14" fmla="*/ 1448458 w 2467983"/>
                <a:gd name="connsiteY14" fmla="*/ 1828215 h 1828215"/>
                <a:gd name="connsiteX15" fmla="*/ 382529 w 2467983"/>
                <a:gd name="connsiteY15" fmla="*/ 1826095 h 1828215"/>
                <a:gd name="connsiteX16" fmla="*/ 112541 w 2467983"/>
                <a:gd name="connsiteY16" fmla="*/ 1726921 h 1828215"/>
                <a:gd name="connsiteX17" fmla="*/ 8942 w 2467983"/>
                <a:gd name="connsiteY17" fmla="*/ 1536722 h 1828215"/>
                <a:gd name="connsiteX18" fmla="*/ 65870 w 2467983"/>
                <a:gd name="connsiteY18" fmla="*/ 1410729 h 1828215"/>
                <a:gd name="connsiteX0" fmla="*/ 65870 w 2467983"/>
                <a:gd name="connsiteY0" fmla="*/ 1410729 h 1828215"/>
                <a:gd name="connsiteX1" fmla="*/ 1219571 w 2467983"/>
                <a:gd name="connsiteY1" fmla="*/ 1409525 h 1828215"/>
                <a:gd name="connsiteX2" fmla="*/ 1325394 w 2467983"/>
                <a:gd name="connsiteY2" fmla="*/ 1479795 h 1828215"/>
                <a:gd name="connsiteX3" fmla="*/ 1492618 w 2467983"/>
                <a:gd name="connsiteY3" fmla="*/ 1700389 h 1828215"/>
                <a:gd name="connsiteX4" fmla="*/ 1746690 w 2467983"/>
                <a:gd name="connsiteY4" fmla="*/ 1597765 h 1828215"/>
                <a:gd name="connsiteX5" fmla="*/ 1775508 w 2467983"/>
                <a:gd name="connsiteY5" fmla="*/ 1346162 h 1828215"/>
                <a:gd name="connsiteX6" fmla="*/ 1773105 w 2467983"/>
                <a:gd name="connsiteY6" fmla="*/ 423812 h 1828215"/>
                <a:gd name="connsiteX7" fmla="*/ 1862164 w 2467983"/>
                <a:gd name="connsiteY7" fmla="*/ 101784 h 1828215"/>
                <a:gd name="connsiteX8" fmla="*/ 2168289 w 2467983"/>
                <a:gd name="connsiteY8" fmla="*/ 2394 h 1828215"/>
                <a:gd name="connsiteX9" fmla="*/ 2442609 w 2467983"/>
                <a:gd name="connsiteY9" fmla="*/ 201177 h 1828215"/>
                <a:gd name="connsiteX10" fmla="*/ 2404447 w 2467983"/>
                <a:gd name="connsiteY10" fmla="*/ 426194 h 1828215"/>
                <a:gd name="connsiteX11" fmla="*/ 1905896 w 2467983"/>
                <a:gd name="connsiteY11" fmla="*/ 427788 h 1828215"/>
                <a:gd name="connsiteX12" fmla="*/ 1907490 w 2467983"/>
                <a:gd name="connsiteY12" fmla="*/ 1342188 h 1828215"/>
                <a:gd name="connsiteX13" fmla="*/ 1741677 w 2467983"/>
                <a:gd name="connsiteY13" fmla="*/ 1777488 h 1828215"/>
                <a:gd name="connsiteX14" fmla="*/ 1448458 w 2467983"/>
                <a:gd name="connsiteY14" fmla="*/ 1828215 h 1828215"/>
                <a:gd name="connsiteX15" fmla="*/ 382529 w 2467983"/>
                <a:gd name="connsiteY15" fmla="*/ 1826095 h 1828215"/>
                <a:gd name="connsiteX16" fmla="*/ 112541 w 2467983"/>
                <a:gd name="connsiteY16" fmla="*/ 1726921 h 1828215"/>
                <a:gd name="connsiteX17" fmla="*/ 8942 w 2467983"/>
                <a:gd name="connsiteY17" fmla="*/ 1536722 h 1828215"/>
                <a:gd name="connsiteX18" fmla="*/ 65870 w 2467983"/>
                <a:gd name="connsiteY18" fmla="*/ 1410729 h 1828215"/>
                <a:gd name="connsiteX0" fmla="*/ 65870 w 2467983"/>
                <a:gd name="connsiteY0" fmla="*/ 1410729 h 1828215"/>
                <a:gd name="connsiteX1" fmla="*/ 1219571 w 2467983"/>
                <a:gd name="connsiteY1" fmla="*/ 1409525 h 1828215"/>
                <a:gd name="connsiteX2" fmla="*/ 1325394 w 2467983"/>
                <a:gd name="connsiteY2" fmla="*/ 1479795 h 1828215"/>
                <a:gd name="connsiteX3" fmla="*/ 1492618 w 2467983"/>
                <a:gd name="connsiteY3" fmla="*/ 1700389 h 1828215"/>
                <a:gd name="connsiteX4" fmla="*/ 1746690 w 2467983"/>
                <a:gd name="connsiteY4" fmla="*/ 1597765 h 1828215"/>
                <a:gd name="connsiteX5" fmla="*/ 1775508 w 2467983"/>
                <a:gd name="connsiteY5" fmla="*/ 1346162 h 1828215"/>
                <a:gd name="connsiteX6" fmla="*/ 1773105 w 2467983"/>
                <a:gd name="connsiteY6" fmla="*/ 423812 h 1828215"/>
                <a:gd name="connsiteX7" fmla="*/ 1862164 w 2467983"/>
                <a:gd name="connsiteY7" fmla="*/ 101784 h 1828215"/>
                <a:gd name="connsiteX8" fmla="*/ 2168289 w 2467983"/>
                <a:gd name="connsiteY8" fmla="*/ 2394 h 1828215"/>
                <a:gd name="connsiteX9" fmla="*/ 2442609 w 2467983"/>
                <a:gd name="connsiteY9" fmla="*/ 201177 h 1828215"/>
                <a:gd name="connsiteX10" fmla="*/ 2404447 w 2467983"/>
                <a:gd name="connsiteY10" fmla="*/ 426194 h 1828215"/>
                <a:gd name="connsiteX11" fmla="*/ 1905896 w 2467983"/>
                <a:gd name="connsiteY11" fmla="*/ 427788 h 1828215"/>
                <a:gd name="connsiteX12" fmla="*/ 1907490 w 2467983"/>
                <a:gd name="connsiteY12" fmla="*/ 1342188 h 1828215"/>
                <a:gd name="connsiteX13" fmla="*/ 1741677 w 2467983"/>
                <a:gd name="connsiteY13" fmla="*/ 1777488 h 1828215"/>
                <a:gd name="connsiteX14" fmla="*/ 1448458 w 2467983"/>
                <a:gd name="connsiteY14" fmla="*/ 1828215 h 1828215"/>
                <a:gd name="connsiteX15" fmla="*/ 382529 w 2467983"/>
                <a:gd name="connsiteY15" fmla="*/ 1826095 h 1828215"/>
                <a:gd name="connsiteX16" fmla="*/ 112541 w 2467983"/>
                <a:gd name="connsiteY16" fmla="*/ 1726921 h 1828215"/>
                <a:gd name="connsiteX17" fmla="*/ 8942 w 2467983"/>
                <a:gd name="connsiteY17" fmla="*/ 1536722 h 1828215"/>
                <a:gd name="connsiteX18" fmla="*/ 65870 w 2467983"/>
                <a:gd name="connsiteY18" fmla="*/ 1410729 h 18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7983" h="1828215">
                  <a:moveTo>
                    <a:pt x="65870" y="1410729"/>
                  </a:moveTo>
                  <a:lnTo>
                    <a:pt x="1219571" y="1409525"/>
                  </a:lnTo>
                  <a:cubicBezTo>
                    <a:pt x="1321026" y="1414775"/>
                    <a:pt x="1320199" y="1449749"/>
                    <a:pt x="1325394" y="1479795"/>
                  </a:cubicBezTo>
                  <a:cubicBezTo>
                    <a:pt x="1359805" y="1631601"/>
                    <a:pt x="1396573" y="1671933"/>
                    <a:pt x="1492618" y="1700389"/>
                  </a:cubicBezTo>
                  <a:cubicBezTo>
                    <a:pt x="1561193" y="1708700"/>
                    <a:pt x="1681904" y="1708579"/>
                    <a:pt x="1746690" y="1597765"/>
                  </a:cubicBezTo>
                  <a:cubicBezTo>
                    <a:pt x="1775345" y="1515485"/>
                    <a:pt x="1775427" y="1395106"/>
                    <a:pt x="1775508" y="1346162"/>
                  </a:cubicBezTo>
                  <a:cubicBezTo>
                    <a:pt x="1772326" y="1038712"/>
                    <a:pt x="1773905" y="457419"/>
                    <a:pt x="1773105" y="423812"/>
                  </a:cubicBezTo>
                  <a:cubicBezTo>
                    <a:pt x="1775755" y="316469"/>
                    <a:pt x="1760952" y="229005"/>
                    <a:pt x="1862164" y="101784"/>
                  </a:cubicBezTo>
                  <a:cubicBezTo>
                    <a:pt x="1988101" y="-4479"/>
                    <a:pt x="2056597" y="-4191"/>
                    <a:pt x="2168289" y="2394"/>
                  </a:cubicBezTo>
                  <a:cubicBezTo>
                    <a:pt x="2286129" y="6722"/>
                    <a:pt x="2399602" y="105471"/>
                    <a:pt x="2442609" y="201177"/>
                  </a:cubicBezTo>
                  <a:cubicBezTo>
                    <a:pt x="2491912" y="362087"/>
                    <a:pt x="2464082" y="419568"/>
                    <a:pt x="2404447" y="426194"/>
                  </a:cubicBezTo>
                  <a:lnTo>
                    <a:pt x="1905896" y="427788"/>
                  </a:lnTo>
                  <a:cubicBezTo>
                    <a:pt x="1907221" y="732588"/>
                    <a:pt x="1906165" y="1037388"/>
                    <a:pt x="1907490" y="1342188"/>
                  </a:cubicBezTo>
                  <a:cubicBezTo>
                    <a:pt x="1917148" y="1651774"/>
                    <a:pt x="1812319" y="1728597"/>
                    <a:pt x="1741677" y="1777488"/>
                  </a:cubicBezTo>
                  <a:cubicBezTo>
                    <a:pt x="1622589" y="1829473"/>
                    <a:pt x="1601857" y="1827323"/>
                    <a:pt x="1448458" y="1828215"/>
                  </a:cubicBezTo>
                  <a:lnTo>
                    <a:pt x="382529" y="1826095"/>
                  </a:lnTo>
                  <a:cubicBezTo>
                    <a:pt x="213319" y="1812671"/>
                    <a:pt x="183107" y="1773175"/>
                    <a:pt x="112541" y="1726921"/>
                  </a:cubicBezTo>
                  <a:cubicBezTo>
                    <a:pt x="60284" y="1671452"/>
                    <a:pt x="27919" y="1629003"/>
                    <a:pt x="8942" y="1536722"/>
                  </a:cubicBezTo>
                  <a:cubicBezTo>
                    <a:pt x="-11220" y="1486421"/>
                    <a:pt x="640" y="1425449"/>
                    <a:pt x="65870" y="14107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434">
              <a:extLst>
                <a:ext uri="{FF2B5EF4-FFF2-40B4-BE49-F238E27FC236}">
                  <a16:creationId xmlns:a16="http://schemas.microsoft.com/office/drawing/2014/main" id="{2921853A-2835-3A41-17BC-C1C6E0158625}"/>
                </a:ext>
              </a:extLst>
            </p:cNvPr>
            <p:cNvSpPr/>
            <p:nvPr/>
          </p:nvSpPr>
          <p:spPr>
            <a:xfrm rot="5400000">
              <a:off x="4740966" y="3309732"/>
              <a:ext cx="401544" cy="1192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F2A0D6F2-750E-3570-48AF-F977EDA5BCCC}"/>
                </a:ext>
              </a:extLst>
            </p:cNvPr>
            <p:cNvSpPr/>
            <p:nvPr/>
          </p:nvSpPr>
          <p:spPr>
            <a:xfrm rot="10800000">
              <a:off x="4969838" y="2089421"/>
              <a:ext cx="1440790" cy="198625"/>
            </a:xfrm>
            <a:custGeom>
              <a:avLst/>
              <a:gdLst>
                <a:gd name="connsiteX0" fmla="*/ 0 w 1351721"/>
                <a:gd name="connsiteY0" fmla="*/ 59635 h 119269"/>
                <a:gd name="connsiteX1" fmla="*/ 59635 w 1351721"/>
                <a:gd name="connsiteY1" fmla="*/ 0 h 119269"/>
                <a:gd name="connsiteX2" fmla="*/ 1292087 w 1351721"/>
                <a:gd name="connsiteY2" fmla="*/ 0 h 119269"/>
                <a:gd name="connsiteX3" fmla="*/ 1351722 w 1351721"/>
                <a:gd name="connsiteY3" fmla="*/ 59635 h 119269"/>
                <a:gd name="connsiteX4" fmla="*/ 1351721 w 1351721"/>
                <a:gd name="connsiteY4" fmla="*/ 59635 h 119269"/>
                <a:gd name="connsiteX5" fmla="*/ 1292086 w 1351721"/>
                <a:gd name="connsiteY5" fmla="*/ 119270 h 119269"/>
                <a:gd name="connsiteX6" fmla="*/ 59635 w 1351721"/>
                <a:gd name="connsiteY6" fmla="*/ 119269 h 119269"/>
                <a:gd name="connsiteX7" fmla="*/ 0 w 1351721"/>
                <a:gd name="connsiteY7" fmla="*/ 59634 h 119269"/>
                <a:gd name="connsiteX8" fmla="*/ 0 w 1351721"/>
                <a:gd name="connsiteY8" fmla="*/ 59635 h 119269"/>
                <a:gd name="connsiteX0" fmla="*/ 0 w 1403405"/>
                <a:gd name="connsiteY0" fmla="*/ 135172 h 194807"/>
                <a:gd name="connsiteX1" fmla="*/ 59635 w 1403405"/>
                <a:gd name="connsiteY1" fmla="*/ 75537 h 194807"/>
                <a:gd name="connsiteX2" fmla="*/ 1292087 w 1403405"/>
                <a:gd name="connsiteY2" fmla="*/ 75537 h 194807"/>
                <a:gd name="connsiteX3" fmla="*/ 1351722 w 1403405"/>
                <a:gd name="connsiteY3" fmla="*/ 135172 h 194807"/>
                <a:gd name="connsiteX4" fmla="*/ 1403405 w 1403405"/>
                <a:gd name="connsiteY4" fmla="*/ 0 h 194807"/>
                <a:gd name="connsiteX5" fmla="*/ 1292086 w 1403405"/>
                <a:gd name="connsiteY5" fmla="*/ 194807 h 194807"/>
                <a:gd name="connsiteX6" fmla="*/ 59635 w 1403405"/>
                <a:gd name="connsiteY6" fmla="*/ 194806 h 194807"/>
                <a:gd name="connsiteX7" fmla="*/ 0 w 1403405"/>
                <a:gd name="connsiteY7" fmla="*/ 135171 h 194807"/>
                <a:gd name="connsiteX8" fmla="*/ 0 w 1403405"/>
                <a:gd name="connsiteY8" fmla="*/ 135172 h 194807"/>
                <a:gd name="connsiteX0" fmla="*/ 0 w 1431732"/>
                <a:gd name="connsiteY0" fmla="*/ 138237 h 197872"/>
                <a:gd name="connsiteX1" fmla="*/ 59635 w 1431732"/>
                <a:gd name="connsiteY1" fmla="*/ 78602 h 197872"/>
                <a:gd name="connsiteX2" fmla="*/ 1292087 w 1431732"/>
                <a:gd name="connsiteY2" fmla="*/ 78602 h 197872"/>
                <a:gd name="connsiteX3" fmla="*/ 1403405 w 1431732"/>
                <a:gd name="connsiteY3" fmla="*/ 3065 h 197872"/>
                <a:gd name="connsiteX4" fmla="*/ 1292086 w 1431732"/>
                <a:gd name="connsiteY4" fmla="*/ 197872 h 197872"/>
                <a:gd name="connsiteX5" fmla="*/ 59635 w 1431732"/>
                <a:gd name="connsiteY5" fmla="*/ 197871 h 197872"/>
                <a:gd name="connsiteX6" fmla="*/ 0 w 1431732"/>
                <a:gd name="connsiteY6" fmla="*/ 138236 h 197872"/>
                <a:gd name="connsiteX7" fmla="*/ 0 w 1431732"/>
                <a:gd name="connsiteY7" fmla="*/ 138237 h 197872"/>
                <a:gd name="connsiteX0" fmla="*/ 0 w 1459411"/>
                <a:gd name="connsiteY0" fmla="*/ 138237 h 197872"/>
                <a:gd name="connsiteX1" fmla="*/ 59635 w 1459411"/>
                <a:gd name="connsiteY1" fmla="*/ 78602 h 197872"/>
                <a:gd name="connsiteX2" fmla="*/ 1292087 w 1459411"/>
                <a:gd name="connsiteY2" fmla="*/ 78602 h 197872"/>
                <a:gd name="connsiteX3" fmla="*/ 1403405 w 1459411"/>
                <a:gd name="connsiteY3" fmla="*/ 3065 h 197872"/>
                <a:gd name="connsiteX4" fmla="*/ 1292086 w 1459411"/>
                <a:gd name="connsiteY4" fmla="*/ 197872 h 197872"/>
                <a:gd name="connsiteX5" fmla="*/ 59635 w 1459411"/>
                <a:gd name="connsiteY5" fmla="*/ 197871 h 197872"/>
                <a:gd name="connsiteX6" fmla="*/ 0 w 1459411"/>
                <a:gd name="connsiteY6" fmla="*/ 138236 h 197872"/>
                <a:gd name="connsiteX7" fmla="*/ 0 w 1459411"/>
                <a:gd name="connsiteY7" fmla="*/ 138237 h 197872"/>
                <a:gd name="connsiteX0" fmla="*/ 0 w 1398210"/>
                <a:gd name="connsiteY0" fmla="*/ 169286 h 228921"/>
                <a:gd name="connsiteX1" fmla="*/ 59635 w 1398210"/>
                <a:gd name="connsiteY1" fmla="*/ 109651 h 228921"/>
                <a:gd name="connsiteX2" fmla="*/ 1292087 w 1398210"/>
                <a:gd name="connsiteY2" fmla="*/ 109651 h 228921"/>
                <a:gd name="connsiteX3" fmla="*/ 1315941 w 1398210"/>
                <a:gd name="connsiteY3" fmla="*/ 2309 h 228921"/>
                <a:gd name="connsiteX4" fmla="*/ 1292086 w 1398210"/>
                <a:gd name="connsiteY4" fmla="*/ 228921 h 228921"/>
                <a:gd name="connsiteX5" fmla="*/ 59635 w 1398210"/>
                <a:gd name="connsiteY5" fmla="*/ 228920 h 228921"/>
                <a:gd name="connsiteX6" fmla="*/ 0 w 1398210"/>
                <a:gd name="connsiteY6" fmla="*/ 169285 h 228921"/>
                <a:gd name="connsiteX7" fmla="*/ 0 w 1398210"/>
                <a:gd name="connsiteY7" fmla="*/ 169286 h 228921"/>
                <a:gd name="connsiteX0" fmla="*/ 0 w 1486697"/>
                <a:gd name="connsiteY0" fmla="*/ 111629 h 171264"/>
                <a:gd name="connsiteX1" fmla="*/ 59635 w 1486697"/>
                <a:gd name="connsiteY1" fmla="*/ 51994 h 171264"/>
                <a:gd name="connsiteX2" fmla="*/ 1292087 w 1486697"/>
                <a:gd name="connsiteY2" fmla="*/ 51994 h 171264"/>
                <a:gd name="connsiteX3" fmla="*/ 1435211 w 1486697"/>
                <a:gd name="connsiteY3" fmla="*/ 4287 h 171264"/>
                <a:gd name="connsiteX4" fmla="*/ 1292086 w 1486697"/>
                <a:gd name="connsiteY4" fmla="*/ 171264 h 171264"/>
                <a:gd name="connsiteX5" fmla="*/ 59635 w 1486697"/>
                <a:gd name="connsiteY5" fmla="*/ 171263 h 171264"/>
                <a:gd name="connsiteX6" fmla="*/ 0 w 1486697"/>
                <a:gd name="connsiteY6" fmla="*/ 111628 h 171264"/>
                <a:gd name="connsiteX7" fmla="*/ 0 w 1486697"/>
                <a:gd name="connsiteY7" fmla="*/ 111629 h 171264"/>
                <a:gd name="connsiteX0" fmla="*/ 0 w 1486697"/>
                <a:gd name="connsiteY0" fmla="*/ 138071 h 197706"/>
                <a:gd name="connsiteX1" fmla="*/ 59635 w 1486697"/>
                <a:gd name="connsiteY1" fmla="*/ 78436 h 197706"/>
                <a:gd name="connsiteX2" fmla="*/ 1292087 w 1486697"/>
                <a:gd name="connsiteY2" fmla="*/ 78436 h 197706"/>
                <a:gd name="connsiteX3" fmla="*/ 1435211 w 1486697"/>
                <a:gd name="connsiteY3" fmla="*/ 30729 h 197706"/>
                <a:gd name="connsiteX4" fmla="*/ 1292086 w 1486697"/>
                <a:gd name="connsiteY4" fmla="*/ 197706 h 197706"/>
                <a:gd name="connsiteX5" fmla="*/ 59635 w 1486697"/>
                <a:gd name="connsiteY5" fmla="*/ 197705 h 197706"/>
                <a:gd name="connsiteX6" fmla="*/ 0 w 1486697"/>
                <a:gd name="connsiteY6" fmla="*/ 138070 h 197706"/>
                <a:gd name="connsiteX7" fmla="*/ 0 w 1486697"/>
                <a:gd name="connsiteY7" fmla="*/ 138071 h 197706"/>
                <a:gd name="connsiteX0" fmla="*/ 0 w 1486697"/>
                <a:gd name="connsiteY0" fmla="*/ 107342 h 166977"/>
                <a:gd name="connsiteX1" fmla="*/ 59635 w 1486697"/>
                <a:gd name="connsiteY1" fmla="*/ 47707 h 166977"/>
                <a:gd name="connsiteX2" fmla="*/ 1292087 w 1486697"/>
                <a:gd name="connsiteY2" fmla="*/ 47707 h 166977"/>
                <a:gd name="connsiteX3" fmla="*/ 1435211 w 1486697"/>
                <a:gd name="connsiteY3" fmla="*/ 0 h 166977"/>
                <a:gd name="connsiteX4" fmla="*/ 1292086 w 1486697"/>
                <a:gd name="connsiteY4" fmla="*/ 166977 h 166977"/>
                <a:gd name="connsiteX5" fmla="*/ 59635 w 1486697"/>
                <a:gd name="connsiteY5" fmla="*/ 166976 h 166977"/>
                <a:gd name="connsiteX6" fmla="*/ 0 w 1486697"/>
                <a:gd name="connsiteY6" fmla="*/ 107341 h 166977"/>
                <a:gd name="connsiteX7" fmla="*/ 0 w 1486697"/>
                <a:gd name="connsiteY7" fmla="*/ 107342 h 166977"/>
                <a:gd name="connsiteX0" fmla="*/ 0 w 1486697"/>
                <a:gd name="connsiteY0" fmla="*/ 107342 h 166977"/>
                <a:gd name="connsiteX1" fmla="*/ 59635 w 1486697"/>
                <a:gd name="connsiteY1" fmla="*/ 47707 h 166977"/>
                <a:gd name="connsiteX2" fmla="*/ 1292087 w 1486697"/>
                <a:gd name="connsiteY2" fmla="*/ 47707 h 166977"/>
                <a:gd name="connsiteX3" fmla="*/ 1435211 w 1486697"/>
                <a:gd name="connsiteY3" fmla="*/ 0 h 166977"/>
                <a:gd name="connsiteX4" fmla="*/ 1292086 w 1486697"/>
                <a:gd name="connsiteY4" fmla="*/ 166977 h 166977"/>
                <a:gd name="connsiteX5" fmla="*/ 59635 w 1486697"/>
                <a:gd name="connsiteY5" fmla="*/ 166976 h 166977"/>
                <a:gd name="connsiteX6" fmla="*/ 0 w 1486697"/>
                <a:gd name="connsiteY6" fmla="*/ 107341 h 166977"/>
                <a:gd name="connsiteX7" fmla="*/ 0 w 1486697"/>
                <a:gd name="connsiteY7" fmla="*/ 107342 h 166977"/>
                <a:gd name="connsiteX0" fmla="*/ 0 w 1566497"/>
                <a:gd name="connsiteY0" fmla="*/ 122091 h 181726"/>
                <a:gd name="connsiteX1" fmla="*/ 59635 w 1566497"/>
                <a:gd name="connsiteY1" fmla="*/ 62456 h 181726"/>
                <a:gd name="connsiteX2" fmla="*/ 1292087 w 1566497"/>
                <a:gd name="connsiteY2" fmla="*/ 62456 h 181726"/>
                <a:gd name="connsiteX3" fmla="*/ 1524568 w 1566497"/>
                <a:gd name="connsiteY3" fmla="*/ 0 h 181726"/>
                <a:gd name="connsiteX4" fmla="*/ 1292086 w 1566497"/>
                <a:gd name="connsiteY4" fmla="*/ 181726 h 181726"/>
                <a:gd name="connsiteX5" fmla="*/ 59635 w 1566497"/>
                <a:gd name="connsiteY5" fmla="*/ 181725 h 181726"/>
                <a:gd name="connsiteX6" fmla="*/ 0 w 1566497"/>
                <a:gd name="connsiteY6" fmla="*/ 122090 h 181726"/>
                <a:gd name="connsiteX7" fmla="*/ 0 w 1566497"/>
                <a:gd name="connsiteY7" fmla="*/ 122091 h 181726"/>
                <a:gd name="connsiteX0" fmla="*/ 0 w 1526326"/>
                <a:gd name="connsiteY0" fmla="*/ 122091 h 181726"/>
                <a:gd name="connsiteX1" fmla="*/ 59635 w 1526326"/>
                <a:gd name="connsiteY1" fmla="*/ 62456 h 181726"/>
                <a:gd name="connsiteX2" fmla="*/ 1292087 w 1526326"/>
                <a:gd name="connsiteY2" fmla="*/ 62456 h 181726"/>
                <a:gd name="connsiteX3" fmla="*/ 1524568 w 1526326"/>
                <a:gd name="connsiteY3" fmla="*/ 0 h 181726"/>
                <a:gd name="connsiteX4" fmla="*/ 1292086 w 1526326"/>
                <a:gd name="connsiteY4" fmla="*/ 181726 h 181726"/>
                <a:gd name="connsiteX5" fmla="*/ 59635 w 1526326"/>
                <a:gd name="connsiteY5" fmla="*/ 181725 h 181726"/>
                <a:gd name="connsiteX6" fmla="*/ 0 w 1526326"/>
                <a:gd name="connsiteY6" fmla="*/ 122090 h 181726"/>
                <a:gd name="connsiteX7" fmla="*/ 0 w 1526326"/>
                <a:gd name="connsiteY7" fmla="*/ 122091 h 181726"/>
                <a:gd name="connsiteX0" fmla="*/ 0 w 1526326"/>
                <a:gd name="connsiteY0" fmla="*/ 132315 h 191950"/>
                <a:gd name="connsiteX1" fmla="*/ 59635 w 1526326"/>
                <a:gd name="connsiteY1" fmla="*/ 72680 h 191950"/>
                <a:gd name="connsiteX2" fmla="*/ 1292087 w 1526326"/>
                <a:gd name="connsiteY2" fmla="*/ 72680 h 191950"/>
                <a:gd name="connsiteX3" fmla="*/ 1524568 w 1526326"/>
                <a:gd name="connsiteY3" fmla="*/ 10224 h 191950"/>
                <a:gd name="connsiteX4" fmla="*/ 1292086 w 1526326"/>
                <a:gd name="connsiteY4" fmla="*/ 191950 h 191950"/>
                <a:gd name="connsiteX5" fmla="*/ 59635 w 1526326"/>
                <a:gd name="connsiteY5" fmla="*/ 191949 h 191950"/>
                <a:gd name="connsiteX6" fmla="*/ 0 w 1526326"/>
                <a:gd name="connsiteY6" fmla="*/ 132314 h 191950"/>
                <a:gd name="connsiteX7" fmla="*/ 0 w 1526326"/>
                <a:gd name="connsiteY7" fmla="*/ 132315 h 191950"/>
                <a:gd name="connsiteX0" fmla="*/ 0 w 1526326"/>
                <a:gd name="connsiteY0" fmla="*/ 130829 h 190464"/>
                <a:gd name="connsiteX1" fmla="*/ 59635 w 1526326"/>
                <a:gd name="connsiteY1" fmla="*/ 71194 h 190464"/>
                <a:gd name="connsiteX2" fmla="*/ 1292087 w 1526326"/>
                <a:gd name="connsiteY2" fmla="*/ 71194 h 190464"/>
                <a:gd name="connsiteX3" fmla="*/ 1524568 w 1526326"/>
                <a:gd name="connsiteY3" fmla="*/ 8738 h 190464"/>
                <a:gd name="connsiteX4" fmla="*/ 1292086 w 1526326"/>
                <a:gd name="connsiteY4" fmla="*/ 190464 h 190464"/>
                <a:gd name="connsiteX5" fmla="*/ 59635 w 1526326"/>
                <a:gd name="connsiteY5" fmla="*/ 190463 h 190464"/>
                <a:gd name="connsiteX6" fmla="*/ 0 w 1526326"/>
                <a:gd name="connsiteY6" fmla="*/ 130828 h 190464"/>
                <a:gd name="connsiteX7" fmla="*/ 0 w 1526326"/>
                <a:gd name="connsiteY7" fmla="*/ 130829 h 190464"/>
                <a:gd name="connsiteX0" fmla="*/ 0 w 1527847"/>
                <a:gd name="connsiteY0" fmla="*/ 130829 h 190464"/>
                <a:gd name="connsiteX1" fmla="*/ 59635 w 1527847"/>
                <a:gd name="connsiteY1" fmla="*/ 71194 h 190464"/>
                <a:gd name="connsiteX2" fmla="*/ 1292087 w 1527847"/>
                <a:gd name="connsiteY2" fmla="*/ 71194 h 190464"/>
                <a:gd name="connsiteX3" fmla="*/ 1524568 w 1527847"/>
                <a:gd name="connsiteY3" fmla="*/ 8738 h 190464"/>
                <a:gd name="connsiteX4" fmla="*/ 1292086 w 1527847"/>
                <a:gd name="connsiteY4" fmla="*/ 190464 h 190464"/>
                <a:gd name="connsiteX5" fmla="*/ 59635 w 1527847"/>
                <a:gd name="connsiteY5" fmla="*/ 190463 h 190464"/>
                <a:gd name="connsiteX6" fmla="*/ 0 w 1527847"/>
                <a:gd name="connsiteY6" fmla="*/ 130828 h 190464"/>
                <a:gd name="connsiteX7" fmla="*/ 0 w 1527847"/>
                <a:gd name="connsiteY7" fmla="*/ 130829 h 190464"/>
                <a:gd name="connsiteX0" fmla="*/ 0 w 1540497"/>
                <a:gd name="connsiteY0" fmla="*/ 130829 h 190464"/>
                <a:gd name="connsiteX1" fmla="*/ 59635 w 1540497"/>
                <a:gd name="connsiteY1" fmla="*/ 71194 h 190464"/>
                <a:gd name="connsiteX2" fmla="*/ 1292087 w 1540497"/>
                <a:gd name="connsiteY2" fmla="*/ 71194 h 190464"/>
                <a:gd name="connsiteX3" fmla="*/ 1524568 w 1540497"/>
                <a:gd name="connsiteY3" fmla="*/ 8738 h 190464"/>
                <a:gd name="connsiteX4" fmla="*/ 1292086 w 1540497"/>
                <a:gd name="connsiteY4" fmla="*/ 190464 h 190464"/>
                <a:gd name="connsiteX5" fmla="*/ 59635 w 1540497"/>
                <a:gd name="connsiteY5" fmla="*/ 190463 h 190464"/>
                <a:gd name="connsiteX6" fmla="*/ 0 w 1540497"/>
                <a:gd name="connsiteY6" fmla="*/ 130828 h 190464"/>
                <a:gd name="connsiteX7" fmla="*/ 0 w 1540497"/>
                <a:gd name="connsiteY7" fmla="*/ 130829 h 190464"/>
                <a:gd name="connsiteX0" fmla="*/ 0 w 1540497"/>
                <a:gd name="connsiteY0" fmla="*/ 134613 h 194248"/>
                <a:gd name="connsiteX1" fmla="*/ 59635 w 1540497"/>
                <a:gd name="connsiteY1" fmla="*/ 74978 h 194248"/>
                <a:gd name="connsiteX2" fmla="*/ 1292087 w 1540497"/>
                <a:gd name="connsiteY2" fmla="*/ 74978 h 194248"/>
                <a:gd name="connsiteX3" fmla="*/ 1524568 w 1540497"/>
                <a:gd name="connsiteY3" fmla="*/ 12522 h 194248"/>
                <a:gd name="connsiteX4" fmla="*/ 1292086 w 1540497"/>
                <a:gd name="connsiteY4" fmla="*/ 194248 h 194248"/>
                <a:gd name="connsiteX5" fmla="*/ 59635 w 1540497"/>
                <a:gd name="connsiteY5" fmla="*/ 194247 h 194248"/>
                <a:gd name="connsiteX6" fmla="*/ 0 w 1540497"/>
                <a:gd name="connsiteY6" fmla="*/ 134612 h 194248"/>
                <a:gd name="connsiteX7" fmla="*/ 0 w 1540497"/>
                <a:gd name="connsiteY7" fmla="*/ 134613 h 194248"/>
                <a:gd name="connsiteX0" fmla="*/ 0 w 1538066"/>
                <a:gd name="connsiteY0" fmla="*/ 145633 h 205268"/>
                <a:gd name="connsiteX1" fmla="*/ 59635 w 1538066"/>
                <a:gd name="connsiteY1" fmla="*/ 85998 h 205268"/>
                <a:gd name="connsiteX2" fmla="*/ 1292087 w 1538066"/>
                <a:gd name="connsiteY2" fmla="*/ 85998 h 205268"/>
                <a:gd name="connsiteX3" fmla="*/ 1521940 w 1538066"/>
                <a:gd name="connsiteY3" fmla="*/ 11252 h 205268"/>
                <a:gd name="connsiteX4" fmla="*/ 1292086 w 1538066"/>
                <a:gd name="connsiteY4" fmla="*/ 205268 h 205268"/>
                <a:gd name="connsiteX5" fmla="*/ 59635 w 1538066"/>
                <a:gd name="connsiteY5" fmla="*/ 205267 h 205268"/>
                <a:gd name="connsiteX6" fmla="*/ 0 w 1538066"/>
                <a:gd name="connsiteY6" fmla="*/ 145632 h 205268"/>
                <a:gd name="connsiteX7" fmla="*/ 0 w 1538066"/>
                <a:gd name="connsiteY7" fmla="*/ 145633 h 205268"/>
                <a:gd name="connsiteX0" fmla="*/ 0 w 1540497"/>
                <a:gd name="connsiteY0" fmla="*/ 138990 h 198625"/>
                <a:gd name="connsiteX1" fmla="*/ 59635 w 1540497"/>
                <a:gd name="connsiteY1" fmla="*/ 79355 h 198625"/>
                <a:gd name="connsiteX2" fmla="*/ 1292087 w 1540497"/>
                <a:gd name="connsiteY2" fmla="*/ 79355 h 198625"/>
                <a:gd name="connsiteX3" fmla="*/ 1524568 w 1540497"/>
                <a:gd name="connsiteY3" fmla="*/ 11983 h 198625"/>
                <a:gd name="connsiteX4" fmla="*/ 1292086 w 1540497"/>
                <a:gd name="connsiteY4" fmla="*/ 198625 h 198625"/>
                <a:gd name="connsiteX5" fmla="*/ 59635 w 1540497"/>
                <a:gd name="connsiteY5" fmla="*/ 198624 h 198625"/>
                <a:gd name="connsiteX6" fmla="*/ 0 w 1540497"/>
                <a:gd name="connsiteY6" fmla="*/ 138989 h 198625"/>
                <a:gd name="connsiteX7" fmla="*/ 0 w 1540497"/>
                <a:gd name="connsiteY7" fmla="*/ 138990 h 19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497" h="198625">
                  <a:moveTo>
                    <a:pt x="0" y="138990"/>
                  </a:moveTo>
                  <a:cubicBezTo>
                    <a:pt x="0" y="106054"/>
                    <a:pt x="26699" y="79355"/>
                    <a:pt x="59635" y="79355"/>
                  </a:cubicBezTo>
                  <a:lnTo>
                    <a:pt x="1292087" y="79355"/>
                  </a:lnTo>
                  <a:cubicBezTo>
                    <a:pt x="1398929" y="49559"/>
                    <a:pt x="1463629" y="-30019"/>
                    <a:pt x="1524568" y="11983"/>
                  </a:cubicBezTo>
                  <a:cubicBezTo>
                    <a:pt x="1590327" y="74567"/>
                    <a:pt x="1440661" y="188793"/>
                    <a:pt x="1292086" y="198625"/>
                  </a:cubicBezTo>
                  <a:lnTo>
                    <a:pt x="59635" y="198624"/>
                  </a:lnTo>
                  <a:cubicBezTo>
                    <a:pt x="26699" y="198624"/>
                    <a:pt x="0" y="171925"/>
                    <a:pt x="0" y="138989"/>
                  </a:cubicBezTo>
                  <a:lnTo>
                    <a:pt x="0" y="1389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436">
              <a:extLst>
                <a:ext uri="{FF2B5EF4-FFF2-40B4-BE49-F238E27FC236}">
                  <a16:creationId xmlns:a16="http://schemas.microsoft.com/office/drawing/2014/main" id="{03580CE5-65FE-D4B4-6B21-99C5DD9189B7}"/>
                </a:ext>
              </a:extLst>
            </p:cNvPr>
            <p:cNvSpPr/>
            <p:nvPr/>
          </p:nvSpPr>
          <p:spPr>
            <a:xfrm rot="10800000">
              <a:off x="5473468" y="2472041"/>
              <a:ext cx="465215" cy="966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437">
              <a:extLst>
                <a:ext uri="{FF2B5EF4-FFF2-40B4-BE49-F238E27FC236}">
                  <a16:creationId xmlns:a16="http://schemas.microsoft.com/office/drawing/2014/main" id="{85D5993C-D020-016F-52BB-C1217ADBABDA}"/>
                </a:ext>
              </a:extLst>
            </p:cNvPr>
            <p:cNvSpPr/>
            <p:nvPr/>
          </p:nvSpPr>
          <p:spPr>
            <a:xfrm rot="10800000">
              <a:off x="5473468" y="2680002"/>
              <a:ext cx="465215" cy="966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438">
              <a:extLst>
                <a:ext uri="{FF2B5EF4-FFF2-40B4-BE49-F238E27FC236}">
                  <a16:creationId xmlns:a16="http://schemas.microsoft.com/office/drawing/2014/main" id="{2166C4C7-A13F-70CC-413D-B28E5686FE48}"/>
                </a:ext>
              </a:extLst>
            </p:cNvPr>
            <p:cNvSpPr/>
            <p:nvPr/>
          </p:nvSpPr>
          <p:spPr>
            <a:xfrm rot="10800000">
              <a:off x="5473468" y="2885301"/>
              <a:ext cx="465215" cy="966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42FDCB-722A-5FB0-EDCC-22923EA6405B}"/>
                </a:ext>
              </a:extLst>
            </p:cNvPr>
            <p:cNvSpPr/>
            <p:nvPr/>
          </p:nvSpPr>
          <p:spPr>
            <a:xfrm rot="18900000">
              <a:off x="4640862" y="2239518"/>
              <a:ext cx="338952" cy="6685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77B5878B-EB34-A5D8-1FB4-68CE5A255CB9}"/>
                </a:ext>
              </a:extLst>
            </p:cNvPr>
            <p:cNvSpPr/>
            <p:nvPr/>
          </p:nvSpPr>
          <p:spPr>
            <a:xfrm rot="18900000">
              <a:off x="5079160" y="2797687"/>
              <a:ext cx="338952" cy="427753"/>
            </a:xfrm>
            <a:custGeom>
              <a:avLst/>
              <a:gdLst>
                <a:gd name="connsiteX0" fmla="*/ 0 w 338952"/>
                <a:gd name="connsiteY0" fmla="*/ 0 h 438764"/>
                <a:gd name="connsiteX1" fmla="*/ 338952 w 338952"/>
                <a:gd name="connsiteY1" fmla="*/ 0 h 438764"/>
                <a:gd name="connsiteX2" fmla="*/ 338952 w 338952"/>
                <a:gd name="connsiteY2" fmla="*/ 438764 h 438764"/>
                <a:gd name="connsiteX3" fmla="*/ 0 w 338952"/>
                <a:gd name="connsiteY3" fmla="*/ 438764 h 438764"/>
                <a:gd name="connsiteX4" fmla="*/ 0 w 338952"/>
                <a:gd name="connsiteY4" fmla="*/ 0 h 438764"/>
                <a:gd name="connsiteX0" fmla="*/ 0 w 338952"/>
                <a:gd name="connsiteY0" fmla="*/ 0 h 438764"/>
                <a:gd name="connsiteX1" fmla="*/ 338952 w 338952"/>
                <a:gd name="connsiteY1" fmla="*/ 0 h 438764"/>
                <a:gd name="connsiteX2" fmla="*/ 220963 w 338952"/>
                <a:gd name="connsiteY2" fmla="*/ 367971 h 438764"/>
                <a:gd name="connsiteX3" fmla="*/ 0 w 338952"/>
                <a:gd name="connsiteY3" fmla="*/ 438764 h 438764"/>
                <a:gd name="connsiteX4" fmla="*/ 0 w 338952"/>
                <a:gd name="connsiteY4" fmla="*/ 0 h 438764"/>
                <a:gd name="connsiteX0" fmla="*/ 0 w 338952"/>
                <a:gd name="connsiteY0" fmla="*/ 0 h 379769"/>
                <a:gd name="connsiteX1" fmla="*/ 338952 w 338952"/>
                <a:gd name="connsiteY1" fmla="*/ 0 h 379769"/>
                <a:gd name="connsiteX2" fmla="*/ 220963 w 338952"/>
                <a:gd name="connsiteY2" fmla="*/ 367971 h 379769"/>
                <a:gd name="connsiteX3" fmla="*/ 129787 w 338952"/>
                <a:gd name="connsiteY3" fmla="*/ 379769 h 379769"/>
                <a:gd name="connsiteX4" fmla="*/ 0 w 338952"/>
                <a:gd name="connsiteY4" fmla="*/ 0 h 379769"/>
                <a:gd name="connsiteX0" fmla="*/ 0 w 338952"/>
                <a:gd name="connsiteY0" fmla="*/ 0 h 371350"/>
                <a:gd name="connsiteX1" fmla="*/ 338952 w 338952"/>
                <a:gd name="connsiteY1" fmla="*/ 0 h 371350"/>
                <a:gd name="connsiteX2" fmla="*/ 220963 w 338952"/>
                <a:gd name="connsiteY2" fmla="*/ 367971 h 371350"/>
                <a:gd name="connsiteX3" fmla="*/ 128102 w 338952"/>
                <a:gd name="connsiteY3" fmla="*/ 371350 h 371350"/>
                <a:gd name="connsiteX4" fmla="*/ 0 w 338952"/>
                <a:gd name="connsiteY4" fmla="*/ 0 h 371350"/>
                <a:gd name="connsiteX0" fmla="*/ 0 w 338952"/>
                <a:gd name="connsiteY0" fmla="*/ 0 h 408771"/>
                <a:gd name="connsiteX1" fmla="*/ 338952 w 338952"/>
                <a:gd name="connsiteY1" fmla="*/ 0 h 408771"/>
                <a:gd name="connsiteX2" fmla="*/ 220963 w 338952"/>
                <a:gd name="connsiteY2" fmla="*/ 367971 h 408771"/>
                <a:gd name="connsiteX3" fmla="*/ 128102 w 338952"/>
                <a:gd name="connsiteY3" fmla="*/ 371350 h 408771"/>
                <a:gd name="connsiteX4" fmla="*/ 0 w 338952"/>
                <a:gd name="connsiteY4" fmla="*/ 0 h 408771"/>
                <a:gd name="connsiteX0" fmla="*/ 0 w 338952"/>
                <a:gd name="connsiteY0" fmla="*/ 0 h 426796"/>
                <a:gd name="connsiteX1" fmla="*/ 338952 w 338952"/>
                <a:gd name="connsiteY1" fmla="*/ 0 h 426796"/>
                <a:gd name="connsiteX2" fmla="*/ 220963 w 338952"/>
                <a:gd name="connsiteY2" fmla="*/ 367971 h 426796"/>
                <a:gd name="connsiteX3" fmla="*/ 128102 w 338952"/>
                <a:gd name="connsiteY3" fmla="*/ 371350 h 426796"/>
                <a:gd name="connsiteX4" fmla="*/ 0 w 338952"/>
                <a:gd name="connsiteY4" fmla="*/ 0 h 426796"/>
                <a:gd name="connsiteX0" fmla="*/ 0 w 338952"/>
                <a:gd name="connsiteY0" fmla="*/ 0 h 422801"/>
                <a:gd name="connsiteX1" fmla="*/ 338952 w 338952"/>
                <a:gd name="connsiteY1" fmla="*/ 0 h 422801"/>
                <a:gd name="connsiteX2" fmla="*/ 220963 w 338952"/>
                <a:gd name="connsiteY2" fmla="*/ 367971 h 422801"/>
                <a:gd name="connsiteX3" fmla="*/ 128102 w 338952"/>
                <a:gd name="connsiteY3" fmla="*/ 371350 h 422801"/>
                <a:gd name="connsiteX4" fmla="*/ 0 w 338952"/>
                <a:gd name="connsiteY4" fmla="*/ 0 h 422801"/>
                <a:gd name="connsiteX0" fmla="*/ 0 w 338952"/>
                <a:gd name="connsiteY0" fmla="*/ 0 h 427753"/>
                <a:gd name="connsiteX1" fmla="*/ 338952 w 338952"/>
                <a:gd name="connsiteY1" fmla="*/ 0 h 427753"/>
                <a:gd name="connsiteX2" fmla="*/ 220963 w 338952"/>
                <a:gd name="connsiteY2" fmla="*/ 367971 h 427753"/>
                <a:gd name="connsiteX3" fmla="*/ 128102 w 338952"/>
                <a:gd name="connsiteY3" fmla="*/ 371350 h 427753"/>
                <a:gd name="connsiteX4" fmla="*/ 0 w 338952"/>
                <a:gd name="connsiteY4" fmla="*/ 0 h 42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52" h="427753">
                  <a:moveTo>
                    <a:pt x="0" y="0"/>
                  </a:moveTo>
                  <a:lnTo>
                    <a:pt x="338952" y="0"/>
                  </a:lnTo>
                  <a:lnTo>
                    <a:pt x="220963" y="367971"/>
                  </a:lnTo>
                  <a:cubicBezTo>
                    <a:pt x="184957" y="448237"/>
                    <a:pt x="157372" y="445996"/>
                    <a:pt x="128102" y="3713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object 18">
            <a:extLst>
              <a:ext uri="{FF2B5EF4-FFF2-40B4-BE49-F238E27FC236}">
                <a16:creationId xmlns:a16="http://schemas.microsoft.com/office/drawing/2014/main" id="{51669E06-3077-0DB0-B103-7DB6C7E28039}"/>
              </a:ext>
            </a:extLst>
          </p:cNvPr>
          <p:cNvSpPr txBox="1"/>
          <p:nvPr/>
        </p:nvSpPr>
        <p:spPr>
          <a:xfrm>
            <a:off x="3602686" y="7294721"/>
            <a:ext cx="4983452" cy="9998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696">
              <a:defRPr/>
            </a:pP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Al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65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ts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6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reser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art 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6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s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rese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tat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io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 re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odu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ced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 c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opi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ed</a:t>
            </a:r>
            <a:r>
              <a:rPr sz="65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mea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s 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w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wr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erm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om</a:t>
            </a:r>
            <a:r>
              <a:rPr lang="en-GB" sz="65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650" spc="-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n-GB" sz="650" spc="-1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lang="en-GB" sz="650" spc="-5" dirty="0">
                <a:solidFill>
                  <a:schemeClr val="bg1"/>
                </a:solidFill>
                <a:latin typeface="Calibri"/>
                <a:cs typeface="Calibri"/>
              </a:rPr>
              <a:t>SA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endParaRPr sz="6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A2F84642-0CEA-4656-8E99-413DEFB47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65" y="2475754"/>
            <a:ext cx="895730" cy="421239"/>
          </a:xfrm>
          <a:prstGeom prst="rect">
            <a:avLst/>
          </a:prstGeom>
        </p:spPr>
      </p:pic>
      <p:pic>
        <p:nvPicPr>
          <p:cNvPr id="121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2AD6DA6C-9462-42B9-B1AC-938F58E9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122" name="Picture 1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4845F6-D192-4FB7-8C76-C396B2758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F3DF111-CF28-40C7-A492-033DD5E1E42C}"/>
              </a:ext>
            </a:extLst>
          </p:cNvPr>
          <p:cNvSpPr txBox="1"/>
          <p:nvPr/>
        </p:nvSpPr>
        <p:spPr>
          <a:xfrm>
            <a:off x="27997" y="4211401"/>
            <a:ext cx="1628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671F"/>
                </a:solidFill>
              </a:rPr>
              <a:t>Note:  </a:t>
            </a:r>
          </a:p>
          <a:p>
            <a:pPr algn="ctr"/>
            <a:r>
              <a:rPr lang="en-GB" b="1" dirty="0">
                <a:solidFill>
                  <a:srgbClr val="FF671F"/>
                </a:solidFill>
              </a:rPr>
              <a:t>The MD will make the final decision on the final key strategic points.</a:t>
            </a:r>
            <a:endParaRPr lang="en-US" b="1" dirty="0">
              <a:solidFill>
                <a:srgbClr val="FF6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3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04CA783F-942C-4D9B-9F5A-3625EE5B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5B2170D-CCA5-0C60-140A-EF7735439A0F}"/>
              </a:ext>
            </a:extLst>
          </p:cNvPr>
          <p:cNvSpPr/>
          <p:nvPr/>
        </p:nvSpPr>
        <p:spPr>
          <a:xfrm>
            <a:off x="1554027" y="3877036"/>
            <a:ext cx="4253885" cy="1795042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399" b="1" kern="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Dog</a:t>
            </a:r>
          </a:p>
          <a:p>
            <a:pPr algn="ctr"/>
            <a:endParaRPr lang="en-US" sz="1500" b="1" kern="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Description: Small market share in low growth market, requires much capital to continue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Strategy: Divest or close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6CE39B-B6C2-E6F6-8ED7-B160CA453D99}"/>
              </a:ext>
            </a:extLst>
          </p:cNvPr>
          <p:cNvSpPr/>
          <p:nvPr/>
        </p:nvSpPr>
        <p:spPr>
          <a:xfrm>
            <a:off x="1554027" y="1943337"/>
            <a:ext cx="4253885" cy="179504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399" b="1" kern="0" dirty="0">
                <a:latin typeface="Agency FB" panose="020B0503020202020204" pitchFamily="34" charset="0"/>
                <a:cs typeface="Arial" panose="020B0604020202020204" pitchFamily="34" charset="0"/>
              </a:rPr>
              <a:t>Question Mark</a:t>
            </a:r>
          </a:p>
          <a:p>
            <a:pPr algn="ctr"/>
            <a:endParaRPr lang="en-US" sz="1500" b="1" kern="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latin typeface="Agency FB" panose="020B0503020202020204" pitchFamily="34" charset="0"/>
                <a:cs typeface="Arial" panose="020B0604020202020204" pitchFamily="34" charset="0"/>
              </a:rPr>
              <a:t>Description: High growth but neutral or negative cash flow (expensive growth)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latin typeface="Agency FB" panose="020B0503020202020204" pitchFamily="34" charset="0"/>
                <a:cs typeface="Arial" panose="020B0604020202020204" pitchFamily="34" charset="0"/>
              </a:rPr>
              <a:t>Strategy: See if ROI can be improved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7DB664-A47B-5137-87BF-6624BDED61B7}"/>
              </a:ext>
            </a:extLst>
          </p:cNvPr>
          <p:cNvSpPr/>
          <p:nvPr/>
        </p:nvSpPr>
        <p:spPr>
          <a:xfrm>
            <a:off x="5945606" y="3877036"/>
            <a:ext cx="4253885" cy="1795042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399" b="1" kern="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Cash Cow</a:t>
            </a:r>
          </a:p>
          <a:p>
            <a:pPr algn="ctr"/>
            <a:endParaRPr lang="en-US" sz="1500" b="1" kern="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Description: Stable earnings and solid cash flow, low growth business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Strategy: Milk for remaining value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2FE78D-F4D4-629E-4BFC-3E67070E091D}"/>
              </a:ext>
            </a:extLst>
          </p:cNvPr>
          <p:cNvSpPr/>
          <p:nvPr/>
        </p:nvSpPr>
        <p:spPr>
          <a:xfrm>
            <a:off x="5945606" y="1943337"/>
            <a:ext cx="4253885" cy="1795042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399" b="1" kern="0" dirty="0">
                <a:latin typeface="Agency FB" panose="020B0503020202020204" pitchFamily="34" charset="0"/>
                <a:cs typeface="Arial" panose="020B0604020202020204" pitchFamily="34" charset="0"/>
              </a:rPr>
              <a:t>Star</a:t>
            </a:r>
          </a:p>
          <a:p>
            <a:pPr algn="ctr"/>
            <a:endParaRPr lang="en-US" sz="1500" b="1" kern="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latin typeface="Agency FB" panose="020B0503020202020204" pitchFamily="34" charset="0"/>
                <a:cs typeface="Arial" panose="020B0604020202020204" pitchFamily="34" charset="0"/>
              </a:rPr>
              <a:t>Description: Growing earnings, positive or neutral cash flow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b="1" kern="0" dirty="0">
                <a:latin typeface="Agency FB" panose="020B0503020202020204" pitchFamily="34" charset="0"/>
                <a:cs typeface="Arial" panose="020B0604020202020204" pitchFamily="34" charset="0"/>
              </a:rPr>
              <a:t>Strategy: Invest in growth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CE21D8-C416-663D-92CC-B7E18A3F4AEA}"/>
              </a:ext>
            </a:extLst>
          </p:cNvPr>
          <p:cNvSpPr txBox="1"/>
          <p:nvPr/>
        </p:nvSpPr>
        <p:spPr>
          <a:xfrm>
            <a:off x="3642266" y="5805885"/>
            <a:ext cx="4468985" cy="4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399" dirty="0">
                <a:solidFill>
                  <a:schemeClr val="bg1"/>
                </a:solidFill>
              </a:rPr>
              <a:t>Market share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F84C33-F0D6-89B5-8D15-A8D90B978BF6}"/>
              </a:ext>
            </a:extLst>
          </p:cNvPr>
          <p:cNvSpPr txBox="1"/>
          <p:nvPr/>
        </p:nvSpPr>
        <p:spPr>
          <a:xfrm>
            <a:off x="264646" y="3546165"/>
            <a:ext cx="1180635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9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Growth</a:t>
            </a:r>
            <a:br>
              <a:rPr lang="en-US" sz="2399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sz="2399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rate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8B3869E-B2EB-F264-3301-82AACDF873AC}"/>
              </a:ext>
            </a:extLst>
          </p:cNvPr>
          <p:cNvCxnSpPr>
            <a:cxnSpLocks/>
          </p:cNvCxnSpPr>
          <p:nvPr/>
        </p:nvCxnSpPr>
        <p:spPr>
          <a:xfrm>
            <a:off x="5933894" y="2057607"/>
            <a:ext cx="0" cy="36144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55DD94C-C0CC-0114-B426-A5F788B5C569}"/>
              </a:ext>
            </a:extLst>
          </p:cNvPr>
          <p:cNvSpPr txBox="1"/>
          <p:nvPr/>
        </p:nvSpPr>
        <p:spPr>
          <a:xfrm>
            <a:off x="1554027" y="5805885"/>
            <a:ext cx="1248940" cy="4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9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CDA4CD-F771-9EC2-7738-379B855440EF}"/>
              </a:ext>
            </a:extLst>
          </p:cNvPr>
          <p:cNvSpPr txBox="1"/>
          <p:nvPr/>
        </p:nvSpPr>
        <p:spPr>
          <a:xfrm>
            <a:off x="8950551" y="5805885"/>
            <a:ext cx="1248940" cy="4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99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F027D5-92BA-2078-07FA-0F4D2E17D432}"/>
              </a:ext>
            </a:extLst>
          </p:cNvPr>
          <p:cNvSpPr txBox="1"/>
          <p:nvPr/>
        </p:nvSpPr>
        <p:spPr>
          <a:xfrm>
            <a:off x="264646" y="5364382"/>
            <a:ext cx="1180635" cy="4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99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A8EF46-76F5-E96B-1970-DD6E48AA5C62}"/>
              </a:ext>
            </a:extLst>
          </p:cNvPr>
          <p:cNvSpPr txBox="1"/>
          <p:nvPr/>
        </p:nvSpPr>
        <p:spPr>
          <a:xfrm>
            <a:off x="264646" y="1943337"/>
            <a:ext cx="1180635" cy="4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99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603EE4-0E2A-F7C9-9885-E28C126F2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722" y="6481394"/>
            <a:ext cx="380901" cy="382557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endParaRPr lang="en-US" sz="1100" b="1" kern="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A6B37B-91AB-0447-98C1-166F7ADEAC6F}"/>
              </a:ext>
            </a:extLst>
          </p:cNvPr>
          <p:cNvSpPr txBox="1"/>
          <p:nvPr/>
        </p:nvSpPr>
        <p:spPr>
          <a:xfrm>
            <a:off x="8465048" y="6554426"/>
            <a:ext cx="972837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Caption: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8433046C-59CC-3E07-CA8D-2AFEF581B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89" y="6481394"/>
            <a:ext cx="380901" cy="38255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endParaRPr lang="en-US" sz="1100" b="1" kern="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85BB34E-BC76-6B34-43B3-3B1150E1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457" y="6481394"/>
            <a:ext cx="380901" cy="382557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endParaRPr lang="en-US" sz="1100" b="1" kern="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A51C506-2AE8-AEED-D176-0DFE4441A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325" y="6481394"/>
            <a:ext cx="380901" cy="382557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endParaRPr lang="en-US" sz="1100" b="1" kern="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10D3609-EE47-5899-5272-3330C2A63488}"/>
              </a:ext>
            </a:extLst>
          </p:cNvPr>
          <p:cNvSpPr txBox="1"/>
          <p:nvPr/>
        </p:nvSpPr>
        <p:spPr>
          <a:xfrm>
            <a:off x="9038821" y="6246884"/>
            <a:ext cx="1128976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No Investment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31BF600-AF7D-96DA-0009-4CFF46F1300F}"/>
              </a:ext>
            </a:extLst>
          </p:cNvPr>
          <p:cNvSpPr txBox="1"/>
          <p:nvPr/>
        </p:nvSpPr>
        <p:spPr>
          <a:xfrm>
            <a:off x="10459070" y="6246884"/>
            <a:ext cx="1398493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More investment</a:t>
            </a:r>
          </a:p>
        </p:txBody>
      </p:sp>
      <p:sp>
        <p:nvSpPr>
          <p:cNvPr id="261" name="Arrow: Right 260">
            <a:extLst>
              <a:ext uri="{FF2B5EF4-FFF2-40B4-BE49-F238E27FC236}">
                <a16:creationId xmlns:a16="http://schemas.microsoft.com/office/drawing/2014/main" id="{53E66743-C9AF-60F5-464D-EA8BD24837ED}"/>
              </a:ext>
            </a:extLst>
          </p:cNvPr>
          <p:cNvSpPr/>
          <p:nvPr/>
        </p:nvSpPr>
        <p:spPr bwMode="auto">
          <a:xfrm>
            <a:off x="9437885" y="6554425"/>
            <a:ext cx="1886341" cy="261542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lIns="91404" tIns="45703" rIns="91404" bIns="45703" rtlCol="0" anchor="ctr">
            <a:noAutofit/>
          </a:bodyPr>
          <a:lstStyle/>
          <a:p>
            <a:pPr marL="182498" indent="-182498" algn="just" defTabSz="623666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 3" pitchFamily="18" charset="2"/>
              <a:buChar char="}"/>
            </a:pPr>
            <a:endParaRPr lang="en-US" sz="12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2" name="Graphic 261" descr="Dog with solid fill">
            <a:extLst>
              <a:ext uri="{FF2B5EF4-FFF2-40B4-BE49-F238E27FC236}">
                <a16:creationId xmlns:a16="http://schemas.microsoft.com/office/drawing/2014/main" id="{584811B3-4605-22B2-344C-F46E935EB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5272" y="3870804"/>
            <a:ext cx="600885" cy="600885"/>
          </a:xfrm>
          <a:prstGeom prst="rect">
            <a:avLst/>
          </a:prstGeom>
        </p:spPr>
      </p:pic>
      <p:pic>
        <p:nvPicPr>
          <p:cNvPr id="263" name="Graphic 262" descr="Cow with solid fill">
            <a:extLst>
              <a:ext uri="{FF2B5EF4-FFF2-40B4-BE49-F238E27FC236}">
                <a16:creationId xmlns:a16="http://schemas.microsoft.com/office/drawing/2014/main" id="{0BB026CB-169B-6971-2A6B-14BCBE0FF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6616" y="3870804"/>
            <a:ext cx="567989" cy="567989"/>
          </a:xfrm>
          <a:prstGeom prst="rect">
            <a:avLst/>
          </a:prstGeom>
        </p:spPr>
      </p:pic>
      <p:sp>
        <p:nvSpPr>
          <p:cNvPr id="264" name="Star: 5 Points 263">
            <a:extLst>
              <a:ext uri="{FF2B5EF4-FFF2-40B4-BE49-F238E27FC236}">
                <a16:creationId xmlns:a16="http://schemas.microsoft.com/office/drawing/2014/main" id="{786325DB-8EF7-FE5D-A0AD-03255F9B3EB2}"/>
              </a:ext>
            </a:extLst>
          </p:cNvPr>
          <p:cNvSpPr/>
          <p:nvPr/>
        </p:nvSpPr>
        <p:spPr>
          <a:xfrm>
            <a:off x="9704699" y="2051314"/>
            <a:ext cx="359906" cy="35990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5" name="Graphic 264" descr="Question Mark with solid fill">
            <a:extLst>
              <a:ext uri="{FF2B5EF4-FFF2-40B4-BE49-F238E27FC236}">
                <a16:creationId xmlns:a16="http://schemas.microsoft.com/office/drawing/2014/main" id="{58CF153D-36F6-ED9E-8D36-DA7B39CE9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4332" y="2033920"/>
            <a:ext cx="460630" cy="460630"/>
          </a:xfrm>
          <a:prstGeom prst="rect">
            <a:avLst/>
          </a:prstGeom>
        </p:spPr>
      </p:pic>
      <p:sp>
        <p:nvSpPr>
          <p:cNvPr id="266" name="Title 1">
            <a:extLst>
              <a:ext uri="{FF2B5EF4-FFF2-40B4-BE49-F238E27FC236}">
                <a16:creationId xmlns:a16="http://schemas.microsoft.com/office/drawing/2014/main" id="{31F5B44E-4465-036D-3524-BC81E9B2CE4B}"/>
              </a:ext>
            </a:extLst>
          </p:cNvPr>
          <p:cNvSpPr txBox="1">
            <a:spLocks/>
          </p:cNvSpPr>
          <p:nvPr/>
        </p:nvSpPr>
        <p:spPr>
          <a:xfrm>
            <a:off x="1141270" y="34862"/>
            <a:ext cx="9277611" cy="722410"/>
          </a:xfrm>
          <a:prstGeom prst="rect">
            <a:avLst/>
          </a:prstGeom>
        </p:spPr>
        <p:txBody>
          <a:bodyPr spcFirstLastPara="1" vert="horz" lIns="125740" tIns="125740" rIns="125740" bIns="125740" rtlCol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459"/>
              </a:spcBef>
              <a:spcAft>
                <a:spcPct val="0"/>
              </a:spcAft>
              <a:buSzPts val="1800"/>
              <a:buFont typeface="Arial" panose="020B0604020202020204" pitchFamily="34" charset="0"/>
              <a:buNone/>
              <a:defRPr sz="3674" b="1">
                <a:solidFill>
                  <a:srgbClr val="374A9C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Oswald" panose="00000500000000000000" pitchFamily="2" charset="0"/>
              </a:rPr>
              <a:t>We decided to use the BCG matrix to help us better understand our current business units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BC14C63C-7D10-4D0E-6017-5446BCBA008A}"/>
              </a:ext>
            </a:extLst>
          </p:cNvPr>
          <p:cNvSpPr txBox="1"/>
          <p:nvPr/>
        </p:nvSpPr>
        <p:spPr>
          <a:xfrm>
            <a:off x="2165204" y="6605569"/>
            <a:ext cx="3849731" cy="430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99" b="1" dirty="0">
                <a:solidFill>
                  <a:schemeClr val="bg1"/>
                </a:solidFill>
                <a:latin typeface="Agency FB" panose="020B0503020202020204" pitchFamily="34" charset="0"/>
              </a:rPr>
              <a:t>*BCG: Boston Consulting Group Matrix</a:t>
            </a:r>
          </a:p>
        </p:txBody>
      </p:sp>
      <p:sp>
        <p:nvSpPr>
          <p:cNvPr id="268" name="object 18">
            <a:extLst>
              <a:ext uri="{FF2B5EF4-FFF2-40B4-BE49-F238E27FC236}">
                <a16:creationId xmlns:a16="http://schemas.microsoft.com/office/drawing/2014/main" id="{3DEAC917-FA2D-6162-C0DC-0B712E5D7844}"/>
              </a:ext>
            </a:extLst>
          </p:cNvPr>
          <p:cNvSpPr txBox="1"/>
          <p:nvPr/>
        </p:nvSpPr>
        <p:spPr>
          <a:xfrm>
            <a:off x="3630168" y="7291414"/>
            <a:ext cx="4983452" cy="9998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696">
              <a:defRPr/>
            </a:pPr>
            <a:r>
              <a:rPr sz="650" dirty="0">
                <a:latin typeface="Calibri"/>
                <a:cs typeface="Calibri"/>
              </a:rPr>
              <a:t>“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15" dirty="0">
                <a:latin typeface="Calibri"/>
                <a:cs typeface="Calibri"/>
              </a:rPr>
              <a:t>y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igh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0" dirty="0">
                <a:latin typeface="Calibri"/>
                <a:cs typeface="Calibri"/>
              </a:rPr>
              <a:t>s</a:t>
            </a:r>
            <a:r>
              <a:rPr sz="650" spc="-5" dirty="0">
                <a:latin typeface="Calibri"/>
                <a:cs typeface="Calibri"/>
              </a:rPr>
              <a:t>:</a:t>
            </a:r>
            <a:r>
              <a:rPr sz="650" spc="-10" dirty="0">
                <a:latin typeface="Calibri"/>
                <a:cs typeface="Calibri"/>
              </a:rPr>
              <a:t> Al</a:t>
            </a:r>
            <a:r>
              <a:rPr sz="650" spc="-5" dirty="0">
                <a:latin typeface="Calibri"/>
                <a:cs typeface="Calibri"/>
              </a:rPr>
              <a:t>l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igh</a:t>
            </a:r>
            <a:r>
              <a:rPr sz="650" spc="-5" dirty="0">
                <a:latin typeface="Calibri"/>
                <a:cs typeface="Calibri"/>
              </a:rPr>
              <a:t>ts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are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reser</a:t>
            </a:r>
            <a:r>
              <a:rPr sz="650" spc="-10" dirty="0">
                <a:latin typeface="Calibri"/>
                <a:cs typeface="Calibri"/>
              </a:rPr>
              <a:t>v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,</a:t>
            </a:r>
            <a:r>
              <a:rPr sz="650" spc="-10" dirty="0">
                <a:latin typeface="Calibri"/>
                <a:cs typeface="Calibri"/>
              </a:rPr>
              <a:t> n</a:t>
            </a:r>
            <a:r>
              <a:rPr sz="650" spc="-5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art 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f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5" dirty="0">
                <a:latin typeface="Calibri"/>
                <a:cs typeface="Calibri"/>
              </a:rPr>
              <a:t>h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 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rese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tat</a:t>
            </a:r>
            <a:r>
              <a:rPr sz="650" spc="-15" dirty="0">
                <a:latin typeface="Calibri"/>
                <a:cs typeface="Calibri"/>
              </a:rPr>
              <a:t>io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can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e re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odu</a:t>
            </a:r>
            <a:r>
              <a:rPr sz="650" spc="-5" dirty="0">
                <a:latin typeface="Calibri"/>
                <a:cs typeface="Calibri"/>
              </a:rPr>
              <a:t>ced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r c</a:t>
            </a:r>
            <a:r>
              <a:rPr sz="650" spc="-10" dirty="0">
                <a:latin typeface="Calibri"/>
                <a:cs typeface="Calibri"/>
              </a:rPr>
              <a:t>opi</a:t>
            </a:r>
            <a:r>
              <a:rPr sz="650" spc="-5" dirty="0">
                <a:latin typeface="Calibri"/>
                <a:cs typeface="Calibri"/>
              </a:rPr>
              <a:t>ed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y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y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mea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s e</a:t>
            </a:r>
            <a:r>
              <a:rPr sz="650" spc="-10" dirty="0">
                <a:latin typeface="Calibri"/>
                <a:cs typeface="Calibri"/>
              </a:rPr>
              <a:t>x</a:t>
            </a:r>
            <a:r>
              <a:rPr sz="650" spc="-5" dirty="0">
                <a:latin typeface="Calibri"/>
                <a:cs typeface="Calibri"/>
              </a:rPr>
              <a:t>ce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w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th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wr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0" dirty="0">
                <a:latin typeface="Calibri"/>
                <a:cs typeface="Calibri"/>
              </a:rPr>
              <a:t>t</a:t>
            </a:r>
            <a:r>
              <a:rPr sz="650" spc="5" dirty="0">
                <a:latin typeface="Calibri"/>
                <a:cs typeface="Calibri"/>
              </a:rPr>
              <a:t>e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spc="-10" dirty="0">
                <a:latin typeface="Calibri"/>
                <a:cs typeface="Calibri"/>
              </a:rPr>
              <a:t> p</a:t>
            </a:r>
            <a:r>
              <a:rPr sz="650" spc="-5" dirty="0">
                <a:latin typeface="Calibri"/>
                <a:cs typeface="Calibri"/>
              </a:rPr>
              <a:t>erm</a:t>
            </a:r>
            <a:r>
              <a:rPr sz="650" spc="-1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-10" dirty="0">
                <a:latin typeface="Calibri"/>
                <a:cs typeface="Calibri"/>
              </a:rPr>
              <a:t>si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f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om</a:t>
            </a:r>
            <a:r>
              <a:rPr lang="en-GB" sz="650" spc="5" dirty="0">
                <a:latin typeface="Calibri"/>
                <a:cs typeface="Calibri"/>
              </a:rPr>
              <a:t> </a:t>
            </a:r>
            <a:r>
              <a:rPr lang="en-GB" sz="650" spc="-5" dirty="0">
                <a:latin typeface="Calibri"/>
                <a:cs typeface="Calibri"/>
              </a:rPr>
              <a:t>S</a:t>
            </a:r>
            <a:r>
              <a:rPr lang="en-GB" sz="650" spc="-15" dirty="0">
                <a:latin typeface="Calibri"/>
                <a:cs typeface="Calibri"/>
              </a:rPr>
              <a:t>M</a:t>
            </a:r>
            <a:r>
              <a:rPr lang="en-GB" sz="650" spc="-5" dirty="0">
                <a:latin typeface="Calibri"/>
                <a:cs typeface="Calibri"/>
              </a:rPr>
              <a:t>SA</a:t>
            </a:r>
            <a:r>
              <a:rPr sz="650" spc="-5" dirty="0">
                <a:latin typeface="Calibri"/>
                <a:cs typeface="Calibri"/>
              </a:rPr>
              <a:t>“</a:t>
            </a:r>
            <a:endParaRPr sz="650" dirty="0">
              <a:latin typeface="Calibri"/>
              <a:cs typeface="Calibri"/>
            </a:endParaRPr>
          </a:p>
        </p:txBody>
      </p:sp>
      <p:pic>
        <p:nvPicPr>
          <p:cNvPr id="65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E3B278A5-8BEC-4C9A-A213-5D494EA0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F4920F-F687-4C25-A06B-04E776A524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EA49F6-A864-4EA9-8B04-68E9818083BB}"/>
              </a:ext>
            </a:extLst>
          </p:cNvPr>
          <p:cNvSpPr txBox="1"/>
          <p:nvPr/>
        </p:nvSpPr>
        <p:spPr>
          <a:xfrm>
            <a:off x="10253864" y="2671971"/>
            <a:ext cx="1992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71F"/>
                </a:solidFill>
              </a:rPr>
              <a:t>Note:</a:t>
            </a:r>
          </a:p>
          <a:p>
            <a:pPr algn="ctr"/>
            <a:r>
              <a:rPr lang="en-US" b="1" dirty="0">
                <a:solidFill>
                  <a:srgbClr val="FF671F"/>
                </a:solidFill>
              </a:rPr>
              <a:t>Services reviewed by OPS and FIN based on the Matrix</a:t>
            </a:r>
          </a:p>
        </p:txBody>
      </p:sp>
    </p:spTree>
    <p:extLst>
      <p:ext uri="{BB962C8B-B14F-4D97-AF65-F5344CB8AC3E}">
        <p14:creationId xmlns:p14="http://schemas.microsoft.com/office/powerpoint/2010/main" val="355598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C071608-0591-466B-A7EA-61ABF189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266" name="Title 1">
            <a:extLst>
              <a:ext uri="{FF2B5EF4-FFF2-40B4-BE49-F238E27FC236}">
                <a16:creationId xmlns:a16="http://schemas.microsoft.com/office/drawing/2014/main" id="{31F5B44E-4465-036D-3524-BC81E9B2CE4B}"/>
              </a:ext>
            </a:extLst>
          </p:cNvPr>
          <p:cNvSpPr txBox="1">
            <a:spLocks/>
          </p:cNvSpPr>
          <p:nvPr/>
        </p:nvSpPr>
        <p:spPr>
          <a:xfrm>
            <a:off x="1455606" y="222531"/>
            <a:ext cx="9277611" cy="722410"/>
          </a:xfrm>
          <a:prstGeom prst="rect">
            <a:avLst/>
          </a:prstGeom>
          <a:noFill/>
        </p:spPr>
        <p:txBody>
          <a:bodyPr spcFirstLastPara="1" vert="horz" lIns="125740" tIns="125740" rIns="125740" bIns="12574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459"/>
              </a:spcBef>
              <a:spcAft>
                <a:spcPct val="0"/>
              </a:spcAft>
              <a:buSzPts val="1800"/>
              <a:buFont typeface="Arial" panose="020B0604020202020204" pitchFamily="34" charset="0"/>
              <a:buNone/>
              <a:defRPr sz="3200" b="1">
                <a:solidFill>
                  <a:srgbClr val="374A9C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Oswald" panose="00000500000000000000" pitchFamily="2" charset="0"/>
              </a:rPr>
              <a:t>Business Growth 2024-2026</a:t>
            </a:r>
          </a:p>
        </p:txBody>
      </p:sp>
      <p:sp>
        <p:nvSpPr>
          <p:cNvPr id="338" name="object 18">
            <a:extLst>
              <a:ext uri="{FF2B5EF4-FFF2-40B4-BE49-F238E27FC236}">
                <a16:creationId xmlns:a16="http://schemas.microsoft.com/office/drawing/2014/main" id="{EBE47CAE-C336-8CB4-6383-2387D271688B}"/>
              </a:ext>
            </a:extLst>
          </p:cNvPr>
          <p:cNvSpPr txBox="1"/>
          <p:nvPr/>
        </p:nvSpPr>
        <p:spPr>
          <a:xfrm>
            <a:off x="3602686" y="6991198"/>
            <a:ext cx="4983452" cy="9998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696">
              <a:defRPr/>
            </a:pPr>
            <a:r>
              <a:rPr sz="650" dirty="0">
                <a:latin typeface="Calibri"/>
                <a:cs typeface="Calibri"/>
              </a:rPr>
              <a:t>“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15" dirty="0">
                <a:latin typeface="Calibri"/>
                <a:cs typeface="Calibri"/>
              </a:rPr>
              <a:t>y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igh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0" dirty="0">
                <a:latin typeface="Calibri"/>
                <a:cs typeface="Calibri"/>
              </a:rPr>
              <a:t>s</a:t>
            </a:r>
            <a:r>
              <a:rPr sz="650" spc="-5" dirty="0">
                <a:latin typeface="Calibri"/>
                <a:cs typeface="Calibri"/>
              </a:rPr>
              <a:t>:</a:t>
            </a:r>
            <a:r>
              <a:rPr sz="650" spc="-10" dirty="0">
                <a:latin typeface="Calibri"/>
                <a:cs typeface="Calibri"/>
              </a:rPr>
              <a:t> Al</a:t>
            </a:r>
            <a:r>
              <a:rPr sz="650" spc="-5" dirty="0">
                <a:latin typeface="Calibri"/>
                <a:cs typeface="Calibri"/>
              </a:rPr>
              <a:t>l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igh</a:t>
            </a:r>
            <a:r>
              <a:rPr sz="650" spc="-5" dirty="0">
                <a:latin typeface="Calibri"/>
                <a:cs typeface="Calibri"/>
              </a:rPr>
              <a:t>ts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are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reser</a:t>
            </a:r>
            <a:r>
              <a:rPr sz="650" spc="-10" dirty="0">
                <a:latin typeface="Calibri"/>
                <a:cs typeface="Calibri"/>
              </a:rPr>
              <a:t>v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,</a:t>
            </a:r>
            <a:r>
              <a:rPr sz="650" spc="-10" dirty="0">
                <a:latin typeface="Calibri"/>
                <a:cs typeface="Calibri"/>
              </a:rPr>
              <a:t> n</a:t>
            </a:r>
            <a:r>
              <a:rPr sz="650" spc="-5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art 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f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5" dirty="0">
                <a:latin typeface="Calibri"/>
                <a:cs typeface="Calibri"/>
              </a:rPr>
              <a:t>h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 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rese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tat</a:t>
            </a:r>
            <a:r>
              <a:rPr sz="650" spc="-15" dirty="0">
                <a:latin typeface="Calibri"/>
                <a:cs typeface="Calibri"/>
              </a:rPr>
              <a:t>io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can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e re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odu</a:t>
            </a:r>
            <a:r>
              <a:rPr sz="650" spc="-5" dirty="0">
                <a:latin typeface="Calibri"/>
                <a:cs typeface="Calibri"/>
              </a:rPr>
              <a:t>ced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r c</a:t>
            </a:r>
            <a:r>
              <a:rPr sz="650" spc="-10" dirty="0">
                <a:latin typeface="Calibri"/>
                <a:cs typeface="Calibri"/>
              </a:rPr>
              <a:t>opi</a:t>
            </a:r>
            <a:r>
              <a:rPr sz="650" spc="-5" dirty="0">
                <a:latin typeface="Calibri"/>
                <a:cs typeface="Calibri"/>
              </a:rPr>
              <a:t>ed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y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y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mea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s e</a:t>
            </a:r>
            <a:r>
              <a:rPr sz="650" spc="-10" dirty="0">
                <a:latin typeface="Calibri"/>
                <a:cs typeface="Calibri"/>
              </a:rPr>
              <a:t>x</a:t>
            </a:r>
            <a:r>
              <a:rPr sz="650" spc="-5" dirty="0">
                <a:latin typeface="Calibri"/>
                <a:cs typeface="Calibri"/>
              </a:rPr>
              <a:t>ce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w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th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wr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0" dirty="0">
                <a:latin typeface="Calibri"/>
                <a:cs typeface="Calibri"/>
              </a:rPr>
              <a:t>t</a:t>
            </a:r>
            <a:r>
              <a:rPr sz="650" spc="5" dirty="0">
                <a:latin typeface="Calibri"/>
                <a:cs typeface="Calibri"/>
              </a:rPr>
              <a:t>e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spc="-10" dirty="0">
                <a:latin typeface="Calibri"/>
                <a:cs typeface="Calibri"/>
              </a:rPr>
              <a:t> p</a:t>
            </a:r>
            <a:r>
              <a:rPr sz="650" spc="-5" dirty="0">
                <a:latin typeface="Calibri"/>
                <a:cs typeface="Calibri"/>
              </a:rPr>
              <a:t>erm</a:t>
            </a:r>
            <a:r>
              <a:rPr sz="650" spc="-1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-10" dirty="0">
                <a:latin typeface="Calibri"/>
                <a:cs typeface="Calibri"/>
              </a:rPr>
              <a:t>si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f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om</a:t>
            </a:r>
            <a:r>
              <a:rPr lang="en-GB" sz="650" spc="5" dirty="0">
                <a:latin typeface="Calibri"/>
                <a:cs typeface="Calibri"/>
              </a:rPr>
              <a:t> </a:t>
            </a:r>
            <a:r>
              <a:rPr lang="en-GB" sz="650" spc="-5" dirty="0">
                <a:latin typeface="Calibri"/>
                <a:cs typeface="Calibri"/>
              </a:rPr>
              <a:t>S</a:t>
            </a:r>
            <a:r>
              <a:rPr lang="en-GB" sz="650" spc="-15" dirty="0">
                <a:latin typeface="Calibri"/>
                <a:cs typeface="Calibri"/>
              </a:rPr>
              <a:t>M</a:t>
            </a:r>
            <a:r>
              <a:rPr lang="en-GB" sz="650" spc="-5" dirty="0">
                <a:latin typeface="Calibri"/>
                <a:cs typeface="Calibri"/>
              </a:rPr>
              <a:t>SA</a:t>
            </a:r>
            <a:r>
              <a:rPr sz="650" spc="-5" dirty="0">
                <a:latin typeface="Calibri"/>
                <a:cs typeface="Calibri"/>
              </a:rPr>
              <a:t>“</a:t>
            </a:r>
            <a:endParaRPr sz="650" dirty="0">
              <a:latin typeface="Calibri"/>
              <a:cs typeface="Calibri"/>
            </a:endParaRPr>
          </a:p>
        </p:txBody>
      </p:sp>
      <p:graphicFrame>
        <p:nvGraphicFramePr>
          <p:cNvPr id="265" name="Table 264">
            <a:extLst>
              <a:ext uri="{FF2B5EF4-FFF2-40B4-BE49-F238E27FC236}">
                <a16:creationId xmlns:a16="http://schemas.microsoft.com/office/drawing/2014/main" id="{4E1DCF77-2CDA-F478-F257-3CFC25D9D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41395"/>
              </p:ext>
            </p:extLst>
          </p:nvPr>
        </p:nvGraphicFramePr>
        <p:xfrm>
          <a:off x="1020684" y="1535316"/>
          <a:ext cx="2572111" cy="4780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670">
                  <a:extLst>
                    <a:ext uri="{9D8B030D-6E8A-4147-A177-3AD203B41FA5}">
                      <a16:colId xmlns:a16="http://schemas.microsoft.com/office/drawing/2014/main" val="2791816547"/>
                    </a:ext>
                  </a:extLst>
                </a:gridCol>
                <a:gridCol w="875441">
                  <a:extLst>
                    <a:ext uri="{9D8B030D-6E8A-4147-A177-3AD203B41FA5}">
                      <a16:colId xmlns:a16="http://schemas.microsoft.com/office/drawing/2014/main" val="3971626187"/>
                    </a:ext>
                  </a:extLst>
                </a:gridCol>
              </a:tblGrid>
              <a:tr h="473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Revenue Type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BCG</a:t>
                      </a:r>
                      <a:b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</a:br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Matrix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0300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Freight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26250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All Services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4233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Cross-Border Trucking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5064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DG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95568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Express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72218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B2B Express - Intl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6428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B2B Express - Dom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56070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Retail Express - Intl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3270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Retail Express - Dom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93013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Road Freight (SFS)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8716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B2C - E-Commerce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6919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Cross Border OB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25628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Cross Border IB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84770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Domestic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77709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Returns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1445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B2C - Other Services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5371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SDC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2552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MRM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2031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189944-7CCF-85AD-BD2A-E3DF762A8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10659"/>
              </p:ext>
            </p:extLst>
          </p:nvPr>
        </p:nvGraphicFramePr>
        <p:xfrm>
          <a:off x="4648676" y="2009252"/>
          <a:ext cx="2589503" cy="430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670">
                  <a:extLst>
                    <a:ext uri="{9D8B030D-6E8A-4147-A177-3AD203B41FA5}">
                      <a16:colId xmlns:a16="http://schemas.microsoft.com/office/drawing/2014/main" val="1884437767"/>
                    </a:ext>
                  </a:extLst>
                </a:gridCol>
                <a:gridCol w="892833">
                  <a:extLst>
                    <a:ext uri="{9D8B030D-6E8A-4147-A177-3AD203B41FA5}">
                      <a16:colId xmlns:a16="http://schemas.microsoft.com/office/drawing/2014/main" val="1448063274"/>
                    </a:ext>
                  </a:extLst>
                </a:gridCol>
              </a:tblGrid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Digital Express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588208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Store2Door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79867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Smart Ship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Question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87938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E-Lockers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8984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Healthcare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5140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Healthcare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30667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Cold Chain (B2B)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8530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Cold Chain (Retail)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44260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Pharma (Private)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59126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Logistics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75096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2PL Projects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83709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3PL - Standard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63987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3PL - Temp Controlled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9345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Fulfilment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7468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South Africa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1049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DG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17986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Bonded Facility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893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626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BA3E566-2418-0A40-7044-5B69F6524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79789"/>
              </p:ext>
            </p:extLst>
          </p:nvPr>
        </p:nvGraphicFramePr>
        <p:xfrm>
          <a:off x="8235598" y="2009252"/>
          <a:ext cx="2609385" cy="430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670">
                  <a:extLst>
                    <a:ext uri="{9D8B030D-6E8A-4147-A177-3AD203B41FA5}">
                      <a16:colId xmlns:a16="http://schemas.microsoft.com/office/drawing/2014/main" val="528694608"/>
                    </a:ext>
                  </a:extLst>
                </a:gridCol>
                <a:gridCol w="912715">
                  <a:extLst>
                    <a:ext uri="{9D8B030D-6E8A-4147-A177-3AD203B41FA5}">
                      <a16:colId xmlns:a16="http://schemas.microsoft.com/office/drawing/2014/main" val="1656620744"/>
                    </a:ext>
                  </a:extLst>
                </a:gridCol>
              </a:tblGrid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Vertical Growth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8674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Audit Services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02227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Ammo Ex (Falcon Club)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Cow+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33463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ISO Certification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74430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Marketing Survey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Star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48377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Hajj Project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Cow+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9029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 err="1">
                          <a:effectLst/>
                          <a:latin typeface="Agency FB" panose="020B0503020202020204" pitchFamily="34" charset="0"/>
                        </a:rPr>
                        <a:t>BagEx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Cow+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4027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VP Services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Cow+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4899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Archiving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4995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NEOM/Red Sea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19907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Inorganic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86547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Acquisitions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  <a:latin typeface="Agency FB" panose="020B0503020202020204" pitchFamily="34" charset="0"/>
                        </a:rPr>
                        <a:t>Cow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1726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7170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225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68594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5643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71090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l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0899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0473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1EF432F-3A65-D233-1B51-08CCE238C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89440"/>
              </p:ext>
            </p:extLst>
          </p:nvPr>
        </p:nvGraphicFramePr>
        <p:xfrm>
          <a:off x="4648675" y="1528815"/>
          <a:ext cx="2589503" cy="47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670">
                  <a:extLst>
                    <a:ext uri="{9D8B030D-6E8A-4147-A177-3AD203B41FA5}">
                      <a16:colId xmlns:a16="http://schemas.microsoft.com/office/drawing/2014/main" val="86046890"/>
                    </a:ext>
                  </a:extLst>
                </a:gridCol>
                <a:gridCol w="892833">
                  <a:extLst>
                    <a:ext uri="{9D8B030D-6E8A-4147-A177-3AD203B41FA5}">
                      <a16:colId xmlns:a16="http://schemas.microsoft.com/office/drawing/2014/main" val="1655707276"/>
                    </a:ext>
                  </a:extLst>
                </a:gridCol>
              </a:tblGrid>
              <a:tr h="473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Revenue Type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BCG</a:t>
                      </a:r>
                      <a:b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</a:br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Matrix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47129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A152F7A-1F79-1488-5977-E2F1094C0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36512"/>
              </p:ext>
            </p:extLst>
          </p:nvPr>
        </p:nvGraphicFramePr>
        <p:xfrm>
          <a:off x="8235598" y="1521712"/>
          <a:ext cx="2609385" cy="47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670">
                  <a:extLst>
                    <a:ext uri="{9D8B030D-6E8A-4147-A177-3AD203B41FA5}">
                      <a16:colId xmlns:a16="http://schemas.microsoft.com/office/drawing/2014/main" val="86046890"/>
                    </a:ext>
                  </a:extLst>
                </a:gridCol>
                <a:gridCol w="912715">
                  <a:extLst>
                    <a:ext uri="{9D8B030D-6E8A-4147-A177-3AD203B41FA5}">
                      <a16:colId xmlns:a16="http://schemas.microsoft.com/office/drawing/2014/main" val="1655707276"/>
                    </a:ext>
                  </a:extLst>
                </a:gridCol>
              </a:tblGrid>
              <a:tr h="473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Revenue Type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BCG</a:t>
                      </a:r>
                      <a:b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</a:br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Matrix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4712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F3FF9E0-4CDE-4BCE-83C8-3C04FED5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99766"/>
              </p:ext>
            </p:extLst>
          </p:nvPr>
        </p:nvGraphicFramePr>
        <p:xfrm>
          <a:off x="1004350" y="1536091"/>
          <a:ext cx="2589503" cy="47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670">
                  <a:extLst>
                    <a:ext uri="{9D8B030D-6E8A-4147-A177-3AD203B41FA5}">
                      <a16:colId xmlns:a16="http://schemas.microsoft.com/office/drawing/2014/main" val="86046890"/>
                    </a:ext>
                  </a:extLst>
                </a:gridCol>
                <a:gridCol w="892833">
                  <a:extLst>
                    <a:ext uri="{9D8B030D-6E8A-4147-A177-3AD203B41FA5}">
                      <a16:colId xmlns:a16="http://schemas.microsoft.com/office/drawing/2014/main" val="1655707276"/>
                    </a:ext>
                  </a:extLst>
                </a:gridCol>
              </a:tblGrid>
              <a:tr h="473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Revenue Type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BCG</a:t>
                      </a:r>
                      <a:b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</a:br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Matrix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47129"/>
                  </a:ext>
                </a:extLst>
              </a:tr>
            </a:tbl>
          </a:graphicData>
        </a:graphic>
      </p:graphicFrame>
      <p:pic>
        <p:nvPicPr>
          <p:cNvPr id="40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43D9DD14-C9FC-41E4-BC16-1565D1BB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77C89E-0A55-4AC6-8114-739D42203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897955A3-28FB-48AD-B635-4B067030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23289-8AD5-366E-CCE2-B56BFE66DDC9}"/>
              </a:ext>
            </a:extLst>
          </p:cNvPr>
          <p:cNvGraphicFramePr>
            <a:graphicFrameLocks noGrp="1"/>
          </p:cNvGraphicFramePr>
          <p:nvPr/>
        </p:nvGraphicFramePr>
        <p:xfrm>
          <a:off x="291679" y="3454452"/>
          <a:ext cx="2190139" cy="922364"/>
        </p:xfrm>
        <a:graphic>
          <a:graphicData uri="http://schemas.openxmlformats.org/drawingml/2006/table">
            <a:tbl>
              <a:tblPr/>
              <a:tblGrid>
                <a:gridCol w="185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Percentage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Color</a:t>
                      </a:r>
                    </a:p>
                  </a:txBody>
                  <a:tcPr marL="7618" marR="7618" marT="76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Greater than or equal to 95.5%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Between 90.5% to 95.4%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Between 85.5% to 90.4%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Less than 85.4%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C15E68D-E1D7-85EA-9B03-BBF1A3DF2854}"/>
              </a:ext>
            </a:extLst>
          </p:cNvPr>
          <p:cNvSpPr txBox="1"/>
          <p:nvPr/>
        </p:nvSpPr>
        <p:spPr>
          <a:xfrm>
            <a:off x="9637229" y="6090493"/>
            <a:ext cx="2464136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>
                <a:solidFill>
                  <a:schemeClr val="bg1"/>
                </a:solidFill>
              </a:rPr>
              <a:t>Actual   81.62%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6762C84-2D30-4175-CA62-8EDE019A3C42}"/>
              </a:ext>
            </a:extLst>
          </p:cNvPr>
          <p:cNvSpPr txBox="1">
            <a:spLocks/>
          </p:cNvSpPr>
          <p:nvPr/>
        </p:nvSpPr>
        <p:spPr>
          <a:xfrm>
            <a:off x="1141827" y="22484"/>
            <a:ext cx="9382412" cy="722410"/>
          </a:xfrm>
          <a:prstGeom prst="rect">
            <a:avLst/>
          </a:prstGeom>
        </p:spPr>
        <p:txBody>
          <a:bodyPr spcFirstLastPara="1" vert="horz" lIns="125740" tIns="125740" rIns="125740" bIns="125740" rtlCol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459"/>
              </a:spcBef>
              <a:spcAft>
                <a:spcPct val="0"/>
              </a:spcAft>
              <a:buSzPts val="1800"/>
              <a:buFont typeface="Arial" panose="020B0604020202020204" pitchFamily="34" charset="0"/>
              <a:buNone/>
              <a:defRPr sz="3674" b="1">
                <a:solidFill>
                  <a:srgbClr val="374A9C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Oswald" panose="00000500000000000000" pitchFamily="2" charset="0"/>
              </a:rPr>
              <a:t>Strategy Wheel (Jan 2024 to Dec 2026)  </a:t>
            </a:r>
          </a:p>
        </p:txBody>
      </p:sp>
      <p:pic>
        <p:nvPicPr>
          <p:cNvPr id="21" name="Picture 5" descr="d:\Data\Pictures\Camera Roll\Strategy 3Y V2 .png">
            <a:extLst>
              <a:ext uri="{FF2B5EF4-FFF2-40B4-BE49-F238E27FC236}">
                <a16:creationId xmlns:a16="http://schemas.microsoft.com/office/drawing/2014/main" id="{2C18F3E7-46A8-DFA4-B91A-5AD6123A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876" y="1211577"/>
            <a:ext cx="5533500" cy="5480632"/>
          </a:xfrm>
          <a:prstGeom prst="rect">
            <a:avLst/>
          </a:prstGeom>
          <a:noFill/>
        </p:spPr>
      </p:pic>
      <p:grpSp>
        <p:nvGrpSpPr>
          <p:cNvPr id="89" name="Group 6">
            <a:extLst>
              <a:ext uri="{FF2B5EF4-FFF2-40B4-BE49-F238E27FC236}">
                <a16:creationId xmlns:a16="http://schemas.microsoft.com/office/drawing/2014/main" id="{34A9C883-9EAB-C7EA-54F9-E2C03522C3E3}"/>
              </a:ext>
            </a:extLst>
          </p:cNvPr>
          <p:cNvGrpSpPr/>
          <p:nvPr/>
        </p:nvGrpSpPr>
        <p:grpSpPr>
          <a:xfrm>
            <a:off x="5688841" y="2805068"/>
            <a:ext cx="1904113" cy="1650109"/>
            <a:chOff x="5287956" y="2326575"/>
            <a:chExt cx="1904609" cy="165053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1A272AA-9CFF-07C3-85E4-C0E4537F15A5}"/>
                </a:ext>
              </a:extLst>
            </p:cNvPr>
            <p:cNvSpPr txBox="1"/>
            <p:nvPr/>
          </p:nvSpPr>
          <p:spPr>
            <a:xfrm rot="18863639">
              <a:off x="5084654" y="2529877"/>
              <a:ext cx="1304427" cy="89782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344950"/>
                </a:avLst>
              </a:prstTxWarp>
              <a:spAutoFit/>
            </a:bodyPr>
            <a:lstStyle/>
            <a:p>
              <a:pPr algn="ctr"/>
              <a:r>
                <a:rPr lang="en-US" sz="1799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Arial" panose="020B0604020202020204" pitchFamily="34" charset="0"/>
                </a:rPr>
                <a:t>SUSTAINABILITY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34DFE7E-6A11-E740-23A5-873B16440B96}"/>
                </a:ext>
              </a:extLst>
            </p:cNvPr>
            <p:cNvSpPr txBox="1"/>
            <p:nvPr/>
          </p:nvSpPr>
          <p:spPr>
            <a:xfrm rot="3143809">
              <a:off x="5724532" y="2509080"/>
              <a:ext cx="1473204" cy="146286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197630"/>
                </a:avLst>
              </a:prstTxWarp>
              <a:spAutoFit/>
            </a:bodyPr>
            <a:lstStyle/>
            <a:p>
              <a:pPr algn="ctr"/>
              <a:r>
                <a:rPr lang="en-US" sz="1799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Arial" panose="020B0604020202020204" pitchFamily="34" charset="0"/>
                </a:rPr>
                <a:t>RESOURCES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00605FE-6DD2-A583-B036-B03A345BDCD3}"/>
              </a:ext>
            </a:extLst>
          </p:cNvPr>
          <p:cNvSpPr/>
          <p:nvPr/>
        </p:nvSpPr>
        <p:spPr>
          <a:xfrm>
            <a:off x="6798315" y="1391872"/>
            <a:ext cx="228540" cy="228540"/>
          </a:xfrm>
          <a:prstGeom prst="ellipse">
            <a:avLst/>
          </a:prstGeom>
          <a:solidFill>
            <a:srgbClr val="09E5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8F9EC0-D0D2-351D-CD11-C0DF6126A126}"/>
              </a:ext>
            </a:extLst>
          </p:cNvPr>
          <p:cNvSpPr txBox="1"/>
          <p:nvPr/>
        </p:nvSpPr>
        <p:spPr>
          <a:xfrm>
            <a:off x="8463626" y="3275711"/>
            <a:ext cx="950653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Compensation </a:t>
            </a:r>
          </a:p>
          <a:p>
            <a:r>
              <a:rPr lang="en-US" dirty="0"/>
              <a:t>&amp; Benefits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D4715-1678-864B-49B8-D15D2AF3ACFD}"/>
              </a:ext>
            </a:extLst>
          </p:cNvPr>
          <p:cNvSpPr/>
          <p:nvPr/>
        </p:nvSpPr>
        <p:spPr>
          <a:xfrm>
            <a:off x="6898054" y="2062905"/>
            <a:ext cx="228540" cy="228540"/>
          </a:xfrm>
          <a:prstGeom prst="ellipse">
            <a:avLst/>
          </a:prstGeom>
          <a:solidFill>
            <a:srgbClr val="03F3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5C345B-33A8-FB6F-8566-234A2B66EE51}"/>
              </a:ext>
            </a:extLst>
          </p:cNvPr>
          <p:cNvSpPr txBox="1"/>
          <p:nvPr/>
        </p:nvSpPr>
        <p:spPr>
          <a:xfrm>
            <a:off x="7109706" y="2607409"/>
            <a:ext cx="899371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SMSA System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F20610D-2556-EB74-6898-FC5CD0D3D611}"/>
              </a:ext>
            </a:extLst>
          </p:cNvPr>
          <p:cNvSpPr/>
          <p:nvPr/>
        </p:nvSpPr>
        <p:spPr>
          <a:xfrm>
            <a:off x="8798282" y="3079048"/>
            <a:ext cx="228540" cy="2285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9565AF8-AAAA-C8D8-B9E8-2D2DE183E7F6}"/>
              </a:ext>
            </a:extLst>
          </p:cNvPr>
          <p:cNvSpPr/>
          <p:nvPr/>
        </p:nvSpPr>
        <p:spPr>
          <a:xfrm>
            <a:off x="5897310" y="1340887"/>
            <a:ext cx="228540" cy="2285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CFC34-FD9B-E456-A024-70BEEE07F59F}"/>
              </a:ext>
            </a:extLst>
          </p:cNvPr>
          <p:cNvSpPr/>
          <p:nvPr/>
        </p:nvSpPr>
        <p:spPr>
          <a:xfrm>
            <a:off x="4223043" y="4089052"/>
            <a:ext cx="228540" cy="228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656589-F773-69D1-DB69-7130DFDA021D}"/>
              </a:ext>
            </a:extLst>
          </p:cNvPr>
          <p:cNvSpPr/>
          <p:nvPr/>
        </p:nvSpPr>
        <p:spPr>
          <a:xfrm>
            <a:off x="4259695" y="3297269"/>
            <a:ext cx="228540" cy="2285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0D6310-DA5F-127D-DA3C-A1A78F4CF944}"/>
              </a:ext>
            </a:extLst>
          </p:cNvPr>
          <p:cNvSpPr/>
          <p:nvPr/>
        </p:nvSpPr>
        <p:spPr>
          <a:xfrm>
            <a:off x="8036036" y="2806169"/>
            <a:ext cx="228540" cy="2285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C1D6B6-A037-F4DC-85BB-8F3ABA2DC398}"/>
              </a:ext>
            </a:extLst>
          </p:cNvPr>
          <p:cNvSpPr txBox="1"/>
          <p:nvPr/>
        </p:nvSpPr>
        <p:spPr>
          <a:xfrm>
            <a:off x="4465270" y="2448835"/>
            <a:ext cx="545200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Quality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C813C4-BD84-6995-3DBF-78F42A0FB6BA}"/>
              </a:ext>
            </a:extLst>
          </p:cNvPr>
          <p:cNvSpPr txBox="1"/>
          <p:nvPr/>
        </p:nvSpPr>
        <p:spPr>
          <a:xfrm>
            <a:off x="3801453" y="3495176"/>
            <a:ext cx="135290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gency FB" panose="020B0503020202020204" pitchFamily="34" charset="0"/>
              </a:rPr>
              <a:t>New / Expand </a:t>
            </a:r>
          </a:p>
          <a:p>
            <a:pPr algn="ctr"/>
            <a:r>
              <a:rPr lang="en-US" sz="1200" b="1" dirty="0">
                <a:latin typeface="Agency FB" panose="020B0503020202020204" pitchFamily="34" charset="0"/>
              </a:rPr>
              <a:t>Business Development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9596B0-4D0B-0031-15A9-420C732AEEEC}"/>
              </a:ext>
            </a:extLst>
          </p:cNvPr>
          <p:cNvSpPr txBox="1"/>
          <p:nvPr/>
        </p:nvSpPr>
        <p:spPr>
          <a:xfrm>
            <a:off x="6550382" y="1586355"/>
            <a:ext cx="843281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EFF754-F198-5833-451F-3A589D0E874A}"/>
              </a:ext>
            </a:extLst>
          </p:cNvPr>
          <p:cNvSpPr txBox="1"/>
          <p:nvPr/>
        </p:nvSpPr>
        <p:spPr>
          <a:xfrm>
            <a:off x="6612636" y="2291849"/>
            <a:ext cx="796805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Localization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E166FA-5D9B-FB55-32D1-D9E7EC6D113F}"/>
              </a:ext>
            </a:extLst>
          </p:cNvPr>
          <p:cNvSpPr txBox="1"/>
          <p:nvPr/>
        </p:nvSpPr>
        <p:spPr>
          <a:xfrm>
            <a:off x="8058054" y="2386753"/>
            <a:ext cx="854498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People 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8D0D4A-BFA0-2758-910E-1D24695351F5}"/>
              </a:ext>
            </a:extLst>
          </p:cNvPr>
          <p:cNvSpPr txBox="1"/>
          <p:nvPr/>
        </p:nvSpPr>
        <p:spPr>
          <a:xfrm>
            <a:off x="5202011" y="1573939"/>
            <a:ext cx="944244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Service Levels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F5949F3-C72A-151B-38B1-5E7D3CF600F2}"/>
              </a:ext>
            </a:extLst>
          </p:cNvPr>
          <p:cNvSpPr/>
          <p:nvPr/>
        </p:nvSpPr>
        <p:spPr>
          <a:xfrm>
            <a:off x="8342481" y="2227481"/>
            <a:ext cx="228540" cy="228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DB52DD-FFD8-3A1E-9A6F-C50C4E3403B8}"/>
              </a:ext>
            </a:extLst>
          </p:cNvPr>
          <p:cNvSpPr txBox="1"/>
          <p:nvPr/>
        </p:nvSpPr>
        <p:spPr>
          <a:xfrm>
            <a:off x="5735071" y="2215683"/>
            <a:ext cx="703856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Marketing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0B4C025-C8AC-D4A5-5DB7-322B8C8E401D}"/>
              </a:ext>
            </a:extLst>
          </p:cNvPr>
          <p:cNvSpPr/>
          <p:nvPr/>
        </p:nvSpPr>
        <p:spPr>
          <a:xfrm>
            <a:off x="5966784" y="2017470"/>
            <a:ext cx="228540" cy="2285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8084B14-4A3B-0C52-A757-BDAC8D5B45C1}"/>
              </a:ext>
            </a:extLst>
          </p:cNvPr>
          <p:cNvSpPr txBox="1"/>
          <p:nvPr/>
        </p:nvSpPr>
        <p:spPr>
          <a:xfrm>
            <a:off x="9583771" y="5351728"/>
            <a:ext cx="2496068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2799" dirty="0">
                <a:solidFill>
                  <a:schemeClr val="bg1"/>
                </a:solidFill>
              </a:rPr>
              <a:t>Weight  81.39%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A91EB8F-6CF4-B688-38BF-4836B8E3B288}"/>
              </a:ext>
            </a:extLst>
          </p:cNvPr>
          <p:cNvSpPr txBox="1"/>
          <p:nvPr/>
        </p:nvSpPr>
        <p:spPr>
          <a:xfrm>
            <a:off x="210348" y="1488425"/>
            <a:ext cx="101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Segments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CBBF035-80F4-FC59-9730-C92231F725D4}"/>
              </a:ext>
            </a:extLst>
          </p:cNvPr>
          <p:cNvSpPr txBox="1"/>
          <p:nvPr/>
        </p:nvSpPr>
        <p:spPr>
          <a:xfrm>
            <a:off x="900502" y="1916967"/>
            <a:ext cx="1187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RESOURCES</a:t>
            </a:r>
          </a:p>
        </p:txBody>
      </p:sp>
      <p:grpSp>
        <p:nvGrpSpPr>
          <p:cNvPr id="196" name="Group 147">
            <a:extLst>
              <a:ext uri="{FF2B5EF4-FFF2-40B4-BE49-F238E27FC236}">
                <a16:creationId xmlns:a16="http://schemas.microsoft.com/office/drawing/2014/main" id="{6AA68247-95C4-2CFF-9E3C-B6671A72B823}"/>
              </a:ext>
            </a:extLst>
          </p:cNvPr>
          <p:cNvGrpSpPr/>
          <p:nvPr/>
        </p:nvGrpSpPr>
        <p:grpSpPr>
          <a:xfrm>
            <a:off x="599485" y="2682596"/>
            <a:ext cx="1829190" cy="338554"/>
            <a:chOff x="903187" y="1153939"/>
            <a:chExt cx="1829667" cy="33864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DBA20C6A-4EAB-251E-3D0C-A90D4782D5BE}"/>
                </a:ext>
              </a:extLst>
            </p:cNvPr>
            <p:cNvSpPr txBox="1"/>
            <p:nvPr/>
          </p:nvSpPr>
          <p:spPr>
            <a:xfrm>
              <a:off x="1204281" y="1153939"/>
              <a:ext cx="1528573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MONETIZATION</a:t>
              </a:r>
            </a:p>
          </p:txBody>
        </p:sp>
        <p:pic>
          <p:nvPicPr>
            <p:cNvPr id="198" name="Picture 5" descr="d:\Data\Pictures\Clipart\Vectors\finance-clipart-black-and-white-13.png">
              <a:extLst>
                <a:ext uri="{FF2B5EF4-FFF2-40B4-BE49-F238E27FC236}">
                  <a16:creationId xmlns:a16="http://schemas.microsoft.com/office/drawing/2014/main" id="{958E8A7A-6ECB-FD13-844C-09CB69653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 l="70667" t="7092" r="4000" b="74468"/>
            <a:stretch>
              <a:fillRect/>
            </a:stretch>
          </p:blipFill>
          <p:spPr bwMode="auto">
            <a:xfrm>
              <a:off x="903187" y="1185511"/>
              <a:ext cx="369277" cy="252663"/>
            </a:xfrm>
            <a:prstGeom prst="rect">
              <a:avLst/>
            </a:prstGeom>
            <a:noFill/>
          </p:spPr>
        </p:pic>
      </p:grpSp>
      <p:grpSp>
        <p:nvGrpSpPr>
          <p:cNvPr id="199" name="Group 148">
            <a:extLst>
              <a:ext uri="{FF2B5EF4-FFF2-40B4-BE49-F238E27FC236}">
                <a16:creationId xmlns:a16="http://schemas.microsoft.com/office/drawing/2014/main" id="{43B04308-39B3-DCB6-FCBB-8D7F5DB7136E}"/>
              </a:ext>
            </a:extLst>
          </p:cNvPr>
          <p:cNvGrpSpPr/>
          <p:nvPr/>
        </p:nvGrpSpPr>
        <p:grpSpPr>
          <a:xfrm>
            <a:off x="604871" y="2298826"/>
            <a:ext cx="1847717" cy="338554"/>
            <a:chOff x="912811" y="1495719"/>
            <a:chExt cx="1848198" cy="338642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751429E-6BC6-7965-B5AD-257450F80E93}"/>
                </a:ext>
              </a:extLst>
            </p:cNvPr>
            <p:cNvSpPr txBox="1"/>
            <p:nvPr/>
          </p:nvSpPr>
          <p:spPr>
            <a:xfrm>
              <a:off x="1204281" y="1495719"/>
              <a:ext cx="1556728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SUSTAINABILITY</a:t>
              </a:r>
            </a:p>
          </p:txBody>
        </p:sp>
        <p:pic>
          <p:nvPicPr>
            <p:cNvPr id="201" name="Picture 6" descr="d:\Data\Pictures\Clipart\BLDG &amp; STRUCTURES\34-512.png">
              <a:extLst>
                <a:ext uri="{FF2B5EF4-FFF2-40B4-BE49-F238E27FC236}">
                  <a16:creationId xmlns:a16="http://schemas.microsoft.com/office/drawing/2014/main" id="{535AD182-900F-BFAE-C906-606D7FFD1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12811" y="1504749"/>
              <a:ext cx="314425" cy="314425"/>
            </a:xfrm>
            <a:prstGeom prst="rect">
              <a:avLst/>
            </a:prstGeom>
            <a:noFill/>
          </p:spPr>
        </p:pic>
      </p:grpSp>
      <p:sp>
        <p:nvSpPr>
          <p:cNvPr id="202" name="Oval 201">
            <a:extLst>
              <a:ext uri="{FF2B5EF4-FFF2-40B4-BE49-F238E27FC236}">
                <a16:creationId xmlns:a16="http://schemas.microsoft.com/office/drawing/2014/main" id="{8B7CD732-7E9F-EC40-8CF0-C7B2BE7EC7E0}"/>
              </a:ext>
            </a:extLst>
          </p:cNvPr>
          <p:cNvSpPr/>
          <p:nvPr/>
        </p:nvSpPr>
        <p:spPr>
          <a:xfrm>
            <a:off x="287855" y="1984674"/>
            <a:ext cx="223539" cy="223392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30FEA92D-6441-AF77-BDD8-9F720613F9C9}"/>
              </a:ext>
            </a:extLst>
          </p:cNvPr>
          <p:cNvSpPr/>
          <p:nvPr/>
        </p:nvSpPr>
        <p:spPr>
          <a:xfrm>
            <a:off x="287855" y="2362256"/>
            <a:ext cx="223539" cy="223392"/>
          </a:xfrm>
          <a:prstGeom prst="ellipse">
            <a:avLst/>
          </a:prstGeom>
          <a:solidFill>
            <a:srgbClr val="8064A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F99F8C3E-D0B4-CA8D-7124-79C9BBE63547}"/>
              </a:ext>
            </a:extLst>
          </p:cNvPr>
          <p:cNvSpPr/>
          <p:nvPr/>
        </p:nvSpPr>
        <p:spPr>
          <a:xfrm>
            <a:off x="287855" y="2739838"/>
            <a:ext cx="223539" cy="223392"/>
          </a:xfrm>
          <a:prstGeom prst="ellipse">
            <a:avLst/>
          </a:prstGeom>
          <a:solidFill>
            <a:srgbClr val="F7964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9F3CFA8-30F9-AF6D-F41D-C47F56F282F5}"/>
              </a:ext>
            </a:extLst>
          </p:cNvPr>
          <p:cNvSpPr txBox="1"/>
          <p:nvPr/>
        </p:nvSpPr>
        <p:spPr>
          <a:xfrm>
            <a:off x="2285512" y="2690218"/>
            <a:ext cx="1802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sz="1400" dirty="0">
                <a:solidFill>
                  <a:schemeClr val="bg1"/>
                </a:solidFill>
              </a:rPr>
              <a:t>Weight: 50% - 26.31%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08621E4-6065-C39D-DBA9-B2403A41D6D0}"/>
              </a:ext>
            </a:extLst>
          </p:cNvPr>
          <p:cNvSpPr txBox="1"/>
          <p:nvPr/>
        </p:nvSpPr>
        <p:spPr>
          <a:xfrm>
            <a:off x="2289416" y="2313080"/>
            <a:ext cx="1802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sz="1400" dirty="0">
                <a:solidFill>
                  <a:schemeClr val="bg1"/>
                </a:solidFill>
              </a:rPr>
              <a:t>Weight: 20% - 13.23%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0FCC88A-65A3-EC80-2ECA-364102376314}"/>
              </a:ext>
            </a:extLst>
          </p:cNvPr>
          <p:cNvSpPr txBox="1"/>
          <p:nvPr/>
        </p:nvSpPr>
        <p:spPr>
          <a:xfrm>
            <a:off x="1928699" y="1928793"/>
            <a:ext cx="1802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sz="1400" dirty="0">
                <a:solidFill>
                  <a:schemeClr val="bg1"/>
                </a:solidFill>
              </a:rPr>
              <a:t>Weight: 30% - 21.49%</a:t>
            </a:r>
          </a:p>
        </p:txBody>
      </p:sp>
      <p:sp>
        <p:nvSpPr>
          <p:cNvPr id="209" name="object 18">
            <a:extLst>
              <a:ext uri="{FF2B5EF4-FFF2-40B4-BE49-F238E27FC236}">
                <a16:creationId xmlns:a16="http://schemas.microsoft.com/office/drawing/2014/main" id="{2C9DDEB8-A720-73BA-5F33-717133282B03}"/>
              </a:ext>
            </a:extLst>
          </p:cNvPr>
          <p:cNvSpPr txBox="1"/>
          <p:nvPr/>
        </p:nvSpPr>
        <p:spPr>
          <a:xfrm>
            <a:off x="3863485" y="7291414"/>
            <a:ext cx="4983452" cy="9998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696">
              <a:defRPr/>
            </a:pP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Al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65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igh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ts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6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reser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art 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6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s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rese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tat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io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 re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odu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ced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 c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opi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ed</a:t>
            </a:r>
            <a:r>
              <a:rPr sz="65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mea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s 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ce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w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wr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650" spc="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 p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erm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6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chemeClr val="bg1"/>
                </a:solidFill>
                <a:latin typeface="Calibri"/>
                <a:cs typeface="Calibri"/>
              </a:rPr>
              <a:t>om</a:t>
            </a:r>
            <a:r>
              <a:rPr lang="en-GB" sz="65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650" spc="-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n-GB" sz="650" spc="-1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lang="en-GB" sz="650" spc="-5" dirty="0">
                <a:solidFill>
                  <a:schemeClr val="bg1"/>
                </a:solidFill>
                <a:latin typeface="Calibri"/>
                <a:cs typeface="Calibri"/>
              </a:rPr>
              <a:t>SA</a:t>
            </a:r>
            <a:r>
              <a:rPr sz="650" spc="-5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endParaRPr sz="6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D97D63-F689-0373-77FA-C3BB738A13D6}"/>
              </a:ext>
            </a:extLst>
          </p:cNvPr>
          <p:cNvSpPr/>
          <p:nvPr/>
        </p:nvSpPr>
        <p:spPr>
          <a:xfrm>
            <a:off x="4580083" y="2171874"/>
            <a:ext cx="228540" cy="2285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BCFF9C-0B15-618E-64A9-583E3C65C761}"/>
              </a:ext>
            </a:extLst>
          </p:cNvPr>
          <p:cNvSpPr/>
          <p:nvPr/>
        </p:nvSpPr>
        <p:spPr>
          <a:xfrm>
            <a:off x="8998256" y="5375435"/>
            <a:ext cx="551600" cy="52309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99" b="1" dirty="0">
                <a:solidFill>
                  <a:schemeClr val="bg1"/>
                </a:solidFill>
              </a:rPr>
              <a:t>R</a:t>
            </a:r>
          </a:p>
        </p:txBody>
      </p:sp>
      <p:pic>
        <p:nvPicPr>
          <p:cNvPr id="6" name="Picture 5" descr="d:\Data\Pictures\Clipart\3D Sphere.png">
            <a:extLst>
              <a:ext uri="{FF2B5EF4-FFF2-40B4-BE49-F238E27FC236}">
                <a16:creationId xmlns:a16="http://schemas.microsoft.com/office/drawing/2014/main" id="{305E5B96-65C0-E0A1-BBC4-7188C63D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3479" y="5403267"/>
            <a:ext cx="526033" cy="467429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10D195-6AAE-F644-1FF6-BCA97A3FDF9B}"/>
              </a:ext>
            </a:extLst>
          </p:cNvPr>
          <p:cNvSpPr txBox="1"/>
          <p:nvPr/>
        </p:nvSpPr>
        <p:spPr>
          <a:xfrm>
            <a:off x="7514714" y="1927165"/>
            <a:ext cx="804819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Governance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C5CECF-8AF7-92DC-CD5D-8EA43F11AA7A}"/>
              </a:ext>
            </a:extLst>
          </p:cNvPr>
          <p:cNvSpPr/>
          <p:nvPr/>
        </p:nvSpPr>
        <p:spPr>
          <a:xfrm>
            <a:off x="7763275" y="1743380"/>
            <a:ext cx="228540" cy="2285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8470EA-6D3E-C8BE-9FA0-7B9CE34A6C54}"/>
              </a:ext>
            </a:extLst>
          </p:cNvPr>
          <p:cNvSpPr/>
          <p:nvPr/>
        </p:nvSpPr>
        <p:spPr>
          <a:xfrm>
            <a:off x="7572338" y="2343720"/>
            <a:ext cx="228540" cy="228540"/>
          </a:xfrm>
          <a:prstGeom prst="ellipse">
            <a:avLst/>
          </a:prstGeom>
          <a:solidFill>
            <a:srgbClr val="03F3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F063E7-721A-92F7-226E-77DAFA21667B}"/>
              </a:ext>
            </a:extLst>
          </p:cNvPr>
          <p:cNvSpPr txBox="1"/>
          <p:nvPr/>
        </p:nvSpPr>
        <p:spPr>
          <a:xfrm>
            <a:off x="7872677" y="3028401"/>
            <a:ext cx="774370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Automation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8C6313-A82D-0254-D7CD-D3DEC300A8CF}"/>
              </a:ext>
            </a:extLst>
          </p:cNvPr>
          <p:cNvSpPr/>
          <p:nvPr/>
        </p:nvSpPr>
        <p:spPr>
          <a:xfrm>
            <a:off x="5149557" y="1946743"/>
            <a:ext cx="228540" cy="228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F510AD-A99A-2921-AA4C-FF9EEB309F49}"/>
              </a:ext>
            </a:extLst>
          </p:cNvPr>
          <p:cNvSpPr txBox="1"/>
          <p:nvPr/>
        </p:nvSpPr>
        <p:spPr>
          <a:xfrm>
            <a:off x="5104583" y="2192003"/>
            <a:ext cx="650970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Business</a:t>
            </a:r>
          </a:p>
          <a:p>
            <a:r>
              <a:rPr lang="en-US" dirty="0"/>
              <a:t>Model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3BBD7B0-DA0B-ABDA-2D3B-F90731384E4E}"/>
              </a:ext>
            </a:extLst>
          </p:cNvPr>
          <p:cNvSpPr/>
          <p:nvPr/>
        </p:nvSpPr>
        <p:spPr>
          <a:xfrm>
            <a:off x="8266668" y="3515785"/>
            <a:ext cx="228540" cy="228540"/>
          </a:xfrm>
          <a:prstGeom prst="ellipse">
            <a:avLst/>
          </a:prstGeom>
          <a:solidFill>
            <a:srgbClr val="09E5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9B80E42-8AC8-2AC0-80C9-C4727CE457D3}"/>
              </a:ext>
            </a:extLst>
          </p:cNvPr>
          <p:cNvSpPr txBox="1"/>
          <p:nvPr/>
        </p:nvSpPr>
        <p:spPr>
          <a:xfrm>
            <a:off x="7983950" y="3700928"/>
            <a:ext cx="942641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Infrastructure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55DFD4A-B120-6D46-E60B-DE6A85730ECB}"/>
              </a:ext>
            </a:extLst>
          </p:cNvPr>
          <p:cNvSpPr/>
          <p:nvPr/>
        </p:nvSpPr>
        <p:spPr>
          <a:xfrm>
            <a:off x="4810938" y="2830122"/>
            <a:ext cx="228540" cy="228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FDC13B-22A2-7123-7C92-4A9128E7798D}"/>
              </a:ext>
            </a:extLst>
          </p:cNvPr>
          <p:cNvSpPr txBox="1"/>
          <p:nvPr/>
        </p:nvSpPr>
        <p:spPr>
          <a:xfrm>
            <a:off x="4567561" y="3065717"/>
            <a:ext cx="78879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Operational</a:t>
            </a:r>
          </a:p>
          <a:p>
            <a:r>
              <a:rPr lang="en-US" dirty="0"/>
              <a:t>Efficiency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2A73519-7CF9-D3F3-9EB6-17E118449189}"/>
              </a:ext>
            </a:extLst>
          </p:cNvPr>
          <p:cNvSpPr txBox="1"/>
          <p:nvPr/>
        </p:nvSpPr>
        <p:spPr>
          <a:xfrm>
            <a:off x="3900450" y="4252626"/>
            <a:ext cx="873729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Financial </a:t>
            </a:r>
          </a:p>
          <a:p>
            <a:r>
              <a:rPr lang="en-US" dirty="0"/>
              <a:t>Performance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7392C0-9C5F-C138-DF6E-97A1E9E26C9D}"/>
              </a:ext>
            </a:extLst>
          </p:cNvPr>
          <p:cNvSpPr txBox="1"/>
          <p:nvPr/>
        </p:nvSpPr>
        <p:spPr>
          <a:xfrm>
            <a:off x="5909354" y="4459446"/>
            <a:ext cx="1432822" cy="67010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799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MONETIZATION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DDD03B-5997-4C85-6CEA-BB65AA8F8E3E}"/>
              </a:ext>
            </a:extLst>
          </p:cNvPr>
          <p:cNvSpPr/>
          <p:nvPr/>
        </p:nvSpPr>
        <p:spPr>
          <a:xfrm>
            <a:off x="6558173" y="4014042"/>
            <a:ext cx="732817" cy="25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2A2168-D45B-43B2-2309-714EFCEC014D}"/>
              </a:ext>
            </a:extLst>
          </p:cNvPr>
          <p:cNvSpPr/>
          <p:nvPr/>
        </p:nvSpPr>
        <p:spPr>
          <a:xfrm>
            <a:off x="5784221" y="3146096"/>
            <a:ext cx="1645491" cy="16454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D3083C0-452B-10D7-B37A-D60B938117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8" b="37823"/>
          <a:stretch/>
        </p:blipFill>
        <p:spPr>
          <a:xfrm>
            <a:off x="5803960" y="3488490"/>
            <a:ext cx="1494925" cy="4709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142B0FA-07DC-9EC9-35CC-A3F0F6959D2B}"/>
              </a:ext>
            </a:extLst>
          </p:cNvPr>
          <p:cNvSpPr txBox="1"/>
          <p:nvPr/>
        </p:nvSpPr>
        <p:spPr>
          <a:xfrm>
            <a:off x="6091972" y="3965416"/>
            <a:ext cx="998666" cy="4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90.24%</a:t>
            </a:r>
            <a:endParaRPr lang="en-US" sz="23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2EAA2E-788C-3604-C95A-5C5B053991A0}"/>
              </a:ext>
            </a:extLst>
          </p:cNvPr>
          <p:cNvSpPr/>
          <p:nvPr/>
        </p:nvSpPr>
        <p:spPr>
          <a:xfrm>
            <a:off x="5786653" y="3140424"/>
            <a:ext cx="1645491" cy="16454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69" name="Picture 68" descr="d:\Data\Pictures\Clipart\3D Sphere.png">
            <a:extLst>
              <a:ext uri="{FF2B5EF4-FFF2-40B4-BE49-F238E27FC236}">
                <a16:creationId xmlns:a16="http://schemas.microsoft.com/office/drawing/2014/main" id="{6825C573-2B7E-199B-2647-59856ED9A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207" y="3058662"/>
            <a:ext cx="1752643" cy="1813720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3F8CB68-EDBE-404F-97AB-9AFAE2A946FE}"/>
              </a:ext>
            </a:extLst>
          </p:cNvPr>
          <p:cNvSpPr/>
          <p:nvPr/>
        </p:nvSpPr>
        <p:spPr>
          <a:xfrm>
            <a:off x="6071988" y="5564821"/>
            <a:ext cx="228540" cy="228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44907-9C4A-37CB-AC71-7F566E1E7EEF}"/>
              </a:ext>
            </a:extLst>
          </p:cNvPr>
          <p:cNvSpPr txBox="1"/>
          <p:nvPr/>
        </p:nvSpPr>
        <p:spPr>
          <a:xfrm>
            <a:off x="5865616" y="5916159"/>
            <a:ext cx="699048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Collection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A201E5-809E-858D-0D34-8FC174E5F49B}"/>
              </a:ext>
            </a:extLst>
          </p:cNvPr>
          <p:cNvSpPr/>
          <p:nvPr/>
        </p:nvSpPr>
        <p:spPr>
          <a:xfrm>
            <a:off x="8542612" y="4273089"/>
            <a:ext cx="228540" cy="228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20DF8-2204-2077-CC40-73F07A57AB6F}"/>
              </a:ext>
            </a:extLst>
          </p:cNvPr>
          <p:cNvSpPr txBox="1"/>
          <p:nvPr/>
        </p:nvSpPr>
        <p:spPr>
          <a:xfrm>
            <a:off x="8333669" y="4434985"/>
            <a:ext cx="67180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Growth &amp;</a:t>
            </a:r>
          </a:p>
          <a:p>
            <a:r>
              <a:rPr lang="en-US" dirty="0"/>
              <a:t>Revenue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9610A-A126-EAEB-1B91-1FB45E1D76EC}"/>
              </a:ext>
            </a:extLst>
          </p:cNvPr>
          <p:cNvSpPr txBox="1"/>
          <p:nvPr/>
        </p:nvSpPr>
        <p:spPr>
          <a:xfrm>
            <a:off x="6873542" y="5651861"/>
            <a:ext cx="133046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Financial </a:t>
            </a:r>
          </a:p>
          <a:p>
            <a:r>
              <a:rPr lang="en-US" dirty="0"/>
              <a:t> Reporting &amp; Analysis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F3CE34-244B-1DB4-ABD0-F9A7A3844ABD}"/>
              </a:ext>
            </a:extLst>
          </p:cNvPr>
          <p:cNvSpPr/>
          <p:nvPr/>
        </p:nvSpPr>
        <p:spPr>
          <a:xfrm>
            <a:off x="7436741" y="5499490"/>
            <a:ext cx="228540" cy="2285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15B3D-8826-DFC5-434D-3807AB0ADA67}"/>
              </a:ext>
            </a:extLst>
          </p:cNvPr>
          <p:cNvSpPr txBox="1"/>
          <p:nvPr/>
        </p:nvSpPr>
        <p:spPr>
          <a:xfrm>
            <a:off x="4435668" y="5161384"/>
            <a:ext cx="1106105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Cost Management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033475-A7DE-8026-571C-B0AF6320AD1D}"/>
              </a:ext>
            </a:extLst>
          </p:cNvPr>
          <p:cNvSpPr/>
          <p:nvPr/>
        </p:nvSpPr>
        <p:spPr>
          <a:xfrm>
            <a:off x="4925209" y="4890989"/>
            <a:ext cx="228540" cy="228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31C426-897A-4737-B4C6-96F636D7B7FC}"/>
              </a:ext>
            </a:extLst>
          </p:cNvPr>
          <p:cNvSpPr txBox="1"/>
          <p:nvPr/>
        </p:nvSpPr>
        <p:spPr>
          <a:xfrm>
            <a:off x="314371" y="4923064"/>
            <a:ext cx="2136626" cy="1223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Colour coding: Grey </a:t>
            </a:r>
          </a:p>
          <a:p>
            <a:r>
              <a:rPr lang="en-GB" sz="1050" b="1" dirty="0">
                <a:solidFill>
                  <a:schemeClr val="bg1"/>
                </a:solidFill>
              </a:rPr>
              <a:t>- Financial reporting will be conducted, although it will not be included in the wheel calculation.</a:t>
            </a:r>
          </a:p>
          <a:p>
            <a:r>
              <a:rPr lang="en-GB" sz="1050" b="1" dirty="0">
                <a:solidFill>
                  <a:schemeClr val="bg1"/>
                </a:solidFill>
              </a:rPr>
              <a:t>- Bad debts are calculated as a component of other financial elements. Weight has been offset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FB821E-8650-47B8-A072-36F4A85ADDEE}"/>
              </a:ext>
            </a:extLst>
          </p:cNvPr>
          <p:cNvSpPr/>
          <p:nvPr/>
        </p:nvSpPr>
        <p:spPr>
          <a:xfrm>
            <a:off x="2113270" y="5001842"/>
            <a:ext cx="220202" cy="153608"/>
          </a:xfrm>
          <a:prstGeom prst="rect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9DFD1FD-0C6A-4F55-8086-3578786083F3}"/>
              </a:ext>
            </a:extLst>
          </p:cNvPr>
          <p:cNvSpPr txBox="1"/>
          <p:nvPr/>
        </p:nvSpPr>
        <p:spPr>
          <a:xfrm>
            <a:off x="10044954" y="1461633"/>
            <a:ext cx="2014018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9" b="1" dirty="0">
                <a:solidFill>
                  <a:schemeClr val="bg1"/>
                </a:solidFill>
              </a:rPr>
              <a:t>*As of Sept 2024</a:t>
            </a:r>
          </a:p>
        </p:txBody>
      </p:sp>
      <p:sp>
        <p:nvSpPr>
          <p:cNvPr id="118" name="Freeform 91">
            <a:extLst>
              <a:ext uri="{FF2B5EF4-FFF2-40B4-BE49-F238E27FC236}">
                <a16:creationId xmlns:a16="http://schemas.microsoft.com/office/drawing/2014/main" id="{9BB4DBA9-C29B-46E3-93AD-6120A2664195}"/>
              </a:ext>
            </a:extLst>
          </p:cNvPr>
          <p:cNvSpPr/>
          <p:nvPr/>
        </p:nvSpPr>
        <p:spPr>
          <a:xfrm>
            <a:off x="626437" y="1913497"/>
            <a:ext cx="302175" cy="324498"/>
          </a:xfrm>
          <a:custGeom>
            <a:avLst/>
            <a:gdLst>
              <a:gd name="connsiteX0" fmla="*/ 219576 w 250778"/>
              <a:gd name="connsiteY0" fmla="*/ 257283 h 269307"/>
              <a:gd name="connsiteX1" fmla="*/ 220784 w 250778"/>
              <a:gd name="connsiteY1" fmla="*/ 258281 h 269307"/>
              <a:gd name="connsiteX2" fmla="*/ 243433 w 250778"/>
              <a:gd name="connsiteY2" fmla="*/ 260648 h 269307"/>
              <a:gd name="connsiteX3" fmla="*/ 244152 w 250778"/>
              <a:gd name="connsiteY3" fmla="*/ 260275 h 269307"/>
              <a:gd name="connsiteX4" fmla="*/ 244152 w 250778"/>
              <a:gd name="connsiteY4" fmla="*/ 269307 h 269307"/>
              <a:gd name="connsiteX5" fmla="*/ 219576 w 250778"/>
              <a:gd name="connsiteY5" fmla="*/ 269307 h 269307"/>
              <a:gd name="connsiteX6" fmla="*/ 190481 w 250778"/>
              <a:gd name="connsiteY6" fmla="*/ 228340 h 269307"/>
              <a:gd name="connsiteX7" fmla="*/ 216965 w 250778"/>
              <a:gd name="connsiteY7" fmla="*/ 255125 h 269307"/>
              <a:gd name="connsiteX8" fmla="*/ 217525 w 250778"/>
              <a:gd name="connsiteY8" fmla="*/ 255588 h 269307"/>
              <a:gd name="connsiteX9" fmla="*/ 217525 w 250778"/>
              <a:gd name="connsiteY9" fmla="*/ 268794 h 269307"/>
              <a:gd name="connsiteX10" fmla="*/ 190481 w 250778"/>
              <a:gd name="connsiteY10" fmla="*/ 268794 h 269307"/>
              <a:gd name="connsiteX11" fmla="*/ 190481 w 250778"/>
              <a:gd name="connsiteY11" fmla="*/ 236069 h 269307"/>
              <a:gd name="connsiteX12" fmla="*/ 93324 w 250778"/>
              <a:gd name="connsiteY12" fmla="*/ 202625 h 269307"/>
              <a:gd name="connsiteX13" fmla="*/ 96157 w 250778"/>
              <a:gd name="connsiteY13" fmla="*/ 204163 h 269307"/>
              <a:gd name="connsiteX14" fmla="*/ 125791 w 250778"/>
              <a:gd name="connsiteY14" fmla="*/ 210145 h 269307"/>
              <a:gd name="connsiteX15" fmla="*/ 155425 w 250778"/>
              <a:gd name="connsiteY15" fmla="*/ 204163 h 269307"/>
              <a:gd name="connsiteX16" fmla="*/ 157326 w 250778"/>
              <a:gd name="connsiteY16" fmla="*/ 203130 h 269307"/>
              <a:gd name="connsiteX17" fmla="*/ 156285 w 250778"/>
              <a:gd name="connsiteY17" fmla="*/ 207048 h 269307"/>
              <a:gd name="connsiteX18" fmla="*/ 152150 w 250778"/>
              <a:gd name="connsiteY18" fmla="*/ 215415 h 269307"/>
              <a:gd name="connsiteX19" fmla="*/ 152145 w 250778"/>
              <a:gd name="connsiteY19" fmla="*/ 215415 h 269307"/>
              <a:gd name="connsiteX20" fmla="*/ 152145 w 250778"/>
              <a:gd name="connsiteY20" fmla="*/ 231455 h 269307"/>
              <a:gd name="connsiteX21" fmla="*/ 152145 w 250778"/>
              <a:gd name="connsiteY21" fmla="*/ 264180 h 269307"/>
              <a:gd name="connsiteX22" fmla="*/ 125101 w 250778"/>
              <a:gd name="connsiteY22" fmla="*/ 264180 h 269307"/>
              <a:gd name="connsiteX23" fmla="*/ 125101 w 250778"/>
              <a:gd name="connsiteY23" fmla="*/ 231455 h 269307"/>
              <a:gd name="connsiteX24" fmla="*/ 123050 w 250778"/>
              <a:gd name="connsiteY24" fmla="*/ 231455 h 269307"/>
              <a:gd name="connsiteX25" fmla="*/ 123050 w 250778"/>
              <a:gd name="connsiteY25" fmla="*/ 264693 h 269307"/>
              <a:gd name="connsiteX26" fmla="*/ 98474 w 250778"/>
              <a:gd name="connsiteY26" fmla="*/ 264693 h 269307"/>
              <a:gd name="connsiteX27" fmla="*/ 98474 w 250778"/>
              <a:gd name="connsiteY27" fmla="*/ 231455 h 269307"/>
              <a:gd name="connsiteX28" fmla="*/ 98474 w 250778"/>
              <a:gd name="connsiteY28" fmla="*/ 214844 h 269307"/>
              <a:gd name="connsiteX29" fmla="*/ 97180 w 250778"/>
              <a:gd name="connsiteY29" fmla="*/ 213425 h 269307"/>
              <a:gd name="connsiteX30" fmla="*/ 94565 w 250778"/>
              <a:gd name="connsiteY30" fmla="*/ 207991 h 269307"/>
              <a:gd name="connsiteX31" fmla="*/ 197893 w 250778"/>
              <a:gd name="connsiteY31" fmla="*/ 186521 h 269307"/>
              <a:gd name="connsiteX32" fmla="*/ 208297 w 250778"/>
              <a:gd name="connsiteY32" fmla="*/ 190900 h 269307"/>
              <a:gd name="connsiteX33" fmla="*/ 243249 w 250778"/>
              <a:gd name="connsiteY33" fmla="*/ 226249 h 269307"/>
              <a:gd name="connsiteX34" fmla="*/ 243131 w 250778"/>
              <a:gd name="connsiteY34" fmla="*/ 247107 h 269307"/>
              <a:gd name="connsiteX35" fmla="*/ 243130 w 250778"/>
              <a:gd name="connsiteY35" fmla="*/ 247106 h 269307"/>
              <a:gd name="connsiteX36" fmla="*/ 222272 w 250778"/>
              <a:gd name="connsiteY36" fmla="*/ 246988 h 269307"/>
              <a:gd name="connsiteX37" fmla="*/ 187322 w 250778"/>
              <a:gd name="connsiteY37" fmla="*/ 211639 h 269307"/>
              <a:gd name="connsiteX38" fmla="*/ 183061 w 250778"/>
              <a:gd name="connsiteY38" fmla="*/ 201185 h 269307"/>
              <a:gd name="connsiteX39" fmla="*/ 187440 w 250778"/>
              <a:gd name="connsiteY39" fmla="*/ 190782 h 269307"/>
              <a:gd name="connsiteX40" fmla="*/ 186941 w 250778"/>
              <a:gd name="connsiteY40" fmla="*/ 175987 h 269307"/>
              <a:gd name="connsiteX41" fmla="*/ 187051 w 250778"/>
              <a:gd name="connsiteY41" fmla="*/ 182025 h 269307"/>
              <a:gd name="connsiteX42" fmla="*/ 176547 w 250778"/>
              <a:gd name="connsiteY42" fmla="*/ 192914 h 269307"/>
              <a:gd name="connsiteX43" fmla="*/ 170508 w 250778"/>
              <a:gd name="connsiteY43" fmla="*/ 193022 h 269307"/>
              <a:gd name="connsiteX44" fmla="*/ 170399 w 250778"/>
              <a:gd name="connsiteY44" fmla="*/ 186983 h 269307"/>
              <a:gd name="connsiteX45" fmla="*/ 180903 w 250778"/>
              <a:gd name="connsiteY45" fmla="*/ 176095 h 269307"/>
              <a:gd name="connsiteX46" fmla="*/ 186941 w 250778"/>
              <a:gd name="connsiteY46" fmla="*/ 175987 h 269307"/>
              <a:gd name="connsiteX47" fmla="*/ 200319 w 250778"/>
              <a:gd name="connsiteY47" fmla="*/ 141283 h 269307"/>
              <a:gd name="connsiteX48" fmla="*/ 205445 w 250778"/>
              <a:gd name="connsiteY48" fmla="*/ 141283 h 269307"/>
              <a:gd name="connsiteX49" fmla="*/ 210460 w 250778"/>
              <a:gd name="connsiteY49" fmla="*/ 165523 h 269307"/>
              <a:gd name="connsiteX50" fmla="*/ 214673 w 250778"/>
              <a:gd name="connsiteY50" fmla="*/ 165574 h 269307"/>
              <a:gd name="connsiteX51" fmla="*/ 214673 w 250778"/>
              <a:gd name="connsiteY51" fmla="*/ 151959 h 269307"/>
              <a:gd name="connsiteX52" fmla="*/ 217397 w 250778"/>
              <a:gd name="connsiteY52" fmla="*/ 149235 h 269307"/>
              <a:gd name="connsiteX53" fmla="*/ 220120 w 250778"/>
              <a:gd name="connsiteY53" fmla="*/ 151959 h 269307"/>
              <a:gd name="connsiteX54" fmla="*/ 220120 w 250778"/>
              <a:gd name="connsiteY54" fmla="*/ 165638 h 269307"/>
              <a:gd name="connsiteX55" fmla="*/ 223918 w 250778"/>
              <a:gd name="connsiteY55" fmla="*/ 165684 h 269307"/>
              <a:gd name="connsiteX56" fmla="*/ 229356 w 250778"/>
              <a:gd name="connsiteY56" fmla="*/ 141283 h 269307"/>
              <a:gd name="connsiteX57" fmla="*/ 229850 w 250778"/>
              <a:gd name="connsiteY57" fmla="*/ 141283 h 269307"/>
              <a:gd name="connsiteX58" fmla="*/ 246583 w 250778"/>
              <a:gd name="connsiteY58" fmla="*/ 148666 h 269307"/>
              <a:gd name="connsiteX59" fmla="*/ 248061 w 250778"/>
              <a:gd name="connsiteY59" fmla="*/ 212605 h 269307"/>
              <a:gd name="connsiteX60" fmla="*/ 246638 w 250778"/>
              <a:gd name="connsiteY60" fmla="*/ 215562 h 269307"/>
              <a:gd name="connsiteX61" fmla="*/ 214285 w 250778"/>
              <a:gd name="connsiteY61" fmla="*/ 182841 h 269307"/>
              <a:gd name="connsiteX62" fmla="*/ 201700 w 250778"/>
              <a:gd name="connsiteY62" fmla="*/ 176054 h 269307"/>
              <a:gd name="connsiteX63" fmla="*/ 196297 w 250778"/>
              <a:gd name="connsiteY63" fmla="*/ 175765 h 269307"/>
              <a:gd name="connsiteX64" fmla="*/ 197371 w 250778"/>
              <a:gd name="connsiteY64" fmla="*/ 174081 h 269307"/>
              <a:gd name="connsiteX65" fmla="*/ 195965 w 250778"/>
              <a:gd name="connsiteY65" fmla="*/ 167736 h 269307"/>
              <a:gd name="connsiteX66" fmla="*/ 191778 w 250778"/>
              <a:gd name="connsiteY66" fmla="*/ 166089 h 269307"/>
              <a:gd name="connsiteX67" fmla="*/ 191097 w 250778"/>
              <a:gd name="connsiteY67" fmla="*/ 166235 h 269307"/>
              <a:gd name="connsiteX68" fmla="*/ 193952 w 250778"/>
              <a:gd name="connsiteY68" fmla="*/ 160508 h 269307"/>
              <a:gd name="connsiteX69" fmla="*/ 200319 w 250778"/>
              <a:gd name="connsiteY69" fmla="*/ 141283 h 269307"/>
              <a:gd name="connsiteX70" fmla="*/ 20929 w 250778"/>
              <a:gd name="connsiteY70" fmla="*/ 141283 h 269307"/>
              <a:gd name="connsiteX71" fmla="*/ 21422 w 250778"/>
              <a:gd name="connsiteY71" fmla="*/ 141283 h 269307"/>
              <a:gd name="connsiteX72" fmla="*/ 26860 w 250778"/>
              <a:gd name="connsiteY72" fmla="*/ 165684 h 269307"/>
              <a:gd name="connsiteX73" fmla="*/ 30658 w 250778"/>
              <a:gd name="connsiteY73" fmla="*/ 165639 h 269307"/>
              <a:gd name="connsiteX74" fmla="*/ 30658 w 250778"/>
              <a:gd name="connsiteY74" fmla="*/ 151959 h 269307"/>
              <a:gd name="connsiteX75" fmla="*/ 33381 w 250778"/>
              <a:gd name="connsiteY75" fmla="*/ 149236 h 269307"/>
              <a:gd name="connsiteX76" fmla="*/ 36105 w 250778"/>
              <a:gd name="connsiteY76" fmla="*/ 151959 h 269307"/>
              <a:gd name="connsiteX77" fmla="*/ 36105 w 250778"/>
              <a:gd name="connsiteY77" fmla="*/ 165574 h 269307"/>
              <a:gd name="connsiteX78" fmla="*/ 40318 w 250778"/>
              <a:gd name="connsiteY78" fmla="*/ 165524 h 269307"/>
              <a:gd name="connsiteX79" fmla="*/ 45333 w 250778"/>
              <a:gd name="connsiteY79" fmla="*/ 141283 h 269307"/>
              <a:gd name="connsiteX80" fmla="*/ 50458 w 250778"/>
              <a:gd name="connsiteY80" fmla="*/ 141283 h 269307"/>
              <a:gd name="connsiteX81" fmla="*/ 51494 w 250778"/>
              <a:gd name="connsiteY81" fmla="*/ 146186 h 269307"/>
              <a:gd name="connsiteX82" fmla="*/ 51752 w 250778"/>
              <a:gd name="connsiteY82" fmla="*/ 148746 h 269307"/>
              <a:gd name="connsiteX83" fmla="*/ 63120 w 250778"/>
              <a:gd name="connsiteY83" fmla="*/ 175761 h 269307"/>
              <a:gd name="connsiteX84" fmla="*/ 64383 w 250778"/>
              <a:gd name="connsiteY84" fmla="*/ 177292 h 269307"/>
              <a:gd name="connsiteX85" fmla="*/ 64731 w 250778"/>
              <a:gd name="connsiteY85" fmla="*/ 178195 h 269307"/>
              <a:gd name="connsiteX86" fmla="*/ 60302 w 250778"/>
              <a:gd name="connsiteY86" fmla="*/ 220029 h 269307"/>
              <a:gd name="connsiteX87" fmla="*/ 60297 w 250778"/>
              <a:gd name="connsiteY87" fmla="*/ 220029 h 269307"/>
              <a:gd name="connsiteX88" fmla="*/ 60297 w 250778"/>
              <a:gd name="connsiteY88" fmla="*/ 236069 h 269307"/>
              <a:gd name="connsiteX89" fmla="*/ 60297 w 250778"/>
              <a:gd name="connsiteY89" fmla="*/ 268795 h 269307"/>
              <a:gd name="connsiteX90" fmla="*/ 33253 w 250778"/>
              <a:gd name="connsiteY90" fmla="*/ 268795 h 269307"/>
              <a:gd name="connsiteX91" fmla="*/ 33253 w 250778"/>
              <a:gd name="connsiteY91" fmla="*/ 236069 h 269307"/>
              <a:gd name="connsiteX92" fmla="*/ 31203 w 250778"/>
              <a:gd name="connsiteY92" fmla="*/ 236069 h 269307"/>
              <a:gd name="connsiteX93" fmla="*/ 31203 w 250778"/>
              <a:gd name="connsiteY93" fmla="*/ 269307 h 269307"/>
              <a:gd name="connsiteX94" fmla="*/ 6627 w 250778"/>
              <a:gd name="connsiteY94" fmla="*/ 269307 h 269307"/>
              <a:gd name="connsiteX95" fmla="*/ 6627 w 250778"/>
              <a:gd name="connsiteY95" fmla="*/ 236069 h 269307"/>
              <a:gd name="connsiteX96" fmla="*/ 6627 w 250778"/>
              <a:gd name="connsiteY96" fmla="*/ 219457 h 269307"/>
              <a:gd name="connsiteX97" fmla="*/ 5332 w 250778"/>
              <a:gd name="connsiteY97" fmla="*/ 218039 h 269307"/>
              <a:gd name="connsiteX98" fmla="*/ 4195 w 250778"/>
              <a:gd name="connsiteY98" fmla="*/ 148666 h 269307"/>
              <a:gd name="connsiteX99" fmla="*/ 112776 w 250778"/>
              <a:gd name="connsiteY99" fmla="*/ 136670 h 269307"/>
              <a:gd name="connsiteX100" fmla="*/ 113270 w 250778"/>
              <a:gd name="connsiteY100" fmla="*/ 136670 h 269307"/>
              <a:gd name="connsiteX101" fmla="*/ 118708 w 250778"/>
              <a:gd name="connsiteY101" fmla="*/ 161070 h 269307"/>
              <a:gd name="connsiteX102" fmla="*/ 122506 w 250778"/>
              <a:gd name="connsiteY102" fmla="*/ 161025 h 269307"/>
              <a:gd name="connsiteX103" fmla="*/ 122506 w 250778"/>
              <a:gd name="connsiteY103" fmla="*/ 147346 h 269307"/>
              <a:gd name="connsiteX104" fmla="*/ 125229 w 250778"/>
              <a:gd name="connsiteY104" fmla="*/ 144622 h 269307"/>
              <a:gd name="connsiteX105" fmla="*/ 127953 w 250778"/>
              <a:gd name="connsiteY105" fmla="*/ 147346 h 269307"/>
              <a:gd name="connsiteX106" fmla="*/ 127953 w 250778"/>
              <a:gd name="connsiteY106" fmla="*/ 160960 h 269307"/>
              <a:gd name="connsiteX107" fmla="*/ 132166 w 250778"/>
              <a:gd name="connsiteY107" fmla="*/ 160910 h 269307"/>
              <a:gd name="connsiteX108" fmla="*/ 137181 w 250778"/>
              <a:gd name="connsiteY108" fmla="*/ 136670 h 269307"/>
              <a:gd name="connsiteX109" fmla="*/ 151022 w 250778"/>
              <a:gd name="connsiteY109" fmla="*/ 136670 h 269307"/>
              <a:gd name="connsiteX110" fmla="*/ 156684 w 250778"/>
              <a:gd name="connsiteY110" fmla="*/ 155318 h 269307"/>
              <a:gd name="connsiteX111" fmla="*/ 156774 w 250778"/>
              <a:gd name="connsiteY111" fmla="*/ 158885 h 269307"/>
              <a:gd name="connsiteX112" fmla="*/ 152919 w 250778"/>
              <a:gd name="connsiteY112" fmla="*/ 162065 h 269307"/>
              <a:gd name="connsiteX113" fmla="*/ 125363 w 250778"/>
              <a:gd name="connsiteY113" fmla="*/ 170482 h 269307"/>
              <a:gd name="connsiteX114" fmla="*/ 97807 w 250778"/>
              <a:gd name="connsiteY114" fmla="*/ 162065 h 269307"/>
              <a:gd name="connsiteX115" fmla="*/ 93708 w 250778"/>
              <a:gd name="connsiteY115" fmla="*/ 158683 h 269307"/>
              <a:gd name="connsiteX116" fmla="*/ 93828 w 250778"/>
              <a:gd name="connsiteY116" fmla="*/ 157503 h 269307"/>
              <a:gd name="connsiteX117" fmla="*/ 96043 w 250778"/>
              <a:gd name="connsiteY117" fmla="*/ 144052 h 269307"/>
              <a:gd name="connsiteX118" fmla="*/ 217076 w 250778"/>
              <a:gd name="connsiteY118" fmla="*/ 101280 h 269307"/>
              <a:gd name="connsiteX119" fmla="*/ 230534 w 250778"/>
              <a:gd name="connsiteY119" fmla="*/ 119544 h 269307"/>
              <a:gd name="connsiteX120" fmla="*/ 217076 w 250778"/>
              <a:gd name="connsiteY120" fmla="*/ 137808 h 269307"/>
              <a:gd name="connsiteX121" fmla="*/ 203618 w 250778"/>
              <a:gd name="connsiteY121" fmla="*/ 119544 h 269307"/>
              <a:gd name="connsiteX122" fmla="*/ 217076 w 250778"/>
              <a:gd name="connsiteY122" fmla="*/ 101280 h 269307"/>
              <a:gd name="connsiteX123" fmla="*/ 33702 w 250778"/>
              <a:gd name="connsiteY123" fmla="*/ 101280 h 269307"/>
              <a:gd name="connsiteX124" fmla="*/ 47160 w 250778"/>
              <a:gd name="connsiteY124" fmla="*/ 119544 h 269307"/>
              <a:gd name="connsiteX125" fmla="*/ 33702 w 250778"/>
              <a:gd name="connsiteY125" fmla="*/ 137808 h 269307"/>
              <a:gd name="connsiteX126" fmla="*/ 20244 w 250778"/>
              <a:gd name="connsiteY126" fmla="*/ 119544 h 269307"/>
              <a:gd name="connsiteX127" fmla="*/ 33702 w 250778"/>
              <a:gd name="connsiteY127" fmla="*/ 101280 h 269307"/>
              <a:gd name="connsiteX128" fmla="*/ 125550 w 250778"/>
              <a:gd name="connsiteY128" fmla="*/ 96666 h 269307"/>
              <a:gd name="connsiteX129" fmla="*/ 139008 w 250778"/>
              <a:gd name="connsiteY129" fmla="*/ 114930 h 269307"/>
              <a:gd name="connsiteX130" fmla="*/ 125550 w 250778"/>
              <a:gd name="connsiteY130" fmla="*/ 133194 h 269307"/>
              <a:gd name="connsiteX131" fmla="*/ 112092 w 250778"/>
              <a:gd name="connsiteY131" fmla="*/ 114930 h 269307"/>
              <a:gd name="connsiteX132" fmla="*/ 125550 w 250778"/>
              <a:gd name="connsiteY132" fmla="*/ 96666 h 269307"/>
              <a:gd name="connsiteX133" fmla="*/ 125790 w 250778"/>
              <a:gd name="connsiteY133" fmla="*/ 84731 h 269307"/>
              <a:gd name="connsiteX134" fmla="*/ 76505 w 250778"/>
              <a:gd name="connsiteY134" fmla="*/ 134015 h 269307"/>
              <a:gd name="connsiteX135" fmla="*/ 125790 w 250778"/>
              <a:gd name="connsiteY135" fmla="*/ 183299 h 269307"/>
              <a:gd name="connsiteX136" fmla="*/ 175075 w 250778"/>
              <a:gd name="connsiteY136" fmla="*/ 134015 h 269307"/>
              <a:gd name="connsiteX137" fmla="*/ 125790 w 250778"/>
              <a:gd name="connsiteY137" fmla="*/ 84731 h 269307"/>
              <a:gd name="connsiteX138" fmla="*/ 125791 w 250778"/>
              <a:gd name="connsiteY138" fmla="*/ 68137 h 269307"/>
              <a:gd name="connsiteX139" fmla="*/ 191670 w 250778"/>
              <a:gd name="connsiteY139" fmla="*/ 134015 h 269307"/>
              <a:gd name="connsiteX140" fmla="*/ 125791 w 250778"/>
              <a:gd name="connsiteY140" fmla="*/ 199893 h 269307"/>
              <a:gd name="connsiteX141" fmla="*/ 59912 w 250778"/>
              <a:gd name="connsiteY141" fmla="*/ 134015 h 269307"/>
              <a:gd name="connsiteX142" fmla="*/ 125791 w 250778"/>
              <a:gd name="connsiteY142" fmla="*/ 68137 h 269307"/>
              <a:gd name="connsiteX143" fmla="*/ 140646 w 250778"/>
              <a:gd name="connsiteY143" fmla="*/ 40004 h 269307"/>
              <a:gd name="connsiteX144" fmla="*/ 157563 w 250778"/>
              <a:gd name="connsiteY144" fmla="*/ 40004 h 269307"/>
              <a:gd name="connsiteX145" fmla="*/ 162578 w 250778"/>
              <a:gd name="connsiteY145" fmla="*/ 64244 h 269307"/>
              <a:gd name="connsiteX146" fmla="*/ 166791 w 250778"/>
              <a:gd name="connsiteY146" fmla="*/ 64294 h 269307"/>
              <a:gd name="connsiteX147" fmla="*/ 166791 w 250778"/>
              <a:gd name="connsiteY147" fmla="*/ 50680 h 269307"/>
              <a:gd name="connsiteX148" fmla="*/ 169515 w 250778"/>
              <a:gd name="connsiteY148" fmla="*/ 47956 h 269307"/>
              <a:gd name="connsiteX149" fmla="*/ 172238 w 250778"/>
              <a:gd name="connsiteY149" fmla="*/ 50680 h 269307"/>
              <a:gd name="connsiteX150" fmla="*/ 172238 w 250778"/>
              <a:gd name="connsiteY150" fmla="*/ 64359 h 269307"/>
              <a:gd name="connsiteX151" fmla="*/ 176036 w 250778"/>
              <a:gd name="connsiteY151" fmla="*/ 64404 h 269307"/>
              <a:gd name="connsiteX152" fmla="*/ 181474 w 250778"/>
              <a:gd name="connsiteY152" fmla="*/ 40004 h 269307"/>
              <a:gd name="connsiteX153" fmla="*/ 181968 w 250778"/>
              <a:gd name="connsiteY153" fmla="*/ 40004 h 269307"/>
              <a:gd name="connsiteX154" fmla="*/ 198701 w 250778"/>
              <a:gd name="connsiteY154" fmla="*/ 47386 h 269307"/>
              <a:gd name="connsiteX155" fmla="*/ 202892 w 250778"/>
              <a:gd name="connsiteY155" fmla="*/ 89503 h 269307"/>
              <a:gd name="connsiteX156" fmla="*/ 202593 w 250778"/>
              <a:gd name="connsiteY156" fmla="*/ 97232 h 269307"/>
              <a:gd name="connsiteX157" fmla="*/ 202209 w 250778"/>
              <a:gd name="connsiteY157" fmla="*/ 97180 h 269307"/>
              <a:gd name="connsiteX158" fmla="*/ 196971 w 250778"/>
              <a:gd name="connsiteY158" fmla="*/ 98615 h 269307"/>
              <a:gd name="connsiteX159" fmla="*/ 194352 w 250778"/>
              <a:gd name="connsiteY159" fmla="*/ 101011 h 269307"/>
              <a:gd name="connsiteX160" fmla="*/ 189929 w 250778"/>
              <a:gd name="connsiteY160" fmla="*/ 92981 h 269307"/>
              <a:gd name="connsiteX161" fmla="*/ 141134 w 250778"/>
              <a:gd name="connsiteY161" fmla="*/ 59431 h 269307"/>
              <a:gd name="connsiteX162" fmla="*/ 140170 w 250778"/>
              <a:gd name="connsiteY162" fmla="*/ 59284 h 269307"/>
              <a:gd name="connsiteX163" fmla="*/ 140175 w 250778"/>
              <a:gd name="connsiteY163" fmla="*/ 59229 h 269307"/>
              <a:gd name="connsiteX164" fmla="*/ 140646 w 250778"/>
              <a:gd name="connsiteY164" fmla="*/ 40004 h 269307"/>
              <a:gd name="connsiteX165" fmla="*/ 66737 w 250778"/>
              <a:gd name="connsiteY165" fmla="*/ 40003 h 269307"/>
              <a:gd name="connsiteX166" fmla="*/ 67231 w 250778"/>
              <a:gd name="connsiteY166" fmla="*/ 40003 h 269307"/>
              <a:gd name="connsiteX167" fmla="*/ 72669 w 250778"/>
              <a:gd name="connsiteY167" fmla="*/ 64403 h 269307"/>
              <a:gd name="connsiteX168" fmla="*/ 76466 w 250778"/>
              <a:gd name="connsiteY168" fmla="*/ 64358 h 269307"/>
              <a:gd name="connsiteX169" fmla="*/ 76466 w 250778"/>
              <a:gd name="connsiteY169" fmla="*/ 50679 h 269307"/>
              <a:gd name="connsiteX170" fmla="*/ 79190 w 250778"/>
              <a:gd name="connsiteY170" fmla="*/ 47955 h 269307"/>
              <a:gd name="connsiteX171" fmla="*/ 81913 w 250778"/>
              <a:gd name="connsiteY171" fmla="*/ 50679 h 269307"/>
              <a:gd name="connsiteX172" fmla="*/ 81913 w 250778"/>
              <a:gd name="connsiteY172" fmla="*/ 64293 h 269307"/>
              <a:gd name="connsiteX173" fmla="*/ 86126 w 250778"/>
              <a:gd name="connsiteY173" fmla="*/ 64243 h 269307"/>
              <a:gd name="connsiteX174" fmla="*/ 91141 w 250778"/>
              <a:gd name="connsiteY174" fmla="*/ 40003 h 269307"/>
              <a:gd name="connsiteX175" fmla="*/ 108058 w 250778"/>
              <a:gd name="connsiteY175" fmla="*/ 40003 h 269307"/>
              <a:gd name="connsiteX176" fmla="*/ 108530 w 250778"/>
              <a:gd name="connsiteY176" fmla="*/ 59228 h 269307"/>
              <a:gd name="connsiteX177" fmla="*/ 108583 w 250778"/>
              <a:gd name="connsiteY177" fmla="*/ 59909 h 269307"/>
              <a:gd name="connsiteX178" fmla="*/ 103151 w 250778"/>
              <a:gd name="connsiteY178" fmla="*/ 61305 h 269307"/>
              <a:gd name="connsiteX179" fmla="*/ 56384 w 250778"/>
              <a:gd name="connsiteY179" fmla="*/ 102683 h 269307"/>
              <a:gd name="connsiteX180" fmla="*/ 55597 w 250778"/>
              <a:gd name="connsiteY180" fmla="*/ 104755 h 269307"/>
              <a:gd name="connsiteX181" fmla="*/ 53472 w 250778"/>
              <a:gd name="connsiteY181" fmla="*/ 100477 h 269307"/>
              <a:gd name="connsiteX182" fmla="*/ 46668 w 250778"/>
              <a:gd name="connsiteY182" fmla="*/ 95499 h 269307"/>
              <a:gd name="connsiteX183" fmla="*/ 45984 w 250778"/>
              <a:gd name="connsiteY183" fmla="*/ 95405 h 269307"/>
              <a:gd name="connsiteX184" fmla="*/ 45830 w 250778"/>
              <a:gd name="connsiteY184" fmla="*/ 85831 h 269307"/>
              <a:gd name="connsiteX185" fmla="*/ 50004 w 250778"/>
              <a:gd name="connsiteY185" fmla="*/ 47385 h 269307"/>
              <a:gd name="connsiteX186" fmla="*/ 169193 w 250778"/>
              <a:gd name="connsiteY186" fmla="*/ 0 h 269307"/>
              <a:gd name="connsiteX187" fmla="*/ 182651 w 250778"/>
              <a:gd name="connsiteY187" fmla="*/ 18264 h 269307"/>
              <a:gd name="connsiteX188" fmla="*/ 169193 w 250778"/>
              <a:gd name="connsiteY188" fmla="*/ 36528 h 269307"/>
              <a:gd name="connsiteX189" fmla="*/ 155735 w 250778"/>
              <a:gd name="connsiteY189" fmla="*/ 18264 h 269307"/>
              <a:gd name="connsiteX190" fmla="*/ 169193 w 250778"/>
              <a:gd name="connsiteY190" fmla="*/ 0 h 269307"/>
              <a:gd name="connsiteX191" fmla="*/ 79510 w 250778"/>
              <a:gd name="connsiteY191" fmla="*/ 0 h 269307"/>
              <a:gd name="connsiteX192" fmla="*/ 92968 w 250778"/>
              <a:gd name="connsiteY192" fmla="*/ 18264 h 269307"/>
              <a:gd name="connsiteX193" fmla="*/ 79510 w 250778"/>
              <a:gd name="connsiteY193" fmla="*/ 36528 h 269307"/>
              <a:gd name="connsiteX194" fmla="*/ 66052 w 250778"/>
              <a:gd name="connsiteY194" fmla="*/ 18264 h 269307"/>
              <a:gd name="connsiteX195" fmla="*/ 79510 w 250778"/>
              <a:gd name="connsiteY195" fmla="*/ 0 h 2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0778" h="269307">
                <a:moveTo>
                  <a:pt x="219576" y="257283"/>
                </a:moveTo>
                <a:lnTo>
                  <a:pt x="220784" y="258281"/>
                </a:lnTo>
                <a:cubicBezTo>
                  <a:pt x="227540" y="262797"/>
                  <a:pt x="236055" y="263591"/>
                  <a:pt x="243433" y="260648"/>
                </a:cubicBezTo>
                <a:lnTo>
                  <a:pt x="244152" y="260275"/>
                </a:lnTo>
                <a:lnTo>
                  <a:pt x="244152" y="269307"/>
                </a:lnTo>
                <a:lnTo>
                  <a:pt x="219576" y="269307"/>
                </a:lnTo>
                <a:close/>
                <a:moveTo>
                  <a:pt x="190481" y="228340"/>
                </a:moveTo>
                <a:lnTo>
                  <a:pt x="216965" y="255125"/>
                </a:lnTo>
                <a:lnTo>
                  <a:pt x="217525" y="255588"/>
                </a:lnTo>
                <a:lnTo>
                  <a:pt x="217525" y="268794"/>
                </a:lnTo>
                <a:lnTo>
                  <a:pt x="190481" y="268794"/>
                </a:lnTo>
                <a:lnTo>
                  <a:pt x="190481" y="236069"/>
                </a:lnTo>
                <a:close/>
                <a:moveTo>
                  <a:pt x="93324" y="202625"/>
                </a:moveTo>
                <a:lnTo>
                  <a:pt x="96157" y="204163"/>
                </a:lnTo>
                <a:cubicBezTo>
                  <a:pt x="105265" y="208015"/>
                  <a:pt x="115279" y="210145"/>
                  <a:pt x="125791" y="210145"/>
                </a:cubicBezTo>
                <a:cubicBezTo>
                  <a:pt x="136302" y="210145"/>
                  <a:pt x="146316" y="208015"/>
                  <a:pt x="155425" y="204163"/>
                </a:cubicBezTo>
                <a:lnTo>
                  <a:pt x="157326" y="203130"/>
                </a:lnTo>
                <a:lnTo>
                  <a:pt x="156285" y="207048"/>
                </a:lnTo>
                <a:cubicBezTo>
                  <a:pt x="155243" y="210189"/>
                  <a:pt x="153865" y="213019"/>
                  <a:pt x="152150" y="215415"/>
                </a:cubicBezTo>
                <a:lnTo>
                  <a:pt x="152145" y="215415"/>
                </a:lnTo>
                <a:lnTo>
                  <a:pt x="152145" y="231455"/>
                </a:lnTo>
                <a:lnTo>
                  <a:pt x="152145" y="264180"/>
                </a:lnTo>
                <a:lnTo>
                  <a:pt x="125101" y="264180"/>
                </a:lnTo>
                <a:lnTo>
                  <a:pt x="125101" y="231455"/>
                </a:lnTo>
                <a:lnTo>
                  <a:pt x="123050" y="231455"/>
                </a:lnTo>
                <a:lnTo>
                  <a:pt x="123050" y="264693"/>
                </a:lnTo>
                <a:lnTo>
                  <a:pt x="98474" y="264693"/>
                </a:lnTo>
                <a:lnTo>
                  <a:pt x="98474" y="231455"/>
                </a:lnTo>
                <a:lnTo>
                  <a:pt x="98474" y="214844"/>
                </a:lnTo>
                <a:lnTo>
                  <a:pt x="97180" y="213425"/>
                </a:lnTo>
                <a:cubicBezTo>
                  <a:pt x="96140" y="211970"/>
                  <a:pt x="95275" y="210133"/>
                  <a:pt x="94565" y="207991"/>
                </a:cubicBezTo>
                <a:close/>
                <a:moveTo>
                  <a:pt x="197893" y="186521"/>
                </a:moveTo>
                <a:cubicBezTo>
                  <a:pt x="201668" y="186542"/>
                  <a:pt x="205434" y="188003"/>
                  <a:pt x="208297" y="190900"/>
                </a:cubicBezTo>
                <a:lnTo>
                  <a:pt x="243249" y="226249"/>
                </a:lnTo>
                <a:cubicBezTo>
                  <a:pt x="248976" y="232042"/>
                  <a:pt x="248924" y="241380"/>
                  <a:pt x="243131" y="247107"/>
                </a:cubicBezTo>
                <a:lnTo>
                  <a:pt x="243130" y="247106"/>
                </a:lnTo>
                <a:cubicBezTo>
                  <a:pt x="237338" y="252834"/>
                  <a:pt x="228000" y="252781"/>
                  <a:pt x="222272" y="246988"/>
                </a:cubicBezTo>
                <a:lnTo>
                  <a:pt x="187322" y="211639"/>
                </a:lnTo>
                <a:cubicBezTo>
                  <a:pt x="184458" y="208743"/>
                  <a:pt x="183040" y="204960"/>
                  <a:pt x="183061" y="201185"/>
                </a:cubicBezTo>
                <a:lnTo>
                  <a:pt x="187440" y="190782"/>
                </a:lnTo>
                <a:close/>
                <a:moveTo>
                  <a:pt x="186941" y="175987"/>
                </a:moveTo>
                <a:cubicBezTo>
                  <a:pt x="188638" y="177624"/>
                  <a:pt x="188687" y="180328"/>
                  <a:pt x="187051" y="182025"/>
                </a:cubicBezTo>
                <a:lnTo>
                  <a:pt x="176547" y="192914"/>
                </a:lnTo>
                <a:cubicBezTo>
                  <a:pt x="174910" y="194610"/>
                  <a:pt x="172206" y="194659"/>
                  <a:pt x="170508" y="193022"/>
                </a:cubicBezTo>
                <a:cubicBezTo>
                  <a:pt x="168811" y="191384"/>
                  <a:pt x="168762" y="188680"/>
                  <a:pt x="170399" y="186983"/>
                </a:cubicBezTo>
                <a:lnTo>
                  <a:pt x="180903" y="176095"/>
                </a:lnTo>
                <a:cubicBezTo>
                  <a:pt x="182539" y="174398"/>
                  <a:pt x="185244" y="174349"/>
                  <a:pt x="186941" y="175987"/>
                </a:cubicBezTo>
                <a:close/>
                <a:moveTo>
                  <a:pt x="200319" y="141283"/>
                </a:moveTo>
                <a:lnTo>
                  <a:pt x="205445" y="141283"/>
                </a:lnTo>
                <a:lnTo>
                  <a:pt x="210460" y="165523"/>
                </a:lnTo>
                <a:lnTo>
                  <a:pt x="214673" y="165574"/>
                </a:lnTo>
                <a:lnTo>
                  <a:pt x="214673" y="151959"/>
                </a:lnTo>
                <a:cubicBezTo>
                  <a:pt x="214673" y="150455"/>
                  <a:pt x="215893" y="149235"/>
                  <a:pt x="217397" y="149235"/>
                </a:cubicBezTo>
                <a:cubicBezTo>
                  <a:pt x="218901" y="149235"/>
                  <a:pt x="220120" y="150455"/>
                  <a:pt x="220120" y="151959"/>
                </a:cubicBezTo>
                <a:lnTo>
                  <a:pt x="220120" y="165638"/>
                </a:lnTo>
                <a:lnTo>
                  <a:pt x="223918" y="165684"/>
                </a:lnTo>
                <a:lnTo>
                  <a:pt x="229356" y="141283"/>
                </a:lnTo>
                <a:lnTo>
                  <a:pt x="229850" y="141283"/>
                </a:lnTo>
                <a:lnTo>
                  <a:pt x="246583" y="148666"/>
                </a:lnTo>
                <a:cubicBezTo>
                  <a:pt x="250368" y="167624"/>
                  <a:pt x="253029" y="197608"/>
                  <a:pt x="248061" y="212605"/>
                </a:cubicBezTo>
                <a:lnTo>
                  <a:pt x="246638" y="215562"/>
                </a:lnTo>
                <a:lnTo>
                  <a:pt x="214285" y="182841"/>
                </a:lnTo>
                <a:cubicBezTo>
                  <a:pt x="210724" y="179239"/>
                  <a:pt x="206320" y="176975"/>
                  <a:pt x="201700" y="176054"/>
                </a:cubicBezTo>
                <a:lnTo>
                  <a:pt x="196297" y="175765"/>
                </a:lnTo>
                <a:lnTo>
                  <a:pt x="197371" y="174081"/>
                </a:lnTo>
                <a:cubicBezTo>
                  <a:pt x="198194" y="171943"/>
                  <a:pt x="197718" y="169427"/>
                  <a:pt x="195965" y="167736"/>
                </a:cubicBezTo>
                <a:cubicBezTo>
                  <a:pt x="194797" y="166609"/>
                  <a:pt x="193282" y="166062"/>
                  <a:pt x="191778" y="166089"/>
                </a:cubicBezTo>
                <a:lnTo>
                  <a:pt x="191097" y="166235"/>
                </a:lnTo>
                <a:lnTo>
                  <a:pt x="193952" y="160508"/>
                </a:lnTo>
                <a:cubicBezTo>
                  <a:pt x="197264" y="153813"/>
                  <a:pt x="200319" y="146861"/>
                  <a:pt x="200319" y="141283"/>
                </a:cubicBezTo>
                <a:close/>
                <a:moveTo>
                  <a:pt x="20929" y="141283"/>
                </a:moveTo>
                <a:lnTo>
                  <a:pt x="21422" y="141283"/>
                </a:lnTo>
                <a:lnTo>
                  <a:pt x="26860" y="165684"/>
                </a:lnTo>
                <a:lnTo>
                  <a:pt x="30658" y="165639"/>
                </a:lnTo>
                <a:lnTo>
                  <a:pt x="30658" y="151959"/>
                </a:lnTo>
                <a:cubicBezTo>
                  <a:pt x="30658" y="150455"/>
                  <a:pt x="31877" y="149236"/>
                  <a:pt x="33381" y="149236"/>
                </a:cubicBezTo>
                <a:cubicBezTo>
                  <a:pt x="34886" y="149236"/>
                  <a:pt x="36105" y="150455"/>
                  <a:pt x="36105" y="151959"/>
                </a:cubicBezTo>
                <a:lnTo>
                  <a:pt x="36105" y="165574"/>
                </a:lnTo>
                <a:lnTo>
                  <a:pt x="40318" y="165524"/>
                </a:lnTo>
                <a:lnTo>
                  <a:pt x="45333" y="141283"/>
                </a:lnTo>
                <a:lnTo>
                  <a:pt x="50458" y="141283"/>
                </a:lnTo>
                <a:lnTo>
                  <a:pt x="51494" y="146186"/>
                </a:lnTo>
                <a:lnTo>
                  <a:pt x="51752" y="148746"/>
                </a:lnTo>
                <a:cubicBezTo>
                  <a:pt x="53765" y="158582"/>
                  <a:pt x="57689" y="167722"/>
                  <a:pt x="63120" y="175761"/>
                </a:cubicBezTo>
                <a:lnTo>
                  <a:pt x="64383" y="177292"/>
                </a:lnTo>
                <a:lnTo>
                  <a:pt x="64731" y="178195"/>
                </a:lnTo>
                <a:cubicBezTo>
                  <a:pt x="68638" y="193934"/>
                  <a:pt x="67161" y="210442"/>
                  <a:pt x="60302" y="220029"/>
                </a:cubicBezTo>
                <a:lnTo>
                  <a:pt x="60297" y="220029"/>
                </a:lnTo>
                <a:lnTo>
                  <a:pt x="60297" y="236069"/>
                </a:lnTo>
                <a:lnTo>
                  <a:pt x="60297" y="268795"/>
                </a:lnTo>
                <a:lnTo>
                  <a:pt x="33253" y="268795"/>
                </a:lnTo>
                <a:lnTo>
                  <a:pt x="33253" y="236069"/>
                </a:lnTo>
                <a:lnTo>
                  <a:pt x="31203" y="236069"/>
                </a:lnTo>
                <a:lnTo>
                  <a:pt x="31203" y="269307"/>
                </a:lnTo>
                <a:lnTo>
                  <a:pt x="6627" y="269307"/>
                </a:lnTo>
                <a:lnTo>
                  <a:pt x="6627" y="236069"/>
                </a:lnTo>
                <a:lnTo>
                  <a:pt x="6627" y="219457"/>
                </a:lnTo>
                <a:lnTo>
                  <a:pt x="5332" y="218039"/>
                </a:lnTo>
                <a:cubicBezTo>
                  <a:pt x="-2988" y="206400"/>
                  <a:pt x="-131" y="170332"/>
                  <a:pt x="4195" y="148666"/>
                </a:cubicBezTo>
                <a:close/>
                <a:moveTo>
                  <a:pt x="112776" y="136670"/>
                </a:moveTo>
                <a:lnTo>
                  <a:pt x="113270" y="136670"/>
                </a:lnTo>
                <a:lnTo>
                  <a:pt x="118708" y="161070"/>
                </a:lnTo>
                <a:lnTo>
                  <a:pt x="122506" y="161025"/>
                </a:lnTo>
                <a:lnTo>
                  <a:pt x="122506" y="147346"/>
                </a:lnTo>
                <a:cubicBezTo>
                  <a:pt x="122506" y="145842"/>
                  <a:pt x="123725" y="144622"/>
                  <a:pt x="125229" y="144622"/>
                </a:cubicBezTo>
                <a:cubicBezTo>
                  <a:pt x="126733" y="144622"/>
                  <a:pt x="127953" y="145842"/>
                  <a:pt x="127953" y="147346"/>
                </a:cubicBezTo>
                <a:lnTo>
                  <a:pt x="127953" y="160960"/>
                </a:lnTo>
                <a:lnTo>
                  <a:pt x="132166" y="160910"/>
                </a:lnTo>
                <a:lnTo>
                  <a:pt x="137181" y="136670"/>
                </a:lnTo>
                <a:lnTo>
                  <a:pt x="151022" y="136670"/>
                </a:lnTo>
                <a:cubicBezTo>
                  <a:pt x="154611" y="141479"/>
                  <a:pt x="156128" y="148431"/>
                  <a:pt x="156684" y="155318"/>
                </a:cubicBezTo>
                <a:lnTo>
                  <a:pt x="156774" y="158885"/>
                </a:lnTo>
                <a:lnTo>
                  <a:pt x="152919" y="162065"/>
                </a:lnTo>
                <a:cubicBezTo>
                  <a:pt x="145053" y="167379"/>
                  <a:pt x="135571" y="170482"/>
                  <a:pt x="125363" y="170482"/>
                </a:cubicBezTo>
                <a:cubicBezTo>
                  <a:pt x="115156" y="170482"/>
                  <a:pt x="105673" y="167379"/>
                  <a:pt x="97807" y="162065"/>
                </a:cubicBezTo>
                <a:lnTo>
                  <a:pt x="93708" y="158683"/>
                </a:lnTo>
                <a:lnTo>
                  <a:pt x="93828" y="157503"/>
                </a:lnTo>
                <a:cubicBezTo>
                  <a:pt x="94472" y="152684"/>
                  <a:pt x="95231" y="148115"/>
                  <a:pt x="96043" y="144052"/>
                </a:cubicBezTo>
                <a:close/>
                <a:moveTo>
                  <a:pt x="217076" y="101280"/>
                </a:moveTo>
                <a:cubicBezTo>
                  <a:pt x="224509" y="101280"/>
                  <a:pt x="230534" y="109457"/>
                  <a:pt x="230534" y="119544"/>
                </a:cubicBezTo>
                <a:cubicBezTo>
                  <a:pt x="230534" y="129631"/>
                  <a:pt x="224509" y="137808"/>
                  <a:pt x="217076" y="137808"/>
                </a:cubicBezTo>
                <a:cubicBezTo>
                  <a:pt x="209643" y="137808"/>
                  <a:pt x="203618" y="129631"/>
                  <a:pt x="203618" y="119544"/>
                </a:cubicBezTo>
                <a:cubicBezTo>
                  <a:pt x="203618" y="109457"/>
                  <a:pt x="209643" y="101280"/>
                  <a:pt x="217076" y="101280"/>
                </a:cubicBezTo>
                <a:close/>
                <a:moveTo>
                  <a:pt x="33702" y="101280"/>
                </a:moveTo>
                <a:cubicBezTo>
                  <a:pt x="41135" y="101280"/>
                  <a:pt x="47160" y="109457"/>
                  <a:pt x="47160" y="119544"/>
                </a:cubicBezTo>
                <a:cubicBezTo>
                  <a:pt x="47160" y="129631"/>
                  <a:pt x="41135" y="137808"/>
                  <a:pt x="33702" y="137808"/>
                </a:cubicBezTo>
                <a:cubicBezTo>
                  <a:pt x="26269" y="137808"/>
                  <a:pt x="20244" y="129631"/>
                  <a:pt x="20244" y="119544"/>
                </a:cubicBezTo>
                <a:cubicBezTo>
                  <a:pt x="20244" y="109457"/>
                  <a:pt x="26269" y="101280"/>
                  <a:pt x="33702" y="101280"/>
                </a:cubicBezTo>
                <a:close/>
                <a:moveTo>
                  <a:pt x="125550" y="96666"/>
                </a:moveTo>
                <a:cubicBezTo>
                  <a:pt x="132983" y="96666"/>
                  <a:pt x="139008" y="104843"/>
                  <a:pt x="139008" y="114930"/>
                </a:cubicBezTo>
                <a:cubicBezTo>
                  <a:pt x="139008" y="125017"/>
                  <a:pt x="132983" y="133194"/>
                  <a:pt x="125550" y="133194"/>
                </a:cubicBezTo>
                <a:cubicBezTo>
                  <a:pt x="118117" y="133194"/>
                  <a:pt x="112092" y="125017"/>
                  <a:pt x="112092" y="114930"/>
                </a:cubicBezTo>
                <a:cubicBezTo>
                  <a:pt x="112092" y="104843"/>
                  <a:pt x="118117" y="96666"/>
                  <a:pt x="125550" y="96666"/>
                </a:cubicBezTo>
                <a:close/>
                <a:moveTo>
                  <a:pt x="125790" y="84731"/>
                </a:moveTo>
                <a:cubicBezTo>
                  <a:pt x="98571" y="84731"/>
                  <a:pt x="76505" y="106796"/>
                  <a:pt x="76505" y="134015"/>
                </a:cubicBezTo>
                <a:cubicBezTo>
                  <a:pt x="76505" y="161234"/>
                  <a:pt x="98571" y="183299"/>
                  <a:pt x="125790" y="183299"/>
                </a:cubicBezTo>
                <a:cubicBezTo>
                  <a:pt x="153009" y="183299"/>
                  <a:pt x="175075" y="161234"/>
                  <a:pt x="175075" y="134015"/>
                </a:cubicBezTo>
                <a:cubicBezTo>
                  <a:pt x="175075" y="106796"/>
                  <a:pt x="153009" y="84731"/>
                  <a:pt x="125790" y="84731"/>
                </a:cubicBezTo>
                <a:close/>
                <a:moveTo>
                  <a:pt x="125791" y="68137"/>
                </a:moveTo>
                <a:cubicBezTo>
                  <a:pt x="162175" y="68137"/>
                  <a:pt x="191670" y="97632"/>
                  <a:pt x="191670" y="134015"/>
                </a:cubicBezTo>
                <a:cubicBezTo>
                  <a:pt x="191670" y="170398"/>
                  <a:pt x="162175" y="199893"/>
                  <a:pt x="125791" y="199893"/>
                </a:cubicBezTo>
                <a:cubicBezTo>
                  <a:pt x="89407" y="199893"/>
                  <a:pt x="59912" y="170398"/>
                  <a:pt x="59912" y="134015"/>
                </a:cubicBezTo>
                <a:cubicBezTo>
                  <a:pt x="59912" y="97632"/>
                  <a:pt x="89407" y="68137"/>
                  <a:pt x="125791" y="68137"/>
                </a:cubicBezTo>
                <a:close/>
                <a:moveTo>
                  <a:pt x="140646" y="40004"/>
                </a:moveTo>
                <a:lnTo>
                  <a:pt x="157563" y="40004"/>
                </a:lnTo>
                <a:lnTo>
                  <a:pt x="162578" y="64244"/>
                </a:lnTo>
                <a:lnTo>
                  <a:pt x="166791" y="64294"/>
                </a:lnTo>
                <a:lnTo>
                  <a:pt x="166791" y="50680"/>
                </a:lnTo>
                <a:cubicBezTo>
                  <a:pt x="166791" y="49176"/>
                  <a:pt x="168011" y="47956"/>
                  <a:pt x="169515" y="47956"/>
                </a:cubicBezTo>
                <a:cubicBezTo>
                  <a:pt x="171019" y="47956"/>
                  <a:pt x="172238" y="49176"/>
                  <a:pt x="172238" y="50680"/>
                </a:cubicBezTo>
                <a:lnTo>
                  <a:pt x="172238" y="64359"/>
                </a:lnTo>
                <a:lnTo>
                  <a:pt x="176036" y="64404"/>
                </a:lnTo>
                <a:lnTo>
                  <a:pt x="181474" y="40004"/>
                </a:lnTo>
                <a:lnTo>
                  <a:pt x="181968" y="40004"/>
                </a:lnTo>
                <a:lnTo>
                  <a:pt x="198701" y="47386"/>
                </a:lnTo>
                <a:cubicBezTo>
                  <a:pt x="201067" y="59235"/>
                  <a:pt x="202993" y="75391"/>
                  <a:pt x="202892" y="89503"/>
                </a:cubicBezTo>
                <a:lnTo>
                  <a:pt x="202593" y="97232"/>
                </a:lnTo>
                <a:lnTo>
                  <a:pt x="202209" y="97180"/>
                </a:lnTo>
                <a:cubicBezTo>
                  <a:pt x="200351" y="97180"/>
                  <a:pt x="198581" y="97691"/>
                  <a:pt x="196971" y="98615"/>
                </a:cubicBezTo>
                <a:lnTo>
                  <a:pt x="194352" y="101011"/>
                </a:lnTo>
                <a:lnTo>
                  <a:pt x="189929" y="92981"/>
                </a:lnTo>
                <a:cubicBezTo>
                  <a:pt x="179036" y="75991"/>
                  <a:pt x="161577" y="63614"/>
                  <a:pt x="141134" y="59431"/>
                </a:cubicBezTo>
                <a:lnTo>
                  <a:pt x="140170" y="59284"/>
                </a:lnTo>
                <a:lnTo>
                  <a:pt x="140175" y="59229"/>
                </a:lnTo>
                <a:cubicBezTo>
                  <a:pt x="140539" y="52533"/>
                  <a:pt x="140646" y="45582"/>
                  <a:pt x="140646" y="40004"/>
                </a:cubicBezTo>
                <a:close/>
                <a:moveTo>
                  <a:pt x="66737" y="40003"/>
                </a:moveTo>
                <a:lnTo>
                  <a:pt x="67231" y="40003"/>
                </a:lnTo>
                <a:lnTo>
                  <a:pt x="72669" y="64403"/>
                </a:lnTo>
                <a:lnTo>
                  <a:pt x="76466" y="64358"/>
                </a:lnTo>
                <a:lnTo>
                  <a:pt x="76466" y="50679"/>
                </a:lnTo>
                <a:cubicBezTo>
                  <a:pt x="76466" y="49174"/>
                  <a:pt x="77686" y="47955"/>
                  <a:pt x="79190" y="47955"/>
                </a:cubicBezTo>
                <a:cubicBezTo>
                  <a:pt x="80694" y="47955"/>
                  <a:pt x="81913" y="49174"/>
                  <a:pt x="81913" y="50679"/>
                </a:cubicBezTo>
                <a:lnTo>
                  <a:pt x="81913" y="64293"/>
                </a:lnTo>
                <a:lnTo>
                  <a:pt x="86126" y="64243"/>
                </a:lnTo>
                <a:lnTo>
                  <a:pt x="91141" y="40003"/>
                </a:lnTo>
                <a:lnTo>
                  <a:pt x="108058" y="40003"/>
                </a:lnTo>
                <a:cubicBezTo>
                  <a:pt x="108058" y="45581"/>
                  <a:pt x="108166" y="52532"/>
                  <a:pt x="108530" y="59228"/>
                </a:cubicBezTo>
                <a:lnTo>
                  <a:pt x="108583" y="59909"/>
                </a:lnTo>
                <a:lnTo>
                  <a:pt x="103151" y="61305"/>
                </a:lnTo>
                <a:cubicBezTo>
                  <a:pt x="82292" y="67793"/>
                  <a:pt x="65279" y="83010"/>
                  <a:pt x="56384" y="102683"/>
                </a:cubicBezTo>
                <a:lnTo>
                  <a:pt x="55597" y="104755"/>
                </a:lnTo>
                <a:lnTo>
                  <a:pt x="53472" y="100477"/>
                </a:lnTo>
                <a:cubicBezTo>
                  <a:pt x="51645" y="97998"/>
                  <a:pt x="49296" y="96228"/>
                  <a:pt x="46668" y="95499"/>
                </a:cubicBezTo>
                <a:lnTo>
                  <a:pt x="45984" y="95405"/>
                </a:lnTo>
                <a:lnTo>
                  <a:pt x="45830" y="85831"/>
                </a:lnTo>
                <a:cubicBezTo>
                  <a:pt x="46045" y="72652"/>
                  <a:pt x="47841" y="58218"/>
                  <a:pt x="50004" y="47385"/>
                </a:cubicBezTo>
                <a:close/>
                <a:moveTo>
                  <a:pt x="169193" y="0"/>
                </a:moveTo>
                <a:cubicBezTo>
                  <a:pt x="176626" y="0"/>
                  <a:pt x="182651" y="8177"/>
                  <a:pt x="182651" y="18264"/>
                </a:cubicBezTo>
                <a:cubicBezTo>
                  <a:pt x="182651" y="28351"/>
                  <a:pt x="176626" y="36528"/>
                  <a:pt x="169193" y="36528"/>
                </a:cubicBezTo>
                <a:cubicBezTo>
                  <a:pt x="161760" y="36528"/>
                  <a:pt x="155735" y="28351"/>
                  <a:pt x="155735" y="18264"/>
                </a:cubicBezTo>
                <a:cubicBezTo>
                  <a:pt x="155735" y="8177"/>
                  <a:pt x="161760" y="0"/>
                  <a:pt x="169193" y="0"/>
                </a:cubicBezTo>
                <a:close/>
                <a:moveTo>
                  <a:pt x="79510" y="0"/>
                </a:moveTo>
                <a:cubicBezTo>
                  <a:pt x="86943" y="0"/>
                  <a:pt x="92968" y="8177"/>
                  <a:pt x="92968" y="18264"/>
                </a:cubicBezTo>
                <a:cubicBezTo>
                  <a:pt x="92968" y="28351"/>
                  <a:pt x="86943" y="36528"/>
                  <a:pt x="79510" y="36528"/>
                </a:cubicBezTo>
                <a:cubicBezTo>
                  <a:pt x="72077" y="36528"/>
                  <a:pt x="66052" y="28351"/>
                  <a:pt x="66052" y="18264"/>
                </a:cubicBezTo>
                <a:cubicBezTo>
                  <a:pt x="66052" y="8177"/>
                  <a:pt x="72077" y="0"/>
                  <a:pt x="79510" y="0"/>
                </a:cubicBezTo>
                <a:close/>
              </a:path>
            </a:pathLst>
          </a:custGeom>
          <a:solidFill>
            <a:srgbClr val="CECE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 sz="2000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B21986-AFEE-4436-B565-272C0457F8BC}"/>
              </a:ext>
            </a:extLst>
          </p:cNvPr>
          <p:cNvSpPr/>
          <p:nvPr/>
        </p:nvSpPr>
        <p:spPr>
          <a:xfrm>
            <a:off x="287855" y="3454452"/>
            <a:ext cx="2193963" cy="922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 descr="d:\Data\DesktopFiles\Strategy 2021\radar-sweep.png">
            <a:extLst>
              <a:ext uri="{FF2B5EF4-FFF2-40B4-BE49-F238E27FC236}">
                <a16:creationId xmlns:a16="http://schemas.microsoft.com/office/drawing/2014/main" id="{17CCCD60-A2BF-4E6D-B8DE-2C1FBE20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1320" y="1131484"/>
            <a:ext cx="5832093" cy="5631829"/>
          </a:xfrm>
          <a:prstGeom prst="rect">
            <a:avLst/>
          </a:prstGeom>
          <a:noFill/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F61DBCEC-B435-4A03-BB4B-E0B85E21E03A}"/>
              </a:ext>
            </a:extLst>
          </p:cNvPr>
          <p:cNvSpPr/>
          <p:nvPr/>
        </p:nvSpPr>
        <p:spPr>
          <a:xfrm>
            <a:off x="8991425" y="6118325"/>
            <a:ext cx="551600" cy="52309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99" b="1" dirty="0">
                <a:solidFill>
                  <a:schemeClr val="bg1"/>
                </a:solidFill>
              </a:rPr>
              <a:t>R</a:t>
            </a:r>
          </a:p>
        </p:txBody>
      </p:sp>
      <p:pic>
        <p:nvPicPr>
          <p:cNvPr id="123" name="Picture 122" descr="d:\Data\Pictures\Clipart\3D Sphere.png">
            <a:extLst>
              <a:ext uri="{FF2B5EF4-FFF2-40B4-BE49-F238E27FC236}">
                <a16:creationId xmlns:a16="http://schemas.microsoft.com/office/drawing/2014/main" id="{58DCBF8B-A171-4379-9720-5400B7AD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6648" y="6146157"/>
            <a:ext cx="526033" cy="467429"/>
          </a:xfrm>
          <a:prstGeom prst="rect">
            <a:avLst/>
          </a:prstGeom>
          <a:noFill/>
        </p:spPr>
      </p:pic>
      <p:pic>
        <p:nvPicPr>
          <p:cNvPr id="87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E1808EFE-1F24-414A-AEAB-4F9E1338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92" name="Picture 9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EEAC06-0971-47AE-9DE9-C2FA65667C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F8A408B-6D63-48AA-968E-CC9AAD42FD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2" y="6245404"/>
            <a:ext cx="1695959" cy="797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576EC0-8F93-488D-929E-2880000C3D2F}"/>
              </a:ext>
            </a:extLst>
          </p:cNvPr>
          <p:cNvSpPr txBox="1"/>
          <p:nvPr/>
        </p:nvSpPr>
        <p:spPr>
          <a:xfrm>
            <a:off x="9361478" y="2105443"/>
            <a:ext cx="2755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Reviewed monthly with the MD and the Strategy Committee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FIN, OPS, SLS and QRM Directors</a:t>
            </a:r>
          </a:p>
        </p:txBody>
      </p:sp>
    </p:spTree>
    <p:extLst>
      <p:ext uri="{BB962C8B-B14F-4D97-AF65-F5344CB8AC3E}">
        <p14:creationId xmlns:p14="http://schemas.microsoft.com/office/powerpoint/2010/main" val="39036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5" grpId="0" animBg="1"/>
      <p:bldP spid="15" grpId="0" animBg="1"/>
      <p:bldP spid="85" grpId="0" animBg="1"/>
      <p:bldP spid="8" grpId="0" animBg="1"/>
      <p:bldP spid="1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897955A3-28FB-48AD-B635-4B067030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23289-8AD5-366E-CCE2-B56BFE66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60203"/>
              </p:ext>
            </p:extLst>
          </p:nvPr>
        </p:nvGraphicFramePr>
        <p:xfrm>
          <a:off x="442088" y="5791200"/>
          <a:ext cx="2190139" cy="922364"/>
        </p:xfrm>
        <a:graphic>
          <a:graphicData uri="http://schemas.openxmlformats.org/drawingml/2006/table">
            <a:tbl>
              <a:tblPr/>
              <a:tblGrid>
                <a:gridCol w="185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Percentage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Color</a:t>
                      </a:r>
                    </a:p>
                  </a:txBody>
                  <a:tcPr marL="7618" marR="7618" marT="76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Greater than or equal to 95.5%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Between 90.5% to 95.4%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Between 85.5% to 90.4%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Less than 85.4%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96762C84-2D30-4175-CA62-8EDE019A3C42}"/>
              </a:ext>
            </a:extLst>
          </p:cNvPr>
          <p:cNvSpPr txBox="1">
            <a:spLocks/>
          </p:cNvSpPr>
          <p:nvPr/>
        </p:nvSpPr>
        <p:spPr>
          <a:xfrm>
            <a:off x="1336282" y="-11980"/>
            <a:ext cx="9382412" cy="722410"/>
          </a:xfrm>
          <a:prstGeom prst="rect">
            <a:avLst/>
          </a:prstGeom>
        </p:spPr>
        <p:txBody>
          <a:bodyPr spcFirstLastPara="1" vert="horz" lIns="125740" tIns="125740" rIns="125740" bIns="125740" rtlCol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459"/>
              </a:spcBef>
              <a:spcAft>
                <a:spcPct val="0"/>
              </a:spcAft>
              <a:buSzPts val="1800"/>
              <a:buFont typeface="Arial" panose="020B0604020202020204" pitchFamily="34" charset="0"/>
              <a:buNone/>
              <a:defRPr sz="3674" b="1">
                <a:solidFill>
                  <a:srgbClr val="374A9C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Oswald" panose="00000500000000000000" pitchFamily="2" charset="0"/>
              </a:rPr>
              <a:t>Country Wheel (Balance Score Card)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B21986-AFEE-4436-B565-272C0457F8BC}"/>
              </a:ext>
            </a:extLst>
          </p:cNvPr>
          <p:cNvSpPr/>
          <p:nvPr/>
        </p:nvSpPr>
        <p:spPr>
          <a:xfrm>
            <a:off x="438264" y="5791200"/>
            <a:ext cx="2193963" cy="922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2373892D-2818-4A04-9301-FE1ABF69DD6D}"/>
              </a:ext>
            </a:extLst>
          </p:cNvPr>
          <p:cNvSpPr txBox="1"/>
          <p:nvPr/>
        </p:nvSpPr>
        <p:spPr>
          <a:xfrm>
            <a:off x="8149047" y="6321336"/>
            <a:ext cx="3968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 Weight: 82.98%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 Percentage: 88.18%</a:t>
            </a:r>
            <a:endParaRPr lang="en-S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7748BD39-7DD1-42CD-B364-C5CB57F45770}"/>
              </a:ext>
            </a:extLst>
          </p:cNvPr>
          <p:cNvSpPr txBox="1"/>
          <p:nvPr/>
        </p:nvSpPr>
        <p:spPr>
          <a:xfrm>
            <a:off x="10351081" y="2613464"/>
            <a:ext cx="1752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2024</a:t>
            </a:r>
            <a:endParaRPr lang="en-S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8F112D83-0C9B-4D08-BF65-50AA126BF4A3}"/>
              </a:ext>
            </a:extLst>
          </p:cNvPr>
          <p:cNvSpPr txBox="1"/>
          <p:nvPr/>
        </p:nvSpPr>
        <p:spPr>
          <a:xfrm>
            <a:off x="10345728" y="792321"/>
            <a:ext cx="1752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KSA WHEEL</a:t>
            </a:r>
            <a:endParaRPr lang="en-S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9" name="Picture 318">
            <a:extLst>
              <a:ext uri="{FF2B5EF4-FFF2-40B4-BE49-F238E27FC236}">
                <a16:creationId xmlns:a16="http://schemas.microsoft.com/office/drawing/2014/main" id="{3934A5AA-188B-460B-BB45-26F2EBE30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381" y="1925924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F97C6-F205-4436-AD66-E302D2938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38" y="792321"/>
            <a:ext cx="6385748" cy="6189264"/>
          </a:xfrm>
          <a:prstGeom prst="rect">
            <a:avLst/>
          </a:prstGeom>
        </p:spPr>
      </p:pic>
      <p:pic>
        <p:nvPicPr>
          <p:cNvPr id="320" name="Picture 319" descr="d:\Data\DesktopFiles\Strategy 2021\radar-sweep.png">
            <a:extLst>
              <a:ext uri="{FF2B5EF4-FFF2-40B4-BE49-F238E27FC236}">
                <a16:creationId xmlns:a16="http://schemas.microsoft.com/office/drawing/2014/main" id="{EAE797A6-2400-438E-9D89-08D22F0D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538" y="742056"/>
            <a:ext cx="6385748" cy="6287166"/>
          </a:xfrm>
          <a:prstGeom prst="rect">
            <a:avLst/>
          </a:prstGeom>
          <a:noFill/>
        </p:spPr>
      </p:pic>
      <p:pic>
        <p:nvPicPr>
          <p:cNvPr id="321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3D21560F-A73A-48A5-A554-5CBB1E57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322" name="Picture 3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E36B26-2712-4625-8AF2-DEEAFE5A1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B646C6-A0DD-46F7-80AB-E1FDC0878193}"/>
              </a:ext>
            </a:extLst>
          </p:cNvPr>
          <p:cNvSpPr txBox="1"/>
          <p:nvPr/>
        </p:nvSpPr>
        <p:spPr>
          <a:xfrm>
            <a:off x="4645" y="2918192"/>
            <a:ext cx="3037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Note: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Reviewed monthly with the MD.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KSA - Senior Managers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IBU’s – Country Managers</a:t>
            </a:r>
          </a:p>
        </p:txBody>
      </p:sp>
    </p:spTree>
    <p:extLst>
      <p:ext uri="{BB962C8B-B14F-4D97-AF65-F5344CB8AC3E}">
        <p14:creationId xmlns:p14="http://schemas.microsoft.com/office/powerpoint/2010/main" val="21840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897955A3-28FB-48AD-B635-4B067030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23289-8AD5-366E-CCE2-B56BFE66DDC9}"/>
              </a:ext>
            </a:extLst>
          </p:cNvPr>
          <p:cNvGraphicFramePr>
            <a:graphicFrameLocks noGrp="1"/>
          </p:cNvGraphicFramePr>
          <p:nvPr/>
        </p:nvGraphicFramePr>
        <p:xfrm>
          <a:off x="442088" y="5791200"/>
          <a:ext cx="2190139" cy="922364"/>
        </p:xfrm>
        <a:graphic>
          <a:graphicData uri="http://schemas.openxmlformats.org/drawingml/2006/table">
            <a:tbl>
              <a:tblPr/>
              <a:tblGrid>
                <a:gridCol w="185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Percentage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Color</a:t>
                      </a:r>
                    </a:p>
                  </a:txBody>
                  <a:tcPr marL="7618" marR="7618" marT="76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Greater than or equal to 95.5%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Between 90.5% to 95.4%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Between 85.5% to 90.4%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Less than 85.4%</a:t>
                      </a:r>
                    </a:p>
                  </a:txBody>
                  <a:tcPr marL="7618" marR="7618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D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7618" marR="7618" marT="76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96762C84-2D30-4175-CA62-8EDE019A3C42}"/>
              </a:ext>
            </a:extLst>
          </p:cNvPr>
          <p:cNvSpPr txBox="1">
            <a:spLocks/>
          </p:cNvSpPr>
          <p:nvPr/>
        </p:nvSpPr>
        <p:spPr>
          <a:xfrm>
            <a:off x="1510009" y="-59816"/>
            <a:ext cx="9382412" cy="722410"/>
          </a:xfrm>
          <a:prstGeom prst="rect">
            <a:avLst/>
          </a:prstGeom>
        </p:spPr>
        <p:txBody>
          <a:bodyPr spcFirstLastPara="1" vert="horz" lIns="125740" tIns="125740" rIns="125740" bIns="125740" rtlCol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459"/>
              </a:spcBef>
              <a:spcAft>
                <a:spcPct val="0"/>
              </a:spcAft>
              <a:buSzPts val="1800"/>
              <a:buFont typeface="Arial" panose="020B0604020202020204" pitchFamily="34" charset="0"/>
              <a:buNone/>
              <a:defRPr sz="3674" b="1">
                <a:solidFill>
                  <a:srgbClr val="374A9C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Oswald" panose="00000500000000000000" pitchFamily="2" charset="0"/>
              </a:rPr>
              <a:t>EHS Wheel </a:t>
            </a: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Example</a:t>
            </a:r>
            <a:endParaRPr lang="en-US" sz="4000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B21986-AFEE-4436-B565-272C0457F8BC}"/>
              </a:ext>
            </a:extLst>
          </p:cNvPr>
          <p:cNvSpPr/>
          <p:nvPr/>
        </p:nvSpPr>
        <p:spPr>
          <a:xfrm>
            <a:off x="438264" y="5791200"/>
            <a:ext cx="2193963" cy="922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1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3D21560F-A73A-48A5-A554-5CBB1E57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322" name="Picture 3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E36B26-2712-4625-8AF2-DEEAFE5A1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D7CCBC-BCE2-4F94-96C7-4DAE84D9A88A}"/>
              </a:ext>
            </a:extLst>
          </p:cNvPr>
          <p:cNvSpPr txBox="1"/>
          <p:nvPr/>
        </p:nvSpPr>
        <p:spPr>
          <a:xfrm>
            <a:off x="9358102" y="5944871"/>
            <a:ext cx="2666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  92.74%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   93.44%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28DF1B-F637-4C56-9351-2F372CFB6172}"/>
              </a:ext>
            </a:extLst>
          </p:cNvPr>
          <p:cNvSpPr/>
          <p:nvPr/>
        </p:nvSpPr>
        <p:spPr>
          <a:xfrm>
            <a:off x="8961660" y="6078123"/>
            <a:ext cx="359906" cy="359906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d:\Data\Pictures\Clipart\3D Sphere.png">
            <a:extLst>
              <a:ext uri="{FF2B5EF4-FFF2-40B4-BE49-F238E27FC236}">
                <a16:creationId xmlns:a16="http://schemas.microsoft.com/office/drawing/2014/main" id="{00FEE935-69CC-4051-9698-CD729876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2926" y="6044326"/>
            <a:ext cx="415308" cy="415234"/>
          </a:xfrm>
          <a:prstGeom prst="rect">
            <a:avLst/>
          </a:prstGeom>
          <a:noFill/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0DB0D29-4B90-40AC-9619-145FD1422159}"/>
              </a:ext>
            </a:extLst>
          </p:cNvPr>
          <p:cNvSpPr/>
          <p:nvPr/>
        </p:nvSpPr>
        <p:spPr>
          <a:xfrm>
            <a:off x="8961660" y="6524540"/>
            <a:ext cx="359906" cy="359906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d:\Data\Pictures\Clipart\3D Sphere.png">
            <a:extLst>
              <a:ext uri="{FF2B5EF4-FFF2-40B4-BE49-F238E27FC236}">
                <a16:creationId xmlns:a16="http://schemas.microsoft.com/office/drawing/2014/main" id="{7F1D85D5-FA84-4E04-AAAC-28CEF0E6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5411" y="6510960"/>
            <a:ext cx="415308" cy="415234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0CA191-C628-4EB3-9E47-930721F29A3D}"/>
              </a:ext>
            </a:extLst>
          </p:cNvPr>
          <p:cNvSpPr txBox="1"/>
          <p:nvPr/>
        </p:nvSpPr>
        <p:spPr>
          <a:xfrm>
            <a:off x="8956748" y="600117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5E5A8-7262-4845-B023-4660D20B6FA3}"/>
              </a:ext>
            </a:extLst>
          </p:cNvPr>
          <p:cNvSpPr txBox="1"/>
          <p:nvPr/>
        </p:nvSpPr>
        <p:spPr>
          <a:xfrm>
            <a:off x="8967184" y="644367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70231-FFCF-4643-9C4B-9204D94B099C}"/>
              </a:ext>
            </a:extLst>
          </p:cNvPr>
          <p:cNvSpPr txBox="1"/>
          <p:nvPr/>
        </p:nvSpPr>
        <p:spPr>
          <a:xfrm>
            <a:off x="9331975" y="1008040"/>
            <a:ext cx="3121800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EHS – SMSA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Sep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D79A2D-B2F7-4F56-9150-FDCE3BC57839}"/>
              </a:ext>
            </a:extLst>
          </p:cNvPr>
          <p:cNvSpPr txBox="1"/>
          <p:nvPr/>
        </p:nvSpPr>
        <p:spPr>
          <a:xfrm>
            <a:off x="912812" y="4837161"/>
            <a:ext cx="1553675" cy="400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56C96A-55C2-448A-A62B-B6E3FB74E0E0}"/>
              </a:ext>
            </a:extLst>
          </p:cNvPr>
          <p:cNvSpPr/>
          <p:nvPr/>
        </p:nvSpPr>
        <p:spPr>
          <a:xfrm>
            <a:off x="607187" y="4938190"/>
            <a:ext cx="223539" cy="223392"/>
          </a:xfrm>
          <a:prstGeom prst="ellipse">
            <a:avLst/>
          </a:prstGeom>
          <a:solidFill>
            <a:srgbClr val="9BBB59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56F534-B8D5-4571-B68D-1F1ADE7DFFE0}"/>
              </a:ext>
            </a:extLst>
          </p:cNvPr>
          <p:cNvSpPr/>
          <p:nvPr/>
        </p:nvSpPr>
        <p:spPr>
          <a:xfrm>
            <a:off x="607187" y="5315772"/>
            <a:ext cx="223539" cy="223392"/>
          </a:xfrm>
          <a:prstGeom prst="ellipse">
            <a:avLst/>
          </a:prstGeom>
          <a:solidFill>
            <a:srgbClr val="F79646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F3670C-CF0E-44A8-A691-5F4BEA6D31AF}"/>
              </a:ext>
            </a:extLst>
          </p:cNvPr>
          <p:cNvSpPr txBox="1"/>
          <p:nvPr/>
        </p:nvSpPr>
        <p:spPr>
          <a:xfrm>
            <a:off x="948940" y="5227465"/>
            <a:ext cx="1850153" cy="400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&amp;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D4AEB-2AB7-4217-9705-487C65F2F4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48" y="625110"/>
            <a:ext cx="6508929" cy="6506158"/>
          </a:xfrm>
          <a:prstGeom prst="rect">
            <a:avLst/>
          </a:prstGeom>
        </p:spPr>
      </p:pic>
      <p:pic>
        <p:nvPicPr>
          <p:cNvPr id="30" name="Picture 29" descr="d:\Data\DesktopFiles\Strategy 2021\radar-sweep.png">
            <a:extLst>
              <a:ext uri="{FF2B5EF4-FFF2-40B4-BE49-F238E27FC236}">
                <a16:creationId xmlns:a16="http://schemas.microsoft.com/office/drawing/2014/main" id="{38598705-9616-4AD8-9588-A58D54AE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313" y="507066"/>
            <a:ext cx="6809099" cy="6808134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286AE0-665D-4271-81FB-A89F1FBE8A8E}"/>
              </a:ext>
            </a:extLst>
          </p:cNvPr>
          <p:cNvSpPr txBox="1"/>
          <p:nvPr/>
        </p:nvSpPr>
        <p:spPr>
          <a:xfrm>
            <a:off x="9227958" y="3072081"/>
            <a:ext cx="3037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Note: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Reviewed monthly with the MD.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KSA - Senior Managers</a:t>
            </a:r>
          </a:p>
        </p:txBody>
      </p:sp>
    </p:spTree>
    <p:extLst>
      <p:ext uri="{BB962C8B-B14F-4D97-AF65-F5344CB8AC3E}">
        <p14:creationId xmlns:p14="http://schemas.microsoft.com/office/powerpoint/2010/main" val="1764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4185E-FE93-48AA-944C-14440DE0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89EA99-E53B-42A2-89C5-4AAC35F7CEA4}"/>
              </a:ext>
            </a:extLst>
          </p:cNvPr>
          <p:cNvSpPr/>
          <p:nvPr/>
        </p:nvSpPr>
        <p:spPr>
          <a:xfrm>
            <a:off x="-1" y="1371600"/>
            <a:ext cx="12188825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002978-3EA9-4CBD-8A7E-52CA928D7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39482"/>
              </p:ext>
            </p:extLst>
          </p:nvPr>
        </p:nvGraphicFramePr>
        <p:xfrm>
          <a:off x="-7393" y="1323408"/>
          <a:ext cx="12188817" cy="6067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619477763"/>
                    </a:ext>
                  </a:extLst>
                </a:gridCol>
                <a:gridCol w="2394036">
                  <a:extLst>
                    <a:ext uri="{9D8B030D-6E8A-4147-A177-3AD203B41FA5}">
                      <a16:colId xmlns:a16="http://schemas.microsoft.com/office/drawing/2014/main" val="2030769363"/>
                    </a:ext>
                  </a:extLst>
                </a:gridCol>
                <a:gridCol w="427431">
                  <a:extLst>
                    <a:ext uri="{9D8B030D-6E8A-4147-A177-3AD203B41FA5}">
                      <a16:colId xmlns:a16="http://schemas.microsoft.com/office/drawing/2014/main" val="3599793935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1815492335"/>
                    </a:ext>
                  </a:extLst>
                </a:gridCol>
                <a:gridCol w="427431">
                  <a:extLst>
                    <a:ext uri="{9D8B030D-6E8A-4147-A177-3AD203B41FA5}">
                      <a16:colId xmlns:a16="http://schemas.microsoft.com/office/drawing/2014/main" val="2964737085"/>
                    </a:ext>
                  </a:extLst>
                </a:gridCol>
                <a:gridCol w="434462">
                  <a:extLst>
                    <a:ext uri="{9D8B030D-6E8A-4147-A177-3AD203B41FA5}">
                      <a16:colId xmlns:a16="http://schemas.microsoft.com/office/drawing/2014/main" val="455492422"/>
                    </a:ext>
                  </a:extLst>
                </a:gridCol>
                <a:gridCol w="416184">
                  <a:extLst>
                    <a:ext uri="{9D8B030D-6E8A-4147-A177-3AD203B41FA5}">
                      <a16:colId xmlns:a16="http://schemas.microsoft.com/office/drawing/2014/main" val="1761288613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4183882375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295762250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1089046137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619106448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3913238367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1708539294"/>
                    </a:ext>
                  </a:extLst>
                </a:gridCol>
                <a:gridCol w="980567">
                  <a:extLst>
                    <a:ext uri="{9D8B030D-6E8A-4147-A177-3AD203B41FA5}">
                      <a16:colId xmlns:a16="http://schemas.microsoft.com/office/drawing/2014/main" val="3028377346"/>
                    </a:ext>
                  </a:extLst>
                </a:gridCol>
                <a:gridCol w="3470818">
                  <a:extLst>
                    <a:ext uri="{9D8B030D-6E8A-4147-A177-3AD203B41FA5}">
                      <a16:colId xmlns:a16="http://schemas.microsoft.com/office/drawing/2014/main" val="244377072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20533783"/>
                    </a:ext>
                  </a:extLst>
                </a:gridCol>
              </a:tblGrid>
              <a:tr h="436600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4000" b="1" u="none" strike="noStrike" dirty="0">
                          <a:effectLst/>
                        </a:rPr>
                        <a:t>Finance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wordArtVert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Cash Collection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Cash collection improvement observed from 2020 to 2021 and dropped in 2022. Showing improvement in 2023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68490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Invoice delivery on time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Consistent performance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41986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Bad Debts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Bad debt gone up by 1% from 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585561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Customer Email Update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by 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600447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Data Transfer dependency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to Fusion data transfer down by 4%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48260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Automation of AWB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72%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76%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by 17%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86738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Volume per customer (Shipments)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48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48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62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Value of customer shipments has gone down from an average of 63.4 to 48 down by 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901119"/>
                  </a:ext>
                </a:extLst>
              </a:tr>
              <a:tr h="360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Revenue per customer (SAR)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2950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2810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3058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6258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3618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Revenue per customer has gone down from an average of 3739 to 1922 down by 48.5%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470610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Net profit per customer (SAR)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148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141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313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181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Net profit per customer has gone down from an average of 187 to 96 down by 48.6%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36781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Cost of Customers (SAR)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11970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9680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10321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26837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22666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19497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strike="noStrike" dirty="0">
                          <a:effectLst/>
                        </a:rPr>
                        <a:t>Cost of Customers has gone up from an average of 16295 to 19497 up by 19%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702560"/>
                  </a:ext>
                </a:extLst>
              </a:tr>
              <a:tr h="360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Cost of Lost Customers (SAR)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2950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2810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3058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6258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3618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of Lost Customers  has gone down from an average of 3739 to 1922 down by 48.5%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106409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Cost of Dissatisfaction (SAR)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2950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2810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3058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6258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3618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of Dissatisfaction 3739 to 1922 down by 48.5%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492315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Customer traffic per delivery channel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255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262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3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Customer traffic per delivery channel has gone  down from an average of 301 to 192 down by 36.2%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192139"/>
                  </a:ext>
                </a:extLst>
              </a:tr>
              <a:tr h="33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Customer retention - Lost ratio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94%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 Change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8907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6E0F1B-4083-4EDF-BDCA-213F3E47A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64771"/>
              </p:ext>
            </p:extLst>
          </p:nvPr>
        </p:nvGraphicFramePr>
        <p:xfrm>
          <a:off x="10570" y="780868"/>
          <a:ext cx="12188823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82243855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8416738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622880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31153445"/>
                    </a:ext>
                  </a:extLst>
                </a:gridCol>
                <a:gridCol w="439236">
                  <a:extLst>
                    <a:ext uri="{9D8B030D-6E8A-4147-A177-3AD203B41FA5}">
                      <a16:colId xmlns:a16="http://schemas.microsoft.com/office/drawing/2014/main" val="304164904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138706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1120123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6188373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350183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29153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9393489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47456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508756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69677738"/>
                    </a:ext>
                  </a:extLst>
                </a:gridCol>
                <a:gridCol w="3514181">
                  <a:extLst>
                    <a:ext uri="{9D8B030D-6E8A-4147-A177-3AD203B41FA5}">
                      <a16:colId xmlns:a16="http://schemas.microsoft.com/office/drawing/2014/main" val="3627313317"/>
                    </a:ext>
                  </a:extLst>
                </a:gridCol>
              </a:tblGrid>
              <a:tr h="1112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Dpt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Elements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 of the customer value analysis is based on the sales revenue.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49843"/>
                  </a:ext>
                </a:extLst>
              </a:tr>
              <a:tr h="115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Target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Achieved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Target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Achieved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Target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Achieved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Target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Achieved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Target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Achived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Target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Achieved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59497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1912823D-4D7D-4127-B044-A8B404F5D2DE}"/>
              </a:ext>
            </a:extLst>
          </p:cNvPr>
          <p:cNvSpPr txBox="1">
            <a:spLocks/>
          </p:cNvSpPr>
          <p:nvPr/>
        </p:nvSpPr>
        <p:spPr>
          <a:xfrm>
            <a:off x="836612" y="168631"/>
            <a:ext cx="10879000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Database Example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857059-9A42-4E1D-BAF7-6C85C10A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3">
            <a:extLst>
              <a:ext uri="{FF2B5EF4-FFF2-40B4-BE49-F238E27FC236}">
                <a16:creationId xmlns:a16="http://schemas.microsoft.com/office/drawing/2014/main" id="{44201500-643C-4CAD-8FE4-99F6974E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pic>
        <p:nvPicPr>
          <p:cNvPr id="3074" name="Picture 2" descr="d:\Data\Documents\@Logo Icon &amp; Images\QRM\QRM LOGO 2 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4" y="239899"/>
            <a:ext cx="1238231" cy="1374141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01618" y="-81197"/>
            <a:ext cx="6901774" cy="9144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QRM Structure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7D52E3-D599-4142-ACF2-F4CC7AB087C3}"/>
              </a:ext>
            </a:extLst>
          </p:cNvPr>
          <p:cNvGrpSpPr/>
          <p:nvPr/>
        </p:nvGrpSpPr>
        <p:grpSpPr>
          <a:xfrm>
            <a:off x="605118" y="802048"/>
            <a:ext cx="11070598" cy="5992888"/>
            <a:chOff x="383810" y="71736"/>
            <a:chExt cx="11466718" cy="66953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9D6A87-9AB1-45F1-B73B-234F456C9B1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77355"/>
              <a:ext cx="0" cy="325853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52D3E8-532D-4429-A7C3-B5C65A5F4E47}"/>
                </a:ext>
              </a:extLst>
            </p:cNvPr>
            <p:cNvCxnSpPr>
              <a:cxnSpLocks/>
            </p:cNvCxnSpPr>
            <p:nvPr/>
          </p:nvCxnSpPr>
          <p:spPr>
            <a:xfrm>
              <a:off x="9431104" y="2130112"/>
              <a:ext cx="0" cy="258747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62BFF6-B6D4-45FF-A2F5-70BCA4C5ED75}"/>
                </a:ext>
              </a:extLst>
            </p:cNvPr>
            <p:cNvCxnSpPr>
              <a:cxnSpLocks/>
            </p:cNvCxnSpPr>
            <p:nvPr/>
          </p:nvCxnSpPr>
          <p:spPr>
            <a:xfrm>
              <a:off x="2686495" y="2228139"/>
              <a:ext cx="0" cy="157172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8BB3C1-980B-48A0-922C-AFDEE7165BF6}"/>
                </a:ext>
              </a:extLst>
            </p:cNvPr>
            <p:cNvGrpSpPr/>
            <p:nvPr/>
          </p:nvGrpSpPr>
          <p:grpSpPr>
            <a:xfrm>
              <a:off x="2000249" y="1308504"/>
              <a:ext cx="1347933" cy="950458"/>
              <a:chOff x="2036493" y="480676"/>
              <a:chExt cx="1347933" cy="95045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693FF3AC-475D-4C6C-8D04-590FF334F0EF}"/>
                  </a:ext>
                </a:extLst>
              </p:cNvPr>
              <p:cNvSpPr/>
              <p:nvPr/>
            </p:nvSpPr>
            <p:spPr>
              <a:xfrm>
                <a:off x="2624921" y="542714"/>
                <a:ext cx="702311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Abdullah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Al Enazi</a:t>
                </a:r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7933E822-E0EC-4312-AD5C-FB381E571A6B}"/>
                  </a:ext>
                </a:extLst>
              </p:cNvPr>
              <p:cNvGrpSpPr/>
              <p:nvPr/>
            </p:nvGrpSpPr>
            <p:grpSpPr>
              <a:xfrm>
                <a:off x="2036493" y="1041228"/>
                <a:ext cx="1347933" cy="389906"/>
                <a:chOff x="1418286" y="2888335"/>
                <a:chExt cx="1347933" cy="389906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16F34ED9-EDD6-46F6-8E9A-AD0153798CCD}"/>
                    </a:ext>
                  </a:extLst>
                </p:cNvPr>
                <p:cNvSpPr/>
                <p:nvPr/>
              </p:nvSpPr>
              <p:spPr>
                <a:xfrm>
                  <a:off x="1463558" y="2888335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03646AD4-34BF-4C65-96E5-2F8F15386D44}"/>
                    </a:ext>
                  </a:extLst>
                </p:cNvPr>
                <p:cNvSpPr txBox="1"/>
                <p:nvPr/>
              </p:nvSpPr>
              <p:spPr>
                <a:xfrm>
                  <a:off x="1418286" y="2900004"/>
                  <a:ext cx="1347933" cy="378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Nat’l Safety &amp; Security 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Manager</a:t>
                  </a:r>
                </a:p>
              </p:txBody>
            </p:sp>
          </p:grp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A1D695D6-307E-4565-A2F9-A13E0C7CEAB7}"/>
                  </a:ext>
                </a:extLst>
              </p:cNvPr>
              <p:cNvSpPr/>
              <p:nvPr/>
            </p:nvSpPr>
            <p:spPr>
              <a:xfrm>
                <a:off x="2157938" y="480676"/>
                <a:ext cx="437261" cy="462631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B857B2-5312-4F33-82D5-6646AD63817E}"/>
                </a:ext>
              </a:extLst>
            </p:cNvPr>
            <p:cNvGrpSpPr/>
            <p:nvPr/>
          </p:nvGrpSpPr>
          <p:grpSpPr>
            <a:xfrm>
              <a:off x="5416688" y="71736"/>
              <a:ext cx="1318847" cy="905619"/>
              <a:chOff x="3909351" y="1299713"/>
              <a:chExt cx="1318847" cy="905619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A7B2F59-1A40-4D66-BF9D-7019AC725A8A}"/>
                  </a:ext>
                </a:extLst>
              </p:cNvPr>
              <p:cNvSpPr/>
              <p:nvPr/>
            </p:nvSpPr>
            <p:spPr>
              <a:xfrm>
                <a:off x="4430821" y="1370849"/>
                <a:ext cx="797377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Mohammad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Bhaiyat</a:t>
                </a: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1A01C839-CDE1-460D-95EE-38026B0F7D0E}"/>
                  </a:ext>
                </a:extLst>
              </p:cNvPr>
              <p:cNvGrpSpPr/>
              <p:nvPr/>
            </p:nvGrpSpPr>
            <p:grpSpPr>
              <a:xfrm>
                <a:off x="3909351" y="1843439"/>
                <a:ext cx="1247031" cy="361893"/>
                <a:chOff x="7327774" y="1050587"/>
                <a:chExt cx="1247031" cy="361893"/>
              </a:xfrm>
            </p:grpSpPr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DD305742-F29A-4DF2-8ED5-D429DAC2CD74}"/>
                    </a:ext>
                  </a:extLst>
                </p:cNvPr>
                <p:cNvSpPr/>
                <p:nvPr/>
              </p:nvSpPr>
              <p:spPr>
                <a:xfrm>
                  <a:off x="7327774" y="1050587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0F667AD6-5D82-4FB8-B0B0-1D97558958C6}"/>
                    </a:ext>
                  </a:extLst>
                </p:cNvPr>
                <p:cNvSpPr txBox="1"/>
                <p:nvPr/>
              </p:nvSpPr>
              <p:spPr>
                <a:xfrm>
                  <a:off x="7536863" y="1123811"/>
                  <a:ext cx="828852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Director, QRM</a:t>
                  </a:r>
                </a:p>
              </p:txBody>
            </p:sp>
          </p:grp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14169708-6BAA-4BC2-A8F1-55648B735267}"/>
                  </a:ext>
                </a:extLst>
              </p:cNvPr>
              <p:cNvSpPr/>
              <p:nvPr/>
            </p:nvSpPr>
            <p:spPr>
              <a:xfrm>
                <a:off x="3975445" y="1299713"/>
                <a:ext cx="437261" cy="462631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C9407A-FFFD-47DE-9C11-4FD2FA520C19}"/>
                </a:ext>
              </a:extLst>
            </p:cNvPr>
            <p:cNvGrpSpPr/>
            <p:nvPr/>
          </p:nvGrpSpPr>
          <p:grpSpPr>
            <a:xfrm>
              <a:off x="8774993" y="1236602"/>
              <a:ext cx="1450632" cy="966601"/>
              <a:chOff x="7527833" y="2283909"/>
              <a:chExt cx="1450632" cy="966601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F127BB3C-0B2E-4FAF-BBEB-E37B1EB64FB5}"/>
                  </a:ext>
                </a:extLst>
              </p:cNvPr>
              <p:cNvSpPr txBox="1"/>
              <p:nvPr/>
            </p:nvSpPr>
            <p:spPr>
              <a:xfrm>
                <a:off x="8083536" y="2658804"/>
                <a:ext cx="603044" cy="206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22301 BCMS</a:t>
                </a: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D15CFC94-C698-4957-91D1-DCF5293B499C}"/>
                  </a:ext>
                </a:extLst>
              </p:cNvPr>
              <p:cNvSpPr/>
              <p:nvPr/>
            </p:nvSpPr>
            <p:spPr>
              <a:xfrm>
                <a:off x="7971650" y="2283909"/>
                <a:ext cx="1006815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Mohammad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Altamush Khan</a:t>
                </a:r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C830FBA8-2A78-4079-B541-17959CB18B70}"/>
                  </a:ext>
                </a:extLst>
              </p:cNvPr>
              <p:cNvGrpSpPr/>
              <p:nvPr/>
            </p:nvGrpSpPr>
            <p:grpSpPr>
              <a:xfrm>
                <a:off x="7527833" y="2888617"/>
                <a:ext cx="1247031" cy="361893"/>
                <a:chOff x="8826970" y="2895275"/>
                <a:chExt cx="1247031" cy="361893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4ABBC531-0D36-452C-8D2C-169517432E42}"/>
                    </a:ext>
                  </a:extLst>
                </p:cNvPr>
                <p:cNvSpPr/>
                <p:nvPr/>
              </p:nvSpPr>
              <p:spPr>
                <a:xfrm>
                  <a:off x="8826970" y="2895275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BDBDD5F-35E8-4824-905B-F1FA721051A6}"/>
                    </a:ext>
                  </a:extLst>
                </p:cNvPr>
                <p:cNvSpPr txBox="1"/>
                <p:nvPr/>
              </p:nvSpPr>
              <p:spPr>
                <a:xfrm>
                  <a:off x="8857071" y="2965986"/>
                  <a:ext cx="1186829" cy="240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Specialist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7968C80D-3D38-4227-AB92-FDFEB87D41D3}"/>
                  </a:ext>
                </a:extLst>
              </p:cNvPr>
              <p:cNvGrpSpPr/>
              <p:nvPr/>
            </p:nvGrpSpPr>
            <p:grpSpPr>
              <a:xfrm>
                <a:off x="7591582" y="2341057"/>
                <a:ext cx="437262" cy="462631"/>
                <a:chOff x="7591582" y="2341057"/>
                <a:chExt cx="437262" cy="462631"/>
              </a:xfrm>
            </p:grpSpPr>
            <p:pic>
              <p:nvPicPr>
                <p:cNvPr id="245" name="Picture 2" descr="D:\Edwin-Data\Pictures\Work\QRM ID Pics\DSCN2200.JPG">
                  <a:extLst>
                    <a:ext uri="{FF2B5EF4-FFF2-40B4-BE49-F238E27FC236}">
                      <a16:creationId xmlns:a16="http://schemas.microsoft.com/office/drawing/2014/main" id="{9A0E1C18-747F-4F75-B58E-4AD4B05188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28322" t="2834" r="2822" b="12518"/>
                <a:stretch/>
              </p:blipFill>
              <p:spPr bwMode="auto">
                <a:xfrm rot="16200000">
                  <a:off x="7584037" y="2353741"/>
                  <a:ext cx="452351" cy="437262"/>
                </a:xfrm>
                <a:prstGeom prst="rect">
                  <a:avLst/>
                </a:prstGeom>
                <a:noFill/>
              </p:spPr>
            </p:pic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CA4116E3-217C-4598-8F61-C246BC27143A}"/>
                    </a:ext>
                  </a:extLst>
                </p:cNvPr>
                <p:cNvSpPr/>
                <p:nvPr/>
              </p:nvSpPr>
              <p:spPr>
                <a:xfrm>
                  <a:off x="7591582" y="2341057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E8F190-EF0E-4CE9-A20A-08A5B83520C2}"/>
                </a:ext>
              </a:extLst>
            </p:cNvPr>
            <p:cNvGrpSpPr/>
            <p:nvPr/>
          </p:nvGrpSpPr>
          <p:grpSpPr>
            <a:xfrm>
              <a:off x="10510839" y="1293750"/>
              <a:ext cx="1247031" cy="914938"/>
              <a:chOff x="10347697" y="2356432"/>
              <a:chExt cx="1247031" cy="914938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F539A1E8-6A93-4B6E-A10A-6071B3315236}"/>
                  </a:ext>
                </a:extLst>
              </p:cNvPr>
              <p:cNvSpPr/>
              <p:nvPr/>
            </p:nvSpPr>
            <p:spPr>
              <a:xfrm>
                <a:off x="10896929" y="2393978"/>
                <a:ext cx="637105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Edwin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Ramos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AF3DBCC-1D12-47D6-90BF-9AA44D267CF3}"/>
                  </a:ext>
                </a:extLst>
              </p:cNvPr>
              <p:cNvSpPr txBox="1"/>
              <p:nvPr/>
            </p:nvSpPr>
            <p:spPr>
              <a:xfrm>
                <a:off x="11093558" y="2682251"/>
                <a:ext cx="309160" cy="206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IBU</a:t>
                </a:r>
              </a:p>
            </p:txBody>
          </p: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4596277F-743B-4F32-846F-B9D0C1E56626}"/>
                  </a:ext>
                </a:extLst>
              </p:cNvPr>
              <p:cNvGrpSpPr/>
              <p:nvPr/>
            </p:nvGrpSpPr>
            <p:grpSpPr>
              <a:xfrm>
                <a:off x="10347697" y="2909477"/>
                <a:ext cx="1247031" cy="361893"/>
                <a:chOff x="10895012" y="3654343"/>
                <a:chExt cx="1247031" cy="361893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7D04B7E-AF05-432D-99AC-4D5CA47ADA6E}"/>
                    </a:ext>
                  </a:extLst>
                </p:cNvPr>
                <p:cNvSpPr/>
                <p:nvPr/>
              </p:nvSpPr>
              <p:spPr>
                <a:xfrm>
                  <a:off x="10895012" y="3654343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36AEA728-FFDA-4527-85EF-D0D722A01B64}"/>
                    </a:ext>
                  </a:extLst>
                </p:cNvPr>
                <p:cNvSpPr txBox="1"/>
                <p:nvPr/>
              </p:nvSpPr>
              <p:spPr>
                <a:xfrm>
                  <a:off x="11041838" y="3727567"/>
                  <a:ext cx="953380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Specialist</a:t>
                  </a:r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7CE1C6F6-47BF-41F5-A91F-0E643B07CAA7}"/>
                  </a:ext>
                </a:extLst>
              </p:cNvPr>
              <p:cNvGrpSpPr/>
              <p:nvPr/>
            </p:nvGrpSpPr>
            <p:grpSpPr>
              <a:xfrm>
                <a:off x="10414662" y="2356432"/>
                <a:ext cx="437261" cy="462631"/>
                <a:chOff x="10501526" y="1492308"/>
                <a:chExt cx="437261" cy="462631"/>
              </a:xfrm>
            </p:grpSpPr>
            <p:pic>
              <p:nvPicPr>
                <p:cNvPr id="237" name="Picture 4" descr="D:\Edwin-Data\Pictures\2013-12-26\DSCN1771.JPG">
                  <a:extLst>
                    <a:ext uri="{FF2B5EF4-FFF2-40B4-BE49-F238E27FC236}">
                      <a16:creationId xmlns:a16="http://schemas.microsoft.com/office/drawing/2014/main" id="{55921A63-0183-4BCB-B434-CBEC3CD258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0456" t="26302" r="52539" b="26119"/>
                <a:stretch>
                  <a:fillRect/>
                </a:stretch>
              </p:blipFill>
              <p:spPr bwMode="auto">
                <a:xfrm rot="5400000">
                  <a:off x="10498300" y="1509690"/>
                  <a:ext cx="443713" cy="427866"/>
                </a:xfrm>
                <a:prstGeom prst="rect">
                  <a:avLst/>
                </a:prstGeom>
                <a:noFill/>
              </p:spPr>
            </p:pic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2A5ECE2D-0C16-48B0-98C1-5DD2D83BA06A}"/>
                    </a:ext>
                  </a:extLst>
                </p:cNvPr>
                <p:cNvSpPr/>
                <p:nvPr/>
              </p:nvSpPr>
              <p:spPr>
                <a:xfrm>
                  <a:off x="10501526" y="1492308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6C3312-97AE-4882-8F29-CE1899B27E8C}"/>
                </a:ext>
              </a:extLst>
            </p:cNvPr>
            <p:cNvGrpSpPr/>
            <p:nvPr/>
          </p:nvGrpSpPr>
          <p:grpSpPr>
            <a:xfrm>
              <a:off x="7114739" y="1293750"/>
              <a:ext cx="1247031" cy="909587"/>
              <a:chOff x="5709322" y="2380239"/>
              <a:chExt cx="1247031" cy="909587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B275CD62-6769-4684-A618-9CA652BFAC66}"/>
                  </a:ext>
                </a:extLst>
              </p:cNvPr>
              <p:cNvSpPr/>
              <p:nvPr/>
            </p:nvSpPr>
            <p:spPr>
              <a:xfrm>
                <a:off x="6319160" y="2442277"/>
                <a:ext cx="614666" cy="378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Abdulaziz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Alesmail</a:t>
                </a:r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C31F4AAC-6D4E-4C21-B597-F5B7030881A9}"/>
                  </a:ext>
                </a:extLst>
              </p:cNvPr>
              <p:cNvGrpSpPr/>
              <p:nvPr/>
            </p:nvGrpSpPr>
            <p:grpSpPr>
              <a:xfrm>
                <a:off x="5709322" y="2927933"/>
                <a:ext cx="1247031" cy="361893"/>
                <a:chOff x="5716943" y="1809055"/>
                <a:chExt cx="1247031" cy="361893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C26FDF7A-948A-4B1F-AECA-728A18A615A6}"/>
                    </a:ext>
                  </a:extLst>
                </p:cNvPr>
                <p:cNvSpPr/>
                <p:nvPr/>
              </p:nvSpPr>
              <p:spPr>
                <a:xfrm>
                  <a:off x="5716943" y="1809055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3C97D1C9-09C0-4812-A407-CC229FF05AA1}"/>
                    </a:ext>
                  </a:extLst>
                </p:cNvPr>
                <p:cNvSpPr txBox="1"/>
                <p:nvPr/>
              </p:nvSpPr>
              <p:spPr>
                <a:xfrm>
                  <a:off x="5766638" y="1882279"/>
                  <a:ext cx="1147643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Compliance Specialist</a:t>
                  </a: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ED7F82D6-893E-4E46-83E5-9F8998BECF2C}"/>
                  </a:ext>
                </a:extLst>
              </p:cNvPr>
              <p:cNvGrpSpPr/>
              <p:nvPr/>
            </p:nvGrpSpPr>
            <p:grpSpPr>
              <a:xfrm>
                <a:off x="5773949" y="2380239"/>
                <a:ext cx="437261" cy="462631"/>
                <a:chOff x="5993135" y="1597258"/>
                <a:chExt cx="437261" cy="462631"/>
              </a:xfrm>
            </p:grpSpPr>
            <p:pic>
              <p:nvPicPr>
                <p:cNvPr id="229" name="Picture 2" descr="D:\Edwin-Data\Pictures\2014-08-11\DSCN1941.JPG">
                  <a:extLst>
                    <a:ext uri="{FF2B5EF4-FFF2-40B4-BE49-F238E27FC236}">
                      <a16:creationId xmlns:a16="http://schemas.microsoft.com/office/drawing/2014/main" id="{145A9D24-DDA5-4FAC-92B8-EABCC2D52D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/>
                <a:srcRect l="29082" t="8179" r="41042" b="52084"/>
                <a:stretch/>
              </p:blipFill>
              <p:spPr bwMode="auto">
                <a:xfrm>
                  <a:off x="5993135" y="1610480"/>
                  <a:ext cx="437260" cy="436187"/>
                </a:xfrm>
                <a:prstGeom prst="rect">
                  <a:avLst/>
                </a:prstGeom>
                <a:noFill/>
              </p:spPr>
            </p:pic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F799CE5-5AC1-4A52-AFBD-8F29F8C3DF8B}"/>
                    </a:ext>
                  </a:extLst>
                </p:cNvPr>
                <p:cNvSpPr/>
                <p:nvPr/>
              </p:nvSpPr>
              <p:spPr>
                <a:xfrm>
                  <a:off x="5993135" y="1597258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CD51ED-DB39-4843-8070-A06AC71FF787}"/>
                </a:ext>
              </a:extLst>
            </p:cNvPr>
            <p:cNvGrpSpPr/>
            <p:nvPr/>
          </p:nvGrpSpPr>
          <p:grpSpPr>
            <a:xfrm>
              <a:off x="5386587" y="1293750"/>
              <a:ext cx="1283576" cy="927834"/>
              <a:chOff x="3387380" y="1790414"/>
              <a:chExt cx="1283576" cy="927834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7C2AB56-C1E4-462B-B5F7-AD18B844C737}"/>
                  </a:ext>
                </a:extLst>
              </p:cNvPr>
              <p:cNvSpPr/>
              <p:nvPr/>
            </p:nvSpPr>
            <p:spPr>
              <a:xfrm>
                <a:off x="4007893" y="1852492"/>
                <a:ext cx="621407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Marwan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Siddiq</a:t>
                </a:r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B6A3910-16BB-46DB-B8BF-B6A22A89CEEA}"/>
                  </a:ext>
                </a:extLst>
              </p:cNvPr>
              <p:cNvGrpSpPr/>
              <p:nvPr/>
            </p:nvGrpSpPr>
            <p:grpSpPr>
              <a:xfrm>
                <a:off x="3387380" y="2332139"/>
                <a:ext cx="1283576" cy="386109"/>
                <a:chOff x="3785655" y="1809907"/>
                <a:chExt cx="1283576" cy="386109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C8A3E9A-2DC3-4195-A405-4F14CBE85BB0}"/>
                    </a:ext>
                  </a:extLst>
                </p:cNvPr>
                <p:cNvSpPr/>
                <p:nvPr/>
              </p:nvSpPr>
              <p:spPr>
                <a:xfrm>
                  <a:off x="3815756" y="1809907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CDCA37A0-2C6D-4513-8A12-134640307D89}"/>
                    </a:ext>
                  </a:extLst>
                </p:cNvPr>
                <p:cNvSpPr txBox="1"/>
                <p:nvPr/>
              </p:nvSpPr>
              <p:spPr>
                <a:xfrm>
                  <a:off x="3785655" y="1817779"/>
                  <a:ext cx="1283576" cy="378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Improvement Specialist</a:t>
                  </a:r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8C76F3B-5AE9-4CA8-97E6-6ED33769060E}"/>
                  </a:ext>
                </a:extLst>
              </p:cNvPr>
              <p:cNvGrpSpPr/>
              <p:nvPr/>
            </p:nvGrpSpPr>
            <p:grpSpPr>
              <a:xfrm>
                <a:off x="3490647" y="1790414"/>
                <a:ext cx="457239" cy="462710"/>
                <a:chOff x="4315205" y="1632273"/>
                <a:chExt cx="457239" cy="462710"/>
              </a:xfrm>
            </p:grpSpPr>
            <p:pic>
              <p:nvPicPr>
                <p:cNvPr id="222" name="Picture 2" descr="D:\Edwin-Data\Pictures\2013-12-26\DSCN1757.JPG">
                  <a:extLst>
                    <a:ext uri="{FF2B5EF4-FFF2-40B4-BE49-F238E27FC236}">
                      <a16:creationId xmlns:a16="http://schemas.microsoft.com/office/drawing/2014/main" id="{48EFBA4F-F431-47CC-80A3-F36766648C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47202" t="14583" r="6250" b="22917"/>
                <a:stretch>
                  <a:fillRect/>
                </a:stretch>
              </p:blipFill>
              <p:spPr bwMode="auto">
                <a:xfrm rot="16200000">
                  <a:off x="4312470" y="1635008"/>
                  <a:ext cx="462710" cy="457239"/>
                </a:xfrm>
                <a:prstGeom prst="rect">
                  <a:avLst/>
                </a:prstGeom>
                <a:noFill/>
              </p:spPr>
            </p:pic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42C8FBA-0E5B-41F2-AF13-FB00F1197A03}"/>
                    </a:ext>
                  </a:extLst>
                </p:cNvPr>
                <p:cNvSpPr/>
                <p:nvPr/>
              </p:nvSpPr>
              <p:spPr>
                <a:xfrm>
                  <a:off x="4325195" y="1632312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7E8636-41B6-42C6-935E-B6769DEA4B96}"/>
                </a:ext>
              </a:extLst>
            </p:cNvPr>
            <p:cNvGrpSpPr/>
            <p:nvPr/>
          </p:nvGrpSpPr>
          <p:grpSpPr>
            <a:xfrm>
              <a:off x="383810" y="3668897"/>
              <a:ext cx="1247031" cy="887090"/>
              <a:chOff x="-941589" y="4650458"/>
              <a:chExt cx="1247031" cy="887090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F117C67D-EB87-4429-A41C-97EE3BDB55F4}"/>
                  </a:ext>
                </a:extLst>
              </p:cNvPr>
              <p:cNvSpPr/>
              <p:nvPr/>
            </p:nvSpPr>
            <p:spPr>
              <a:xfrm>
                <a:off x="-433488" y="4712496"/>
                <a:ext cx="713966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Ismail Mahmood</a:t>
                </a: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BACEC38C-6BBB-41C0-89F7-E7C91DDB4BE3}"/>
                  </a:ext>
                </a:extLst>
              </p:cNvPr>
              <p:cNvGrpSpPr/>
              <p:nvPr/>
            </p:nvGrpSpPr>
            <p:grpSpPr>
              <a:xfrm>
                <a:off x="-897176" y="4650458"/>
                <a:ext cx="437261" cy="462631"/>
                <a:chOff x="-59917" y="4551995"/>
                <a:chExt cx="437261" cy="462631"/>
              </a:xfrm>
            </p:grpSpPr>
            <p:pic>
              <p:nvPicPr>
                <p:cNvPr id="217" name="Picture 3" descr="d:\Data\Pictures\Work\QRM ID Pics\Ismail Mahmood.png">
                  <a:extLst>
                    <a:ext uri="{FF2B5EF4-FFF2-40B4-BE49-F238E27FC236}">
                      <a16:creationId xmlns:a16="http://schemas.microsoft.com/office/drawing/2014/main" id="{6A50FD91-CD52-42CC-9638-8063832BC2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40093" y="4565499"/>
                  <a:ext cx="397612" cy="435622"/>
                </a:xfrm>
                <a:prstGeom prst="rect">
                  <a:avLst/>
                </a:prstGeom>
                <a:noFill/>
              </p:spPr>
            </p:pic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CFA10428-E4A6-4D41-837A-E40BD79F96D2}"/>
                    </a:ext>
                  </a:extLst>
                </p:cNvPr>
                <p:cNvSpPr/>
                <p:nvPr/>
              </p:nvSpPr>
              <p:spPr>
                <a:xfrm>
                  <a:off x="-59917" y="4551995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E7A16FA0-62EB-4FE5-BFD1-D2D070D3671A}"/>
                  </a:ext>
                </a:extLst>
              </p:cNvPr>
              <p:cNvGrpSpPr/>
              <p:nvPr/>
            </p:nvGrpSpPr>
            <p:grpSpPr>
              <a:xfrm>
                <a:off x="-941589" y="5175655"/>
                <a:ext cx="1247031" cy="361893"/>
                <a:chOff x="-941589" y="5175655"/>
                <a:chExt cx="1247031" cy="361893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3A08C740-329C-4AB1-BF58-8318008C95F9}"/>
                    </a:ext>
                  </a:extLst>
                </p:cNvPr>
                <p:cNvSpPr/>
                <p:nvPr/>
              </p:nvSpPr>
              <p:spPr>
                <a:xfrm>
                  <a:off x="-941589" y="5175655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465FD310-4856-46A3-8E04-95380FCC7420}"/>
                    </a:ext>
                  </a:extLst>
                </p:cNvPr>
                <p:cNvSpPr txBox="1"/>
                <p:nvPr/>
              </p:nvSpPr>
              <p:spPr>
                <a:xfrm>
                  <a:off x="-770688" y="5248879"/>
                  <a:ext cx="905229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Site Auditor - SR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2B8520-F23B-40C2-843B-CB986745E452}"/>
                </a:ext>
              </a:extLst>
            </p:cNvPr>
            <p:cNvGrpSpPr/>
            <p:nvPr/>
          </p:nvGrpSpPr>
          <p:grpSpPr>
            <a:xfrm>
              <a:off x="383810" y="4803993"/>
              <a:ext cx="2930862" cy="1963073"/>
              <a:chOff x="-1031083" y="5735844"/>
              <a:chExt cx="2930862" cy="1963073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945423B-63E2-47B7-ACAF-D40F6600B3F9}"/>
                  </a:ext>
                </a:extLst>
              </p:cNvPr>
              <p:cNvSpPr/>
              <p:nvPr/>
            </p:nvSpPr>
            <p:spPr>
              <a:xfrm>
                <a:off x="-542027" y="6838316"/>
                <a:ext cx="789995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Mohammed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Mazrui</a:t>
                </a: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7B9FFADC-7F2C-4DED-9E00-14AAEBBD9C40}"/>
                  </a:ext>
                </a:extLst>
              </p:cNvPr>
              <p:cNvSpPr/>
              <p:nvPr/>
            </p:nvSpPr>
            <p:spPr>
              <a:xfrm>
                <a:off x="-980334" y="6803717"/>
                <a:ext cx="437261" cy="462631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1ABA526A-041B-47AE-9A7C-F5587A86E1EE}"/>
                  </a:ext>
                </a:extLst>
              </p:cNvPr>
              <p:cNvGrpSpPr/>
              <p:nvPr/>
            </p:nvGrpSpPr>
            <p:grpSpPr>
              <a:xfrm>
                <a:off x="-1031083" y="6269151"/>
                <a:ext cx="2898841" cy="1429766"/>
                <a:chOff x="-1031083" y="6269151"/>
                <a:chExt cx="2898841" cy="1429766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491E0444-0345-4FF1-8158-00C05F180CF4}"/>
                    </a:ext>
                  </a:extLst>
                </p:cNvPr>
                <p:cNvSpPr/>
                <p:nvPr/>
              </p:nvSpPr>
              <p:spPr>
                <a:xfrm>
                  <a:off x="-1031083" y="7337024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24114AA1-2CA7-4874-B589-6A9D21845FCB}"/>
                    </a:ext>
                  </a:extLst>
                </p:cNvPr>
                <p:cNvSpPr txBox="1"/>
                <p:nvPr/>
              </p:nvSpPr>
              <p:spPr>
                <a:xfrm>
                  <a:off x="-883427" y="7410248"/>
                  <a:ext cx="951718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Site Auditor - WR</a:t>
                  </a: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7C88735C-B401-4AD5-B157-95B5769B0AA9}"/>
                    </a:ext>
                  </a:extLst>
                </p:cNvPr>
                <p:cNvSpPr/>
                <p:nvPr/>
              </p:nvSpPr>
              <p:spPr>
                <a:xfrm>
                  <a:off x="620727" y="6269151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2665DAA-D213-4BD0-B927-AC7848E016B4}"/>
                    </a:ext>
                  </a:extLst>
                </p:cNvPr>
                <p:cNvSpPr txBox="1"/>
                <p:nvPr/>
              </p:nvSpPr>
              <p:spPr>
                <a:xfrm>
                  <a:off x="760226" y="6329749"/>
                  <a:ext cx="906890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Site Auditor - ER</a:t>
                  </a:r>
                </a:p>
              </p:txBody>
            </p:sp>
          </p:grp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83F635F7-1D83-43A9-A350-B3082A635836}"/>
                  </a:ext>
                </a:extLst>
              </p:cNvPr>
              <p:cNvSpPr/>
              <p:nvPr/>
            </p:nvSpPr>
            <p:spPr>
              <a:xfrm>
                <a:off x="1109784" y="5770443"/>
                <a:ext cx="789995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Hamza Osman</a:t>
                </a: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524F21C9-0B2F-44A2-81DB-E44217ADF733}"/>
                  </a:ext>
                </a:extLst>
              </p:cNvPr>
              <p:cNvSpPr/>
              <p:nvPr/>
            </p:nvSpPr>
            <p:spPr>
              <a:xfrm>
                <a:off x="671476" y="5735844"/>
                <a:ext cx="437261" cy="462631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2E0FD8-CE42-4851-ADD1-00F0ADF59FAF}"/>
                </a:ext>
              </a:extLst>
            </p:cNvPr>
            <p:cNvGrpSpPr/>
            <p:nvPr/>
          </p:nvGrpSpPr>
          <p:grpSpPr>
            <a:xfrm>
              <a:off x="383810" y="4735764"/>
              <a:ext cx="1260747" cy="921788"/>
              <a:chOff x="-941590" y="5741536"/>
              <a:chExt cx="1260747" cy="921788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A53321A-5691-49BC-BC27-E7F33FB3259C}"/>
                  </a:ext>
                </a:extLst>
              </p:cNvPr>
              <p:cNvSpPr/>
              <p:nvPr/>
            </p:nvSpPr>
            <p:spPr>
              <a:xfrm>
                <a:off x="-482097" y="5741536"/>
                <a:ext cx="801254" cy="51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Anwar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Abdullah</a:t>
                </a:r>
              </a:p>
              <a:p>
                <a:pPr algn="ctr"/>
                <a:r>
                  <a:rPr lang="en-US" sz="800" b="1" dirty="0" err="1">
                    <a:solidFill>
                      <a:schemeClr val="bg1"/>
                    </a:solidFill>
                  </a:rPr>
                  <a:t>Alenazi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70F12BF-0E79-4F70-A225-0B49FC2D6C60}"/>
                  </a:ext>
                </a:extLst>
              </p:cNvPr>
              <p:cNvGrpSpPr/>
              <p:nvPr/>
            </p:nvGrpSpPr>
            <p:grpSpPr>
              <a:xfrm>
                <a:off x="-896645" y="5777466"/>
                <a:ext cx="437261" cy="462631"/>
                <a:chOff x="-59918" y="5648531"/>
                <a:chExt cx="437261" cy="462631"/>
              </a:xfrm>
            </p:grpSpPr>
            <p:pic>
              <p:nvPicPr>
                <p:cNvPr id="203" name="Picture 3" descr="d:\Data\Pictures\Work\QRM ID Pics\Anwar Abdullah Alenazi.jpg">
                  <a:extLst>
                    <a:ext uri="{FF2B5EF4-FFF2-40B4-BE49-F238E27FC236}">
                      <a16:creationId xmlns:a16="http://schemas.microsoft.com/office/drawing/2014/main" id="{8A2F4406-60B1-46E0-AFC3-9CE3F5109B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/>
                <a:srcRect l="-42" t="2415" r="4818" b="17327"/>
                <a:stretch/>
              </p:blipFill>
              <p:spPr bwMode="auto">
                <a:xfrm>
                  <a:off x="-49478" y="5649013"/>
                  <a:ext cx="416381" cy="461666"/>
                </a:xfrm>
                <a:prstGeom prst="rect">
                  <a:avLst/>
                </a:prstGeom>
                <a:noFill/>
              </p:spPr>
            </p:pic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05260AB-BD70-4B73-8D14-03EB3417545C}"/>
                    </a:ext>
                  </a:extLst>
                </p:cNvPr>
                <p:cNvSpPr/>
                <p:nvPr/>
              </p:nvSpPr>
              <p:spPr>
                <a:xfrm>
                  <a:off x="-59918" y="5648531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512478A4-A3E2-4440-A39C-6C08E7BE1567}"/>
                  </a:ext>
                </a:extLst>
              </p:cNvPr>
              <p:cNvGrpSpPr/>
              <p:nvPr/>
            </p:nvGrpSpPr>
            <p:grpSpPr>
              <a:xfrm>
                <a:off x="-941590" y="6301431"/>
                <a:ext cx="1247031" cy="361893"/>
                <a:chOff x="-941590" y="6301431"/>
                <a:chExt cx="1247031" cy="361893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DBC36F6F-6475-4F50-B048-A0A18E445B1F}"/>
                    </a:ext>
                  </a:extLst>
                </p:cNvPr>
                <p:cNvSpPr/>
                <p:nvPr/>
              </p:nvSpPr>
              <p:spPr>
                <a:xfrm>
                  <a:off x="-941590" y="6301431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EA7F2F6C-2AF0-4F23-B1A6-1BEC656F8068}"/>
                    </a:ext>
                  </a:extLst>
                </p:cNvPr>
                <p:cNvSpPr txBox="1"/>
                <p:nvPr/>
              </p:nvSpPr>
              <p:spPr>
                <a:xfrm>
                  <a:off x="-774010" y="6374655"/>
                  <a:ext cx="911871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Site Auditor - CR</a:t>
                  </a: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D2779C3-7666-4D15-82DB-B451416B9CD9}"/>
                </a:ext>
              </a:extLst>
            </p:cNvPr>
            <p:cNvGrpSpPr/>
            <p:nvPr/>
          </p:nvGrpSpPr>
          <p:grpSpPr>
            <a:xfrm>
              <a:off x="383810" y="2578745"/>
              <a:ext cx="1247031" cy="887320"/>
              <a:chOff x="-949239" y="3559055"/>
              <a:chExt cx="1247031" cy="887320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9B68531-B670-472A-8C85-418EF9B4738C}"/>
                  </a:ext>
                </a:extLst>
              </p:cNvPr>
              <p:cNvSpPr/>
              <p:nvPr/>
            </p:nvSpPr>
            <p:spPr>
              <a:xfrm>
                <a:off x="-439712" y="3621093"/>
                <a:ext cx="721694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 err="1">
                    <a:solidFill>
                      <a:schemeClr val="bg1"/>
                    </a:solidFill>
                  </a:rPr>
                  <a:t>Musaad</a:t>
                </a:r>
                <a:r>
                  <a:rPr lang="en-US" sz="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Al </a:t>
                </a:r>
                <a:r>
                  <a:rPr lang="en-US" sz="800" b="1" dirty="0" err="1">
                    <a:solidFill>
                      <a:schemeClr val="bg1"/>
                    </a:solidFill>
                  </a:rPr>
                  <a:t>Jawhari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86B51804-C546-462C-99BA-23FFBE7C4F08}"/>
                  </a:ext>
                </a:extLst>
              </p:cNvPr>
              <p:cNvGrpSpPr/>
              <p:nvPr/>
            </p:nvGrpSpPr>
            <p:grpSpPr>
              <a:xfrm>
                <a:off x="-905178" y="3559055"/>
                <a:ext cx="437261" cy="462631"/>
                <a:chOff x="3471" y="3464667"/>
                <a:chExt cx="437261" cy="462631"/>
              </a:xfrm>
            </p:grpSpPr>
            <p:pic>
              <p:nvPicPr>
                <p:cNvPr id="196" name="Picture 2" descr="d:\Data\Pictures\Work\QRM ID Pics\Musaeed Al Jawhari.jpg">
                  <a:extLst>
                    <a:ext uri="{FF2B5EF4-FFF2-40B4-BE49-F238E27FC236}">
                      <a16:creationId xmlns:a16="http://schemas.microsoft.com/office/drawing/2014/main" id="{8CE7F2B9-D301-4EF9-AD7D-832A32EC2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l="7143" t="6664" r="7143" b="19045"/>
                <a:stretch>
                  <a:fillRect/>
                </a:stretch>
              </p:blipFill>
              <p:spPr bwMode="auto">
                <a:xfrm>
                  <a:off x="17471" y="3465774"/>
                  <a:ext cx="409260" cy="460417"/>
                </a:xfrm>
                <a:prstGeom prst="rect">
                  <a:avLst/>
                </a:prstGeom>
                <a:noFill/>
              </p:spPr>
            </p:pic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1109978C-06C8-4AEB-BBA8-D19B4E5169BA}"/>
                    </a:ext>
                  </a:extLst>
                </p:cNvPr>
                <p:cNvSpPr/>
                <p:nvPr/>
              </p:nvSpPr>
              <p:spPr>
                <a:xfrm>
                  <a:off x="3471" y="3464667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12EB84F3-A0DD-4E15-A223-EF3C5D6870FC}"/>
                  </a:ext>
                </a:extLst>
              </p:cNvPr>
              <p:cNvGrpSpPr/>
              <p:nvPr/>
            </p:nvGrpSpPr>
            <p:grpSpPr>
              <a:xfrm>
                <a:off x="-949239" y="4084482"/>
                <a:ext cx="1247031" cy="361893"/>
                <a:chOff x="-949239" y="4084482"/>
                <a:chExt cx="1247031" cy="361893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A351B43C-78FE-46C5-9D77-ADFCEB8ABABB}"/>
                    </a:ext>
                  </a:extLst>
                </p:cNvPr>
                <p:cNvSpPr/>
                <p:nvPr/>
              </p:nvSpPr>
              <p:spPr>
                <a:xfrm>
                  <a:off x="-949239" y="4084482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82A820CE-52E9-4A31-8585-827A3B67FD74}"/>
                    </a:ext>
                  </a:extLst>
                </p:cNvPr>
                <p:cNvSpPr txBox="1"/>
                <p:nvPr/>
              </p:nvSpPr>
              <p:spPr>
                <a:xfrm>
                  <a:off x="-788299" y="4157706"/>
                  <a:ext cx="925154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Site Auditor - NR</a:t>
                  </a: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027D3F0-2A06-4317-A549-CD1C2F025722}"/>
                </a:ext>
              </a:extLst>
            </p:cNvPr>
            <p:cNvGrpSpPr/>
            <p:nvPr/>
          </p:nvGrpSpPr>
          <p:grpSpPr>
            <a:xfrm>
              <a:off x="2038874" y="2558760"/>
              <a:ext cx="1247031" cy="935318"/>
              <a:chOff x="3569447" y="2754709"/>
              <a:chExt cx="1247031" cy="935318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036113A-3F18-489A-98D6-DCC476993EA1}"/>
                  </a:ext>
                </a:extLst>
              </p:cNvPr>
              <p:cNvSpPr/>
              <p:nvPr/>
            </p:nvSpPr>
            <p:spPr>
              <a:xfrm>
                <a:off x="4208261" y="2816747"/>
                <a:ext cx="546591" cy="378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Wael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Al Harbi</a:t>
                </a: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70057719-B017-4D3D-9D4A-F274027DEAAE}"/>
                  </a:ext>
                </a:extLst>
              </p:cNvPr>
              <p:cNvGrpSpPr/>
              <p:nvPr/>
            </p:nvGrpSpPr>
            <p:grpSpPr>
              <a:xfrm>
                <a:off x="3647248" y="2754709"/>
                <a:ext cx="437261" cy="462631"/>
                <a:chOff x="2649149" y="3512001"/>
                <a:chExt cx="437261" cy="462631"/>
              </a:xfrm>
            </p:grpSpPr>
            <p:pic>
              <p:nvPicPr>
                <p:cNvPr id="182" name="Picture 2" descr="d:\Edwin-Data\Pictures\Work\GUIDE Users ID\1844.jpg">
                  <a:extLst>
                    <a:ext uri="{FF2B5EF4-FFF2-40B4-BE49-F238E27FC236}">
                      <a16:creationId xmlns:a16="http://schemas.microsoft.com/office/drawing/2014/main" id="{AF18A8E8-26A9-4A5C-A0BC-EA647651A9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 l="4378" r="8272" b="20000"/>
                <a:stretch>
                  <a:fillRect/>
                </a:stretch>
              </p:blipFill>
              <p:spPr bwMode="auto">
                <a:xfrm>
                  <a:off x="2662350" y="3519211"/>
                  <a:ext cx="410859" cy="448210"/>
                </a:xfrm>
                <a:prstGeom prst="rect">
                  <a:avLst/>
                </a:prstGeom>
                <a:noFill/>
              </p:spPr>
            </p:pic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F94BE0A9-3F6F-4C50-9956-7BC806765970}"/>
                    </a:ext>
                  </a:extLst>
                </p:cNvPr>
                <p:cNvSpPr/>
                <p:nvPr/>
              </p:nvSpPr>
              <p:spPr>
                <a:xfrm>
                  <a:off x="2649149" y="3512001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CC921E14-B38F-4296-9D09-FCFF9056C8C9}"/>
                  </a:ext>
                </a:extLst>
              </p:cNvPr>
              <p:cNvGrpSpPr/>
              <p:nvPr/>
            </p:nvGrpSpPr>
            <p:grpSpPr>
              <a:xfrm>
                <a:off x="3569447" y="3300121"/>
                <a:ext cx="1247031" cy="389906"/>
                <a:chOff x="2520125" y="3016408"/>
                <a:chExt cx="1247031" cy="389906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1A6947BA-50E2-44FD-A274-237E4F804AB2}"/>
                    </a:ext>
                  </a:extLst>
                </p:cNvPr>
                <p:cNvSpPr/>
                <p:nvPr/>
              </p:nvSpPr>
              <p:spPr>
                <a:xfrm>
                  <a:off x="2520125" y="3016408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C2E9F213-7E37-4629-8C8E-0D54FF7D66FE}"/>
                    </a:ext>
                  </a:extLst>
                </p:cNvPr>
                <p:cNvSpPr txBox="1"/>
                <p:nvPr/>
              </p:nvSpPr>
              <p:spPr>
                <a:xfrm>
                  <a:off x="2535665" y="3028077"/>
                  <a:ext cx="1214917" cy="378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Safety &amp; Security Manager</a:t>
                  </a: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3524DC3-DED6-47B6-B88B-D4B016A3612B}"/>
                </a:ext>
              </a:extLst>
            </p:cNvPr>
            <p:cNvGrpSpPr/>
            <p:nvPr/>
          </p:nvGrpSpPr>
          <p:grpSpPr>
            <a:xfrm>
              <a:off x="5416688" y="2572785"/>
              <a:ext cx="1247031" cy="893280"/>
              <a:chOff x="3792338" y="3494687"/>
              <a:chExt cx="1247031" cy="893280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EB361DD-6873-4D13-BE5D-DF1F0171E28E}"/>
                  </a:ext>
                </a:extLst>
              </p:cNvPr>
              <p:cNvSpPr/>
              <p:nvPr/>
            </p:nvSpPr>
            <p:spPr>
              <a:xfrm>
                <a:off x="4305593" y="3515905"/>
                <a:ext cx="710621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 err="1">
                    <a:solidFill>
                      <a:schemeClr val="bg1"/>
                    </a:solidFill>
                  </a:rPr>
                  <a:t>Shaima</a:t>
                </a:r>
                <a:endParaRPr lang="en-US" sz="8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Al  </a:t>
                </a:r>
                <a:r>
                  <a:rPr lang="en-US" sz="800" b="1" dirty="0" err="1">
                    <a:solidFill>
                      <a:schemeClr val="bg1"/>
                    </a:solidFill>
                  </a:rPr>
                  <a:t>Jasas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909B0EF6-5462-4094-A9A2-44B8D3D0A4DF}"/>
                  </a:ext>
                </a:extLst>
              </p:cNvPr>
              <p:cNvGrpSpPr/>
              <p:nvPr/>
            </p:nvGrpSpPr>
            <p:grpSpPr>
              <a:xfrm>
                <a:off x="3851257" y="3494687"/>
                <a:ext cx="437261" cy="462631"/>
                <a:chOff x="4265412" y="2835684"/>
                <a:chExt cx="437261" cy="462631"/>
              </a:xfrm>
            </p:grpSpPr>
            <p:pic>
              <p:nvPicPr>
                <p:cNvPr id="175" name="Picture 2" descr="d:\Data\Pictures\Clipart\PEOPLE\hijab-icon-24.jpg">
                  <a:extLst>
                    <a:ext uri="{FF2B5EF4-FFF2-40B4-BE49-F238E27FC236}">
                      <a16:creationId xmlns:a16="http://schemas.microsoft.com/office/drawing/2014/main" id="{1EBA8375-E058-43D0-A8EB-E066759060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4293616" y="2876573"/>
                  <a:ext cx="380852" cy="380852"/>
                </a:xfrm>
                <a:prstGeom prst="rect">
                  <a:avLst/>
                </a:prstGeom>
                <a:noFill/>
              </p:spPr>
            </p:pic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259CE67-795F-4434-90F6-97A4A0EEC6E6}"/>
                    </a:ext>
                  </a:extLst>
                </p:cNvPr>
                <p:cNvSpPr/>
                <p:nvPr/>
              </p:nvSpPr>
              <p:spPr>
                <a:xfrm>
                  <a:off x="4265412" y="2835684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7075832-DE81-4E1A-A5A3-42D1A42D593B}"/>
                  </a:ext>
                </a:extLst>
              </p:cNvPr>
              <p:cNvGrpSpPr/>
              <p:nvPr/>
            </p:nvGrpSpPr>
            <p:grpSpPr>
              <a:xfrm>
                <a:off x="3792338" y="4026074"/>
                <a:ext cx="1247031" cy="361893"/>
                <a:chOff x="4558922" y="4500619"/>
                <a:chExt cx="1247031" cy="361893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1310F65-5AD5-4F39-ABA0-0C94A1B25381}"/>
                    </a:ext>
                  </a:extLst>
                </p:cNvPr>
                <p:cNvSpPr/>
                <p:nvPr/>
              </p:nvSpPr>
              <p:spPr>
                <a:xfrm>
                  <a:off x="4558922" y="4500619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C4EEF74E-B4A3-458F-936C-9F52BD35616C}"/>
                    </a:ext>
                  </a:extLst>
                </p:cNvPr>
                <p:cNvSpPr txBox="1"/>
                <p:nvPr/>
              </p:nvSpPr>
              <p:spPr>
                <a:xfrm>
                  <a:off x="4648465" y="4573843"/>
                  <a:ext cx="1067943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Coordinator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A33F95-279B-4C62-A91D-8F551041ACD0}"/>
                </a:ext>
              </a:extLst>
            </p:cNvPr>
            <p:cNvGrpSpPr/>
            <p:nvPr/>
          </p:nvGrpSpPr>
          <p:grpSpPr>
            <a:xfrm>
              <a:off x="5416688" y="3652087"/>
              <a:ext cx="1247031" cy="901873"/>
              <a:chOff x="5416688" y="4755679"/>
              <a:chExt cx="1247031" cy="901873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0095CB83-0850-4B7A-8996-1E5F7CAF8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5607" y="4755679"/>
                <a:ext cx="430760" cy="468070"/>
              </a:xfrm>
              <a:prstGeom prst="rect">
                <a:avLst/>
              </a:prstGeom>
            </p:spPr>
          </p:pic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63A33966-6874-44B0-ABAD-74D4A42E86F6}"/>
                  </a:ext>
                </a:extLst>
              </p:cNvPr>
              <p:cNvGrpSpPr/>
              <p:nvPr/>
            </p:nvGrpSpPr>
            <p:grpSpPr>
              <a:xfrm>
                <a:off x="5416688" y="4759104"/>
                <a:ext cx="1247031" cy="898448"/>
                <a:chOff x="3740919" y="5701971"/>
                <a:chExt cx="1247031" cy="898448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951E12E-3682-4732-9DA3-6B047D92D321}"/>
                    </a:ext>
                  </a:extLst>
                </p:cNvPr>
                <p:cNvSpPr/>
                <p:nvPr/>
              </p:nvSpPr>
              <p:spPr>
                <a:xfrm>
                  <a:off x="3794997" y="5701971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AE895CCD-0D6A-42F4-B99B-9CB283D56553}"/>
                    </a:ext>
                  </a:extLst>
                </p:cNvPr>
                <p:cNvGrpSpPr/>
                <p:nvPr/>
              </p:nvGrpSpPr>
              <p:grpSpPr>
                <a:xfrm>
                  <a:off x="3740919" y="6238526"/>
                  <a:ext cx="1247031" cy="361893"/>
                  <a:chOff x="5235192" y="6168997"/>
                  <a:chExt cx="1247031" cy="361893"/>
                </a:xfrm>
              </p:grpSpPr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8333D6C5-CE26-4044-B163-DFCAB4835679}"/>
                      </a:ext>
                    </a:extLst>
                  </p:cNvPr>
                  <p:cNvSpPr/>
                  <p:nvPr/>
                </p:nvSpPr>
                <p:spPr>
                  <a:xfrm>
                    <a:off x="5235192" y="6168997"/>
                    <a:ext cx="1247031" cy="361893"/>
                  </a:xfrm>
                  <a:prstGeom prst="rect">
                    <a:avLst/>
                  </a:prstGeom>
                  <a:solidFill>
                    <a:srgbClr val="374A9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8EB922CC-1F8E-4563-9F8E-763ABF46A56E}"/>
                      </a:ext>
                    </a:extLst>
                  </p:cNvPr>
                  <p:cNvSpPr txBox="1"/>
                  <p:nvPr/>
                </p:nvSpPr>
                <p:spPr>
                  <a:xfrm>
                    <a:off x="5324735" y="6242221"/>
                    <a:ext cx="1067943" cy="2406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Quality Coordinator</a:t>
                    </a:r>
                  </a:p>
                </p:txBody>
              </p:sp>
            </p:grp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84A8BE4-A199-4E13-8AA8-A9A6DE591433}"/>
                    </a:ext>
                  </a:extLst>
                </p:cNvPr>
                <p:cNvSpPr/>
                <p:nvPr/>
              </p:nvSpPr>
              <p:spPr>
                <a:xfrm>
                  <a:off x="4330583" y="5765930"/>
                  <a:ext cx="609600" cy="5157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Hassan Ali Akram</a:t>
                  </a: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32664E-F19F-45A5-AF02-517D3E4051D1}"/>
                </a:ext>
              </a:extLst>
            </p:cNvPr>
            <p:cNvGrpSpPr/>
            <p:nvPr/>
          </p:nvGrpSpPr>
          <p:grpSpPr>
            <a:xfrm>
              <a:off x="2041882" y="3666760"/>
              <a:ext cx="1247031" cy="891588"/>
              <a:chOff x="5416688" y="3664399"/>
              <a:chExt cx="1247031" cy="891588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37699650-D497-4927-9096-F2A7464AED94}"/>
                  </a:ext>
                </a:extLst>
              </p:cNvPr>
              <p:cNvGrpSpPr/>
              <p:nvPr/>
            </p:nvGrpSpPr>
            <p:grpSpPr>
              <a:xfrm>
                <a:off x="5476771" y="3664399"/>
                <a:ext cx="437261" cy="462631"/>
                <a:chOff x="4265412" y="2835684"/>
                <a:chExt cx="437261" cy="462631"/>
              </a:xfrm>
            </p:grpSpPr>
            <p:pic>
              <p:nvPicPr>
                <p:cNvPr id="161" name="Picture 2" descr="d:\Data\Pictures\Clipart\PEOPLE\hijab-icon-24.jpg">
                  <a:extLst>
                    <a:ext uri="{FF2B5EF4-FFF2-40B4-BE49-F238E27FC236}">
                      <a16:creationId xmlns:a16="http://schemas.microsoft.com/office/drawing/2014/main" id="{25BD5FAE-339D-4EEF-9B87-DF7CB8FCF6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4293616" y="2876573"/>
                  <a:ext cx="380852" cy="380852"/>
                </a:xfrm>
                <a:prstGeom prst="rect">
                  <a:avLst/>
                </a:prstGeom>
                <a:noFill/>
              </p:spPr>
            </p:pic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B46DC5C-34D7-49FA-A78B-F35606FCDCB6}"/>
                    </a:ext>
                  </a:extLst>
                </p:cNvPr>
                <p:cNvSpPr/>
                <p:nvPr/>
              </p:nvSpPr>
              <p:spPr>
                <a:xfrm>
                  <a:off x="4265412" y="2835684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0D99D276-968E-4268-8531-09A39CD99C50}"/>
                  </a:ext>
                </a:extLst>
              </p:cNvPr>
              <p:cNvGrpSpPr/>
              <p:nvPr/>
            </p:nvGrpSpPr>
            <p:grpSpPr>
              <a:xfrm>
                <a:off x="5416688" y="4194094"/>
                <a:ext cx="1247031" cy="361893"/>
                <a:chOff x="4494212" y="5598046"/>
                <a:chExt cx="1247031" cy="361893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2B0C9308-05C3-41A8-8A13-FAC18612DA97}"/>
                    </a:ext>
                  </a:extLst>
                </p:cNvPr>
                <p:cNvSpPr/>
                <p:nvPr/>
              </p:nvSpPr>
              <p:spPr>
                <a:xfrm>
                  <a:off x="4812927" y="5671270"/>
                  <a:ext cx="609600" cy="2406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TBA</a:t>
                  </a: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543FEA9C-C47A-435B-A59E-C1A9EEDF7CF8}"/>
                    </a:ext>
                  </a:extLst>
                </p:cNvPr>
                <p:cNvSpPr/>
                <p:nvPr/>
              </p:nvSpPr>
              <p:spPr>
                <a:xfrm>
                  <a:off x="4494212" y="5598046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EFCE46D7-379C-4B9E-AC26-47AE30C2B7D3}"/>
                    </a:ext>
                  </a:extLst>
                </p:cNvPr>
                <p:cNvSpPr txBox="1"/>
                <p:nvPr/>
              </p:nvSpPr>
              <p:spPr>
                <a:xfrm>
                  <a:off x="4624437" y="5671270"/>
                  <a:ext cx="986587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Projects Specialist</a:t>
                  </a:r>
                </a:p>
              </p:txBody>
            </p:sp>
          </p:grp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9A2FC4E-6486-4C7F-947C-ED86212DEC48}"/>
                  </a:ext>
                </a:extLst>
              </p:cNvPr>
              <p:cNvSpPr/>
              <p:nvPr/>
            </p:nvSpPr>
            <p:spPr>
              <a:xfrm>
                <a:off x="5837579" y="3695177"/>
                <a:ext cx="782883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Mastora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Al Juhani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3A3CEBF-59A3-4F32-942C-C09C11370186}"/>
                </a:ext>
              </a:extLst>
            </p:cNvPr>
            <p:cNvGrpSpPr/>
            <p:nvPr/>
          </p:nvGrpSpPr>
          <p:grpSpPr>
            <a:xfrm>
              <a:off x="7108422" y="2571120"/>
              <a:ext cx="1289929" cy="922958"/>
              <a:chOff x="7108422" y="2571120"/>
              <a:chExt cx="1289929" cy="922958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7F17378-F61E-4157-9C96-A47F1DA77799}"/>
                  </a:ext>
                </a:extLst>
              </p:cNvPr>
              <p:cNvSpPr/>
              <p:nvPr/>
            </p:nvSpPr>
            <p:spPr>
              <a:xfrm>
                <a:off x="7531135" y="2631432"/>
                <a:ext cx="867216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Nouf  </a:t>
                </a:r>
                <a:r>
                  <a:rPr lang="en-US" sz="800" b="1" dirty="0" err="1">
                    <a:solidFill>
                      <a:schemeClr val="bg1"/>
                    </a:solidFill>
                  </a:rPr>
                  <a:t>Thamer</a:t>
                </a:r>
                <a:r>
                  <a:rPr lang="en-US" sz="800" b="1" dirty="0">
                    <a:solidFill>
                      <a:schemeClr val="bg1"/>
                    </a:solidFill>
                  </a:rPr>
                  <a:t> Al </a:t>
                </a:r>
                <a:r>
                  <a:rPr lang="en-US" sz="800" b="1" dirty="0" err="1">
                    <a:solidFill>
                      <a:schemeClr val="bg1"/>
                    </a:solidFill>
                  </a:rPr>
                  <a:t>Rammah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764A2602-0BE4-4A4F-AA99-931927F1E6CE}"/>
                  </a:ext>
                </a:extLst>
              </p:cNvPr>
              <p:cNvGrpSpPr/>
              <p:nvPr/>
            </p:nvGrpSpPr>
            <p:grpSpPr>
              <a:xfrm>
                <a:off x="7180689" y="2571120"/>
                <a:ext cx="437261" cy="462631"/>
                <a:chOff x="4265412" y="2835684"/>
                <a:chExt cx="437261" cy="462631"/>
              </a:xfrm>
            </p:grpSpPr>
            <p:pic>
              <p:nvPicPr>
                <p:cNvPr id="153" name="Picture 2" descr="d:\Data\Pictures\Clipart\PEOPLE\hijab-icon-24.jpg">
                  <a:extLst>
                    <a:ext uri="{FF2B5EF4-FFF2-40B4-BE49-F238E27FC236}">
                      <a16:creationId xmlns:a16="http://schemas.microsoft.com/office/drawing/2014/main" id="{943F1554-3DC9-4C8F-AB4B-53C69EEC5B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4293616" y="2876573"/>
                  <a:ext cx="380852" cy="380852"/>
                </a:xfrm>
                <a:prstGeom prst="rect">
                  <a:avLst/>
                </a:prstGeom>
                <a:noFill/>
              </p:spPr>
            </p:pic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5064BBE7-6001-41C2-A5B9-E0B7197801BD}"/>
                    </a:ext>
                  </a:extLst>
                </p:cNvPr>
                <p:cNvSpPr/>
                <p:nvPr/>
              </p:nvSpPr>
              <p:spPr>
                <a:xfrm>
                  <a:off x="4265412" y="2835684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E8F45A8A-B8BD-42FE-BD69-F82815C268F7}"/>
                  </a:ext>
                </a:extLst>
              </p:cNvPr>
              <p:cNvGrpSpPr/>
              <p:nvPr/>
            </p:nvGrpSpPr>
            <p:grpSpPr>
              <a:xfrm>
                <a:off x="7108422" y="3104172"/>
                <a:ext cx="1263608" cy="389906"/>
                <a:chOff x="5393870" y="4565464"/>
                <a:chExt cx="1263608" cy="389906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7C15183E-F93A-4E4F-90F5-28129DACF956}"/>
                    </a:ext>
                  </a:extLst>
                </p:cNvPr>
                <p:cNvSpPr/>
                <p:nvPr/>
              </p:nvSpPr>
              <p:spPr>
                <a:xfrm>
                  <a:off x="5400187" y="4565464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270439C-5C78-419C-B61F-35C707FA2FC1}"/>
                    </a:ext>
                  </a:extLst>
                </p:cNvPr>
                <p:cNvSpPr txBox="1"/>
                <p:nvPr/>
              </p:nvSpPr>
              <p:spPr>
                <a:xfrm>
                  <a:off x="5393870" y="4577133"/>
                  <a:ext cx="1263608" cy="378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Management 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Specialist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360C77-CAC5-4716-B3C2-753D5322BD1D}"/>
                </a:ext>
              </a:extLst>
            </p:cNvPr>
            <p:cNvGrpSpPr/>
            <p:nvPr/>
          </p:nvGrpSpPr>
          <p:grpSpPr>
            <a:xfrm>
              <a:off x="482758" y="3661657"/>
              <a:ext cx="7879012" cy="2607630"/>
              <a:chOff x="-1065244" y="4631953"/>
              <a:chExt cx="7879012" cy="260763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48B1EBB-86A8-443E-8E9C-800CAB615F3F}"/>
                  </a:ext>
                </a:extLst>
              </p:cNvPr>
              <p:cNvSpPr/>
              <p:nvPr/>
            </p:nvSpPr>
            <p:spPr>
              <a:xfrm>
                <a:off x="6145454" y="4755546"/>
                <a:ext cx="609600" cy="240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TBA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E92AD330-B996-45DB-AA1F-AFE51A032F53}"/>
                  </a:ext>
                </a:extLst>
              </p:cNvPr>
              <p:cNvGrpSpPr/>
              <p:nvPr/>
            </p:nvGrpSpPr>
            <p:grpSpPr>
              <a:xfrm>
                <a:off x="5566737" y="5164390"/>
                <a:ext cx="1247031" cy="361893"/>
                <a:chOff x="5623593" y="5701971"/>
                <a:chExt cx="1247031" cy="361893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2AC2988F-8FF4-479B-B3F7-ABE2D7C0FE70}"/>
                    </a:ext>
                  </a:extLst>
                </p:cNvPr>
                <p:cNvSpPr/>
                <p:nvPr/>
              </p:nvSpPr>
              <p:spPr>
                <a:xfrm>
                  <a:off x="5623593" y="5701971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CBE791A-0539-4109-BF97-4C19FE1926D6}"/>
                    </a:ext>
                  </a:extLst>
                </p:cNvPr>
                <p:cNvSpPr txBox="1"/>
                <p:nvPr/>
              </p:nvSpPr>
              <p:spPr>
                <a:xfrm>
                  <a:off x="5787023" y="5775195"/>
                  <a:ext cx="920173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BC/DR Specialist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0ACE5E84-E9CB-4A03-A56A-4F28890760F5}"/>
                  </a:ext>
                </a:extLst>
              </p:cNvPr>
              <p:cNvGrpSpPr/>
              <p:nvPr/>
            </p:nvGrpSpPr>
            <p:grpSpPr>
              <a:xfrm>
                <a:off x="-1065244" y="4631953"/>
                <a:ext cx="7125846" cy="2607630"/>
                <a:chOff x="-1271134" y="4652838"/>
                <a:chExt cx="7125846" cy="2607630"/>
              </a:xfrm>
            </p:grpSpPr>
            <p:pic>
              <p:nvPicPr>
                <p:cNvPr id="144" name="Picture 3" descr="d:\Data\Pictures\Clipart\PEOPLE\User-Executive-Red-icon.png">
                  <a:extLst>
                    <a:ext uri="{FF2B5EF4-FFF2-40B4-BE49-F238E27FC236}">
                      <a16:creationId xmlns:a16="http://schemas.microsoft.com/office/drawing/2014/main" id="{3387B4F0-FF36-459B-BDDB-D7B5A6FA2E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69974" y="4718046"/>
                  <a:ext cx="332215" cy="332215"/>
                </a:xfrm>
                <a:prstGeom prst="rect">
                  <a:avLst/>
                </a:prstGeom>
                <a:noFill/>
              </p:spPr>
            </p:pic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109792DD-C770-4765-9A03-7C67E1E62F21}"/>
                    </a:ext>
                  </a:extLst>
                </p:cNvPr>
                <p:cNvSpPr/>
                <p:nvPr/>
              </p:nvSpPr>
              <p:spPr>
                <a:xfrm>
                  <a:off x="5417451" y="4652838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70" name="Picture 3" descr="d:\Data\Pictures\Clipart\PEOPLE\User-Executive-Red-icon.png">
                  <a:extLst>
                    <a:ext uri="{FF2B5EF4-FFF2-40B4-BE49-F238E27FC236}">
                      <a16:creationId xmlns:a16="http://schemas.microsoft.com/office/drawing/2014/main" id="{0192B42D-A40D-41CD-873C-49E1197C14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81880" y="5869915"/>
                  <a:ext cx="332215" cy="33221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1" name="Picture 3" descr="d:\Data\Pictures\Clipart\PEOPLE\User-Executive-Red-icon.png">
                  <a:extLst>
                    <a:ext uri="{FF2B5EF4-FFF2-40B4-BE49-F238E27FC236}">
                      <a16:creationId xmlns:a16="http://schemas.microsoft.com/office/drawing/2014/main" id="{5A5AC373-27EF-49AA-A605-A7EBA5F36F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-1271134" y="6928253"/>
                  <a:ext cx="332215" cy="33221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C4BD53-5708-4EEF-B747-557835011D0F}"/>
                </a:ext>
              </a:extLst>
            </p:cNvPr>
            <p:cNvGrpSpPr/>
            <p:nvPr/>
          </p:nvGrpSpPr>
          <p:grpSpPr>
            <a:xfrm>
              <a:off x="8774993" y="3775083"/>
              <a:ext cx="1274596" cy="895092"/>
              <a:chOff x="8774993" y="3775083"/>
              <a:chExt cx="1274596" cy="895092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CE771EC-6979-4EF0-8947-0FC2E97704BD}"/>
                  </a:ext>
                </a:extLst>
              </p:cNvPr>
              <p:cNvSpPr/>
              <p:nvPr/>
            </p:nvSpPr>
            <p:spPr>
              <a:xfrm>
                <a:off x="9265250" y="3803080"/>
                <a:ext cx="784339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Mohamed</a:t>
                </a:r>
              </a:p>
              <a:p>
                <a:pPr algn="ctr"/>
                <a:r>
                  <a:rPr lang="en-US" sz="800" b="1" dirty="0" err="1">
                    <a:solidFill>
                      <a:schemeClr val="bg1"/>
                    </a:solidFill>
                  </a:rPr>
                  <a:t>Nifraz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DD4BFA2-A890-4D8B-B3FA-71CCD1DEA7B5}"/>
                  </a:ext>
                </a:extLst>
              </p:cNvPr>
              <p:cNvGrpSpPr/>
              <p:nvPr/>
            </p:nvGrpSpPr>
            <p:grpSpPr>
              <a:xfrm>
                <a:off x="8836543" y="3775083"/>
                <a:ext cx="437261" cy="462631"/>
                <a:chOff x="7472205" y="5868722"/>
                <a:chExt cx="437261" cy="462631"/>
              </a:xfrm>
            </p:grpSpPr>
            <p:pic>
              <p:nvPicPr>
                <p:cNvPr id="139" name="Picture 2" descr="d:\Data\Pictures\Work\QRM ID Pics\Mohamed Nifraz 8659.jpg">
                  <a:extLst>
                    <a:ext uri="{FF2B5EF4-FFF2-40B4-BE49-F238E27FC236}">
                      <a16:creationId xmlns:a16="http://schemas.microsoft.com/office/drawing/2014/main" id="{AAA3361C-3409-4AE3-BC38-FF6EDFE3C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/>
                <a:srcRect l="-5276" r="-8862" b="10547"/>
                <a:stretch/>
              </p:blipFill>
              <p:spPr bwMode="auto">
                <a:xfrm>
                  <a:off x="7481687" y="5885194"/>
                  <a:ext cx="426248" cy="429686"/>
                </a:xfrm>
                <a:prstGeom prst="rect">
                  <a:avLst/>
                </a:prstGeom>
                <a:noFill/>
              </p:spPr>
            </p:pic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0360FB-3FBC-4EAA-A22B-FB940488F318}"/>
                    </a:ext>
                  </a:extLst>
                </p:cNvPr>
                <p:cNvSpPr/>
                <p:nvPr/>
              </p:nvSpPr>
              <p:spPr>
                <a:xfrm>
                  <a:off x="7472205" y="5868722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4051D37-3391-4A0B-A5AF-633D89B867B9}"/>
                  </a:ext>
                </a:extLst>
              </p:cNvPr>
              <p:cNvGrpSpPr/>
              <p:nvPr/>
            </p:nvGrpSpPr>
            <p:grpSpPr>
              <a:xfrm>
                <a:off x="8774993" y="4308282"/>
                <a:ext cx="1247031" cy="361893"/>
                <a:chOff x="7303311" y="6497338"/>
                <a:chExt cx="1247031" cy="361893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F553CDB-DF77-4235-8426-F7CD03867C7F}"/>
                    </a:ext>
                  </a:extLst>
                </p:cNvPr>
                <p:cNvSpPr/>
                <p:nvPr/>
              </p:nvSpPr>
              <p:spPr>
                <a:xfrm>
                  <a:off x="7303311" y="6497338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34A8832-B7F2-4173-B629-F1D3CCC43A3A}"/>
                    </a:ext>
                  </a:extLst>
                </p:cNvPr>
                <p:cNvSpPr txBox="1"/>
                <p:nvPr/>
              </p:nvSpPr>
              <p:spPr>
                <a:xfrm>
                  <a:off x="7490815" y="6570562"/>
                  <a:ext cx="872022" cy="240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Auditor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9B4C24-7E6E-4AD3-852D-99385B3D3179}"/>
                </a:ext>
              </a:extLst>
            </p:cNvPr>
            <p:cNvGrpSpPr/>
            <p:nvPr/>
          </p:nvGrpSpPr>
          <p:grpSpPr>
            <a:xfrm>
              <a:off x="8757701" y="4843356"/>
              <a:ext cx="1294192" cy="943198"/>
              <a:chOff x="8757701" y="4843356"/>
              <a:chExt cx="1294192" cy="943198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63F43CAF-D664-44F6-AA9C-A3BF060A6A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30"/>
              <a:stretch/>
            </p:blipFill>
            <p:spPr>
              <a:xfrm>
                <a:off x="8818743" y="4843356"/>
                <a:ext cx="421801" cy="482616"/>
              </a:xfrm>
              <a:prstGeom prst="rect">
                <a:avLst/>
              </a:prstGeom>
            </p:spPr>
          </p:pic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619A2E6-77CD-4B04-808A-1E55CC0D37D1}"/>
                  </a:ext>
                </a:extLst>
              </p:cNvPr>
              <p:cNvGrpSpPr/>
              <p:nvPr/>
            </p:nvGrpSpPr>
            <p:grpSpPr>
              <a:xfrm>
                <a:off x="8757701" y="4860236"/>
                <a:ext cx="1294192" cy="926318"/>
                <a:chOff x="8757701" y="4860236"/>
                <a:chExt cx="1294192" cy="926318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4E832F5-7172-426C-91C2-901B4FDF69C7}"/>
                    </a:ext>
                  </a:extLst>
                </p:cNvPr>
                <p:cNvSpPr/>
                <p:nvPr/>
              </p:nvSpPr>
              <p:spPr>
                <a:xfrm>
                  <a:off x="9187017" y="4922886"/>
                  <a:ext cx="864876" cy="3782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Zeeshan 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Asif Ali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AC4ECDC-3A6F-4BC0-A7C1-2B617A971912}"/>
                    </a:ext>
                  </a:extLst>
                </p:cNvPr>
                <p:cNvSpPr/>
                <p:nvPr/>
              </p:nvSpPr>
              <p:spPr>
                <a:xfrm>
                  <a:off x="8815630" y="4860236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EB4F300-A905-4186-8142-4143C15D44AE}"/>
                    </a:ext>
                  </a:extLst>
                </p:cNvPr>
                <p:cNvGrpSpPr/>
                <p:nvPr/>
              </p:nvGrpSpPr>
              <p:grpSpPr>
                <a:xfrm>
                  <a:off x="8757701" y="5396648"/>
                  <a:ext cx="1247031" cy="389906"/>
                  <a:chOff x="9111156" y="5294662"/>
                  <a:chExt cx="1247031" cy="389906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31574B3B-D7B9-4D41-B0C2-3E7A36373B83}"/>
                      </a:ext>
                    </a:extLst>
                  </p:cNvPr>
                  <p:cNvSpPr/>
                  <p:nvPr/>
                </p:nvSpPr>
                <p:spPr>
                  <a:xfrm>
                    <a:off x="9111156" y="5294662"/>
                    <a:ext cx="1247031" cy="361893"/>
                  </a:xfrm>
                  <a:prstGeom prst="rect">
                    <a:avLst/>
                  </a:prstGeom>
                  <a:solidFill>
                    <a:srgbClr val="374A9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91552D55-28DA-44C8-B396-0DEA73E4E7E8}"/>
                      </a:ext>
                    </a:extLst>
                  </p:cNvPr>
                  <p:cNvSpPr txBox="1"/>
                  <p:nvPr/>
                </p:nvSpPr>
                <p:spPr>
                  <a:xfrm>
                    <a:off x="9287038" y="5306331"/>
                    <a:ext cx="895267" cy="3782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Quality Auditor </a:t>
                    </a:r>
                  </a:p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– WR</a:t>
                    </a:r>
                  </a:p>
                </p:txBody>
              </p:sp>
            </p:grp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5F24375-97C9-451C-BABD-5383DC3B8962}"/>
                </a:ext>
              </a:extLst>
            </p:cNvPr>
            <p:cNvGrpSpPr/>
            <p:nvPr/>
          </p:nvGrpSpPr>
          <p:grpSpPr>
            <a:xfrm>
              <a:off x="8774993" y="2431033"/>
              <a:ext cx="1294599" cy="1049727"/>
              <a:chOff x="7442117" y="4543080"/>
              <a:chExt cx="1294599" cy="1049727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A585CD2-A9D2-4B1C-A4ED-9752B88DFA9C}"/>
                  </a:ext>
                </a:extLst>
              </p:cNvPr>
              <p:cNvSpPr/>
              <p:nvPr/>
            </p:nvSpPr>
            <p:spPr>
              <a:xfrm>
                <a:off x="7974003" y="4543080"/>
                <a:ext cx="722195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Imad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El Khidir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8BC72B9-35C7-4696-BD11-B97D3054273A}"/>
                  </a:ext>
                </a:extLst>
              </p:cNvPr>
              <p:cNvSpPr txBox="1"/>
              <p:nvPr/>
            </p:nvSpPr>
            <p:spPr>
              <a:xfrm>
                <a:off x="7955157" y="4865360"/>
                <a:ext cx="781559" cy="309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WHO-GDP</a:t>
                </a:r>
              </a:p>
              <a:p>
                <a:pPr algn="ctr"/>
                <a:r>
                  <a:rPr lang="en-US" sz="600" b="1" dirty="0" err="1">
                    <a:solidFill>
                      <a:schemeClr val="bg1"/>
                    </a:solidFill>
                  </a:rPr>
                  <a:t>Spl</a:t>
                </a:r>
                <a:r>
                  <a:rPr lang="en-US" sz="600" b="1" dirty="0">
                    <a:solidFill>
                      <a:schemeClr val="bg1"/>
                    </a:solidFill>
                  </a:rPr>
                  <a:t>. </a:t>
                </a:r>
                <a:r>
                  <a:rPr lang="en-US" sz="600" b="1" dirty="0" err="1">
                    <a:solidFill>
                      <a:schemeClr val="bg1"/>
                    </a:solidFill>
                  </a:rPr>
                  <a:t>Svcs</a:t>
                </a:r>
                <a:r>
                  <a:rPr lang="en-US" sz="600" b="1" dirty="0">
                    <a:solidFill>
                      <a:schemeClr val="bg1"/>
                    </a:solidFill>
                  </a:rPr>
                  <a:t>, TAPA</a:t>
                </a: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5CF8C18-E19C-4980-B357-6415F775CA7F}"/>
                  </a:ext>
                </a:extLst>
              </p:cNvPr>
              <p:cNvGrpSpPr/>
              <p:nvPr/>
            </p:nvGrpSpPr>
            <p:grpSpPr>
              <a:xfrm>
                <a:off x="7500450" y="4673704"/>
                <a:ext cx="437261" cy="462632"/>
                <a:chOff x="7464666" y="4657800"/>
                <a:chExt cx="437261" cy="462632"/>
              </a:xfrm>
            </p:grpSpPr>
            <p:pic>
              <p:nvPicPr>
                <p:cNvPr id="118" name="Picture 3" descr="D:\Edwin-Data\Pictures\Work\QRM ID Pics\Imad elkidir.jpg">
                  <a:extLst>
                    <a:ext uri="{FF2B5EF4-FFF2-40B4-BE49-F238E27FC236}">
                      <a16:creationId xmlns:a16="http://schemas.microsoft.com/office/drawing/2014/main" id="{955AB636-FEDD-4BD1-9029-E42F23D4CE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 b="19443"/>
                <a:stretch>
                  <a:fillRect/>
                </a:stretch>
              </p:blipFill>
              <p:spPr bwMode="auto">
                <a:xfrm>
                  <a:off x="7467401" y="4657800"/>
                  <a:ext cx="431790" cy="462632"/>
                </a:xfrm>
                <a:prstGeom prst="rect">
                  <a:avLst/>
                </a:prstGeom>
                <a:noFill/>
              </p:spPr>
            </p:pic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7C8CCDBC-5AD0-4FBF-B874-26D30B847676}"/>
                    </a:ext>
                  </a:extLst>
                </p:cNvPr>
                <p:cNvSpPr/>
                <p:nvPr/>
              </p:nvSpPr>
              <p:spPr>
                <a:xfrm>
                  <a:off x="7464666" y="4657801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EE65930-8CEB-4D01-987B-0916938C300E}"/>
                  </a:ext>
                </a:extLst>
              </p:cNvPr>
              <p:cNvGrpSpPr/>
              <p:nvPr/>
            </p:nvGrpSpPr>
            <p:grpSpPr>
              <a:xfrm>
                <a:off x="7442117" y="5202901"/>
                <a:ext cx="1247031" cy="389906"/>
                <a:chOff x="10577290" y="5244986"/>
                <a:chExt cx="1247031" cy="389906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1AB8234-C6D3-47E5-B8E5-7FF6B5A1715E}"/>
                    </a:ext>
                  </a:extLst>
                </p:cNvPr>
                <p:cNvSpPr/>
                <p:nvPr/>
              </p:nvSpPr>
              <p:spPr>
                <a:xfrm>
                  <a:off x="10577290" y="5244986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79B0AC9-4F9D-4C76-982E-0484F1B36143}"/>
                    </a:ext>
                  </a:extLst>
                </p:cNvPr>
                <p:cNvSpPr txBox="1"/>
                <p:nvPr/>
              </p:nvSpPr>
              <p:spPr>
                <a:xfrm>
                  <a:off x="10753172" y="5256655"/>
                  <a:ext cx="895267" cy="378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Auditor 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– SR &amp; NR</a:t>
                  </a:r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13FA35A-D996-4A4B-AE9E-FC37C30BE5B0}"/>
                </a:ext>
              </a:extLst>
            </p:cNvPr>
            <p:cNvGrpSpPr/>
            <p:nvPr/>
          </p:nvGrpSpPr>
          <p:grpSpPr>
            <a:xfrm>
              <a:off x="10478550" y="2493609"/>
              <a:ext cx="1371978" cy="1032506"/>
              <a:chOff x="7407659" y="3443461"/>
              <a:chExt cx="1371978" cy="1032506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94ED41C-47C2-4E22-A57C-3C7181158CC5}"/>
                  </a:ext>
                </a:extLst>
              </p:cNvPr>
              <p:cNvSpPr/>
              <p:nvPr/>
            </p:nvSpPr>
            <p:spPr>
              <a:xfrm>
                <a:off x="7851402" y="3443461"/>
                <a:ext cx="928235" cy="37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Mohammed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Ahmed Khan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08EA750-3824-4DE5-8977-6F15248AFF66}"/>
                  </a:ext>
                </a:extLst>
              </p:cNvPr>
              <p:cNvSpPr txBox="1"/>
              <p:nvPr/>
            </p:nvSpPr>
            <p:spPr>
              <a:xfrm>
                <a:off x="8095814" y="3770699"/>
                <a:ext cx="390517" cy="309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10002</a:t>
                </a:r>
              </a:p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10015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EAF82E2-40EE-4FCF-AAF0-184EEA452AC4}"/>
                  </a:ext>
                </a:extLst>
              </p:cNvPr>
              <p:cNvGrpSpPr/>
              <p:nvPr/>
            </p:nvGrpSpPr>
            <p:grpSpPr>
              <a:xfrm>
                <a:off x="7478714" y="3557757"/>
                <a:ext cx="439707" cy="463346"/>
                <a:chOff x="7430313" y="3413097"/>
                <a:chExt cx="439707" cy="463346"/>
              </a:xfrm>
            </p:grpSpPr>
            <p:pic>
              <p:nvPicPr>
                <p:cNvPr id="110" name="Picture 2" descr="Y:\Edwin\scan0002.jpg">
                  <a:extLst>
                    <a:ext uri="{FF2B5EF4-FFF2-40B4-BE49-F238E27FC236}">
                      <a16:creationId xmlns:a16="http://schemas.microsoft.com/office/drawing/2014/main" id="{3315ADBB-446C-49C1-911D-97DCB18F3A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9" cstate="print"/>
                <a:srcRect l="5924" t="5375" r="8015" b="22078"/>
                <a:stretch/>
              </p:blipFill>
              <p:spPr bwMode="auto">
                <a:xfrm>
                  <a:off x="7430313" y="3413097"/>
                  <a:ext cx="426248" cy="448157"/>
                </a:xfrm>
                <a:prstGeom prst="rect">
                  <a:avLst/>
                </a:prstGeom>
                <a:noFill/>
              </p:spPr>
            </p:pic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CE2AAE7-7AC5-4AD0-9220-0A85F916A158}"/>
                    </a:ext>
                  </a:extLst>
                </p:cNvPr>
                <p:cNvSpPr/>
                <p:nvPr/>
              </p:nvSpPr>
              <p:spPr>
                <a:xfrm>
                  <a:off x="7432759" y="3413812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4207F0E6-DE75-40D7-8E39-502C2458D2EB}"/>
                  </a:ext>
                </a:extLst>
              </p:cNvPr>
              <p:cNvGrpSpPr/>
              <p:nvPr/>
            </p:nvGrpSpPr>
            <p:grpSpPr>
              <a:xfrm>
                <a:off x="7407659" y="4086061"/>
                <a:ext cx="1267996" cy="389906"/>
                <a:chOff x="7206186" y="4523611"/>
                <a:chExt cx="1267996" cy="389906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B25CDC4-0075-4E65-8135-931F8853A05B}"/>
                    </a:ext>
                  </a:extLst>
                </p:cNvPr>
                <p:cNvSpPr/>
                <p:nvPr/>
              </p:nvSpPr>
              <p:spPr>
                <a:xfrm>
                  <a:off x="7220614" y="4523611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98408CEE-1F8A-4D5A-8AE6-C1791AB747CA}"/>
                    </a:ext>
                  </a:extLst>
                </p:cNvPr>
                <p:cNvSpPr txBox="1"/>
                <p:nvPr/>
              </p:nvSpPr>
              <p:spPr>
                <a:xfrm>
                  <a:off x="7206186" y="4535280"/>
                  <a:ext cx="1267996" cy="378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Quality Auditor 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– CR</a:t>
                  </a: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86ED27-92E8-477D-9978-A4F812D86614}"/>
                </a:ext>
              </a:extLst>
            </p:cNvPr>
            <p:cNvGrpSpPr/>
            <p:nvPr/>
          </p:nvGrpSpPr>
          <p:grpSpPr>
            <a:xfrm>
              <a:off x="3788111" y="2555735"/>
              <a:ext cx="1247031" cy="938343"/>
              <a:chOff x="233985" y="2744294"/>
              <a:chExt cx="1247031" cy="938343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21DAC3E-55BB-4700-AF80-E1DE256897AD}"/>
                  </a:ext>
                </a:extLst>
              </p:cNvPr>
              <p:cNvGrpSpPr/>
              <p:nvPr/>
            </p:nvGrpSpPr>
            <p:grpSpPr>
              <a:xfrm>
                <a:off x="270668" y="2776467"/>
                <a:ext cx="437261" cy="462631"/>
                <a:chOff x="291281" y="2677340"/>
                <a:chExt cx="437261" cy="462631"/>
              </a:xfrm>
            </p:grpSpPr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197AEF0F-23CD-4C4B-9DED-3E01072AD3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241"/>
                <a:stretch/>
              </p:blipFill>
              <p:spPr>
                <a:xfrm>
                  <a:off x="294436" y="2679587"/>
                  <a:ext cx="430951" cy="458136"/>
                </a:xfrm>
                <a:prstGeom prst="rect">
                  <a:avLst/>
                </a:prstGeom>
              </p:spPr>
            </p:pic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F099F29E-75FD-4E4F-B8AB-5B2C12103E8E}"/>
                    </a:ext>
                  </a:extLst>
                </p:cNvPr>
                <p:cNvSpPr/>
                <p:nvPr/>
              </p:nvSpPr>
              <p:spPr>
                <a:xfrm>
                  <a:off x="291281" y="2677340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96CF63D-7D55-47B1-9C0C-83ED383B0B0D}"/>
                  </a:ext>
                </a:extLst>
              </p:cNvPr>
              <p:cNvGrpSpPr/>
              <p:nvPr/>
            </p:nvGrpSpPr>
            <p:grpSpPr>
              <a:xfrm>
                <a:off x="233985" y="3292731"/>
                <a:ext cx="1247031" cy="389906"/>
                <a:chOff x="233985" y="3292731"/>
                <a:chExt cx="1247031" cy="389906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7A994DF-FC8B-4CEC-8B59-E19B04BAACA1}"/>
                    </a:ext>
                  </a:extLst>
                </p:cNvPr>
                <p:cNvSpPr/>
                <p:nvPr/>
              </p:nvSpPr>
              <p:spPr>
                <a:xfrm>
                  <a:off x="233985" y="3292731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8C93DA1-1386-4D73-83B4-2BD880F3E85C}"/>
                    </a:ext>
                  </a:extLst>
                </p:cNvPr>
                <p:cNvSpPr txBox="1"/>
                <p:nvPr/>
              </p:nvSpPr>
              <p:spPr>
                <a:xfrm>
                  <a:off x="391603" y="3304400"/>
                  <a:ext cx="931795" cy="378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Technician  -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Security Systems</a:t>
                  </a:r>
                </a:p>
              </p:txBody>
            </p:sp>
          </p:grp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C13EBC3-84A9-4669-81CD-70BD0ED8B59C}"/>
                  </a:ext>
                </a:extLst>
              </p:cNvPr>
              <p:cNvSpPr/>
              <p:nvPr/>
            </p:nvSpPr>
            <p:spPr>
              <a:xfrm>
                <a:off x="681701" y="2744294"/>
                <a:ext cx="788517" cy="51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Islam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Shamseldin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Dafallah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15F4F32-98FE-4FB8-9A0A-66464C5F24DC}"/>
                </a:ext>
              </a:extLst>
            </p:cNvPr>
            <p:cNvGrpSpPr/>
            <p:nvPr/>
          </p:nvGrpSpPr>
          <p:grpSpPr>
            <a:xfrm>
              <a:off x="3788111" y="4745390"/>
              <a:ext cx="1247031" cy="940175"/>
              <a:chOff x="112223" y="4800338"/>
              <a:chExt cx="1247031" cy="940175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488130D1-EAF6-4402-A8B3-7A896ECB39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0" t="5209" r="10703" b="28779"/>
              <a:stretch/>
            </p:blipFill>
            <p:spPr>
              <a:xfrm>
                <a:off x="145883" y="4837879"/>
                <a:ext cx="437261" cy="453034"/>
              </a:xfrm>
              <a:prstGeom prst="rect">
                <a:avLst/>
              </a:prstGeom>
            </p:spPr>
          </p:pic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24385EF-B64F-40A1-A792-302C8E7D661A}"/>
                  </a:ext>
                </a:extLst>
              </p:cNvPr>
              <p:cNvSpPr/>
              <p:nvPr/>
            </p:nvSpPr>
            <p:spPr>
              <a:xfrm>
                <a:off x="151021" y="4831254"/>
                <a:ext cx="437261" cy="462631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22CFA89-2D0D-4DA3-A28D-586AD636B719}"/>
                  </a:ext>
                </a:extLst>
              </p:cNvPr>
              <p:cNvGrpSpPr/>
              <p:nvPr/>
            </p:nvGrpSpPr>
            <p:grpSpPr>
              <a:xfrm>
                <a:off x="112223" y="5350607"/>
                <a:ext cx="1247031" cy="389906"/>
                <a:chOff x="112223" y="5200138"/>
                <a:chExt cx="1247031" cy="38990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F1F9F08-E9F0-4AF5-B1F8-0F81D37DEF9B}"/>
                    </a:ext>
                  </a:extLst>
                </p:cNvPr>
                <p:cNvSpPr/>
                <p:nvPr/>
              </p:nvSpPr>
              <p:spPr>
                <a:xfrm>
                  <a:off x="112223" y="5200138"/>
                  <a:ext cx="1247031" cy="361893"/>
                </a:xfrm>
                <a:prstGeom prst="rect">
                  <a:avLst/>
                </a:prstGeom>
                <a:solidFill>
                  <a:srgbClr val="374A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51FAE67-DF26-4E9A-A55F-D430CD4A98FA}"/>
                    </a:ext>
                  </a:extLst>
                </p:cNvPr>
                <p:cNvSpPr txBox="1"/>
                <p:nvPr/>
              </p:nvSpPr>
              <p:spPr>
                <a:xfrm>
                  <a:off x="269841" y="5211807"/>
                  <a:ext cx="931795" cy="378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Technician  -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Security Systems</a:t>
                  </a:r>
                </a:p>
              </p:txBody>
            </p: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62DBD33-4C81-47B9-95FF-8F65D55B5589}"/>
                  </a:ext>
                </a:extLst>
              </p:cNvPr>
              <p:cNvSpPr/>
              <p:nvPr/>
            </p:nvSpPr>
            <p:spPr>
              <a:xfrm>
                <a:off x="611348" y="4800338"/>
                <a:ext cx="736739" cy="51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Alfatih Mamun Ali Ahmad</a:t>
                </a:r>
                <a:r>
                  <a:rPr lang="en-GB" sz="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C95863F-2961-4F00-A8CF-46314A9FAC4C}"/>
                </a:ext>
              </a:extLst>
            </p:cNvPr>
            <p:cNvGrpSpPr/>
            <p:nvPr/>
          </p:nvGrpSpPr>
          <p:grpSpPr>
            <a:xfrm>
              <a:off x="3788111" y="3639468"/>
              <a:ext cx="1319127" cy="944532"/>
              <a:chOff x="3788111" y="3908880"/>
              <a:chExt cx="1319127" cy="944532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A5E017F9-0EE9-4713-B26A-D935CE89A4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823"/>
              <a:stretch/>
            </p:blipFill>
            <p:spPr>
              <a:xfrm>
                <a:off x="3837958" y="3937789"/>
                <a:ext cx="424605" cy="468995"/>
              </a:xfrm>
              <a:prstGeom prst="rect">
                <a:avLst/>
              </a:prstGeom>
            </p:spPr>
          </p:pic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892A01AC-FC81-4891-BC07-9E6C62214E7F}"/>
                  </a:ext>
                </a:extLst>
              </p:cNvPr>
              <p:cNvGrpSpPr/>
              <p:nvPr/>
            </p:nvGrpSpPr>
            <p:grpSpPr>
              <a:xfrm>
                <a:off x="3788111" y="3908880"/>
                <a:ext cx="1319127" cy="944532"/>
                <a:chOff x="149264" y="3717246"/>
                <a:chExt cx="1319127" cy="944532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8FC9B53-5D35-4840-84B2-7B02D310047E}"/>
                    </a:ext>
                  </a:extLst>
                </p:cNvPr>
                <p:cNvSpPr/>
                <p:nvPr/>
              </p:nvSpPr>
              <p:spPr>
                <a:xfrm>
                  <a:off x="193476" y="3749419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6F23CE91-C002-4827-9B5A-9C2E8836F781}"/>
                    </a:ext>
                  </a:extLst>
                </p:cNvPr>
                <p:cNvGrpSpPr/>
                <p:nvPr/>
              </p:nvGrpSpPr>
              <p:grpSpPr>
                <a:xfrm>
                  <a:off x="149264" y="4271872"/>
                  <a:ext cx="1247031" cy="389906"/>
                  <a:chOff x="149264" y="4271872"/>
                  <a:chExt cx="1247031" cy="389906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8ED70C5-4CDA-4DAB-8F15-6B6F2A3EEE03}"/>
                      </a:ext>
                    </a:extLst>
                  </p:cNvPr>
                  <p:cNvSpPr/>
                  <p:nvPr/>
                </p:nvSpPr>
                <p:spPr>
                  <a:xfrm>
                    <a:off x="149264" y="4271872"/>
                    <a:ext cx="1247031" cy="361893"/>
                  </a:xfrm>
                  <a:prstGeom prst="rect">
                    <a:avLst/>
                  </a:prstGeom>
                  <a:solidFill>
                    <a:srgbClr val="374A9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CE92309B-3D2A-4D26-8075-02082BD2724B}"/>
                      </a:ext>
                    </a:extLst>
                  </p:cNvPr>
                  <p:cNvSpPr txBox="1"/>
                  <p:nvPr/>
                </p:nvSpPr>
                <p:spPr>
                  <a:xfrm>
                    <a:off x="306883" y="4283541"/>
                    <a:ext cx="931794" cy="3782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Technician  -</a:t>
                    </a:r>
                  </a:p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Security Systems</a:t>
                    </a:r>
                  </a:p>
                </p:txBody>
              </p:sp>
            </p:grp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4DF3B64-CCE5-473D-8E9A-DDF5DA2DB9F3}"/>
                    </a:ext>
                  </a:extLst>
                </p:cNvPr>
                <p:cNvSpPr/>
                <p:nvPr/>
              </p:nvSpPr>
              <p:spPr>
                <a:xfrm>
                  <a:off x="539185" y="3717246"/>
                  <a:ext cx="929206" cy="5157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Bushra Mahmoud </a:t>
                  </a:r>
                </a:p>
                <a:p>
                  <a:pPr algn="ctr"/>
                  <a:r>
                    <a:rPr lang="en-US" sz="800" b="1" dirty="0" err="1">
                      <a:solidFill>
                        <a:schemeClr val="bg1"/>
                      </a:solidFill>
                    </a:rPr>
                    <a:t>Abdalmomen</a:t>
                  </a:r>
                  <a:endParaRPr lang="en-US" sz="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352A6D-A6AE-40F1-ADB7-FCC58786B100}"/>
                </a:ext>
              </a:extLst>
            </p:cNvPr>
            <p:cNvCxnSpPr>
              <a:cxnSpLocks/>
            </p:cNvCxnSpPr>
            <p:nvPr/>
          </p:nvCxnSpPr>
          <p:spPr>
            <a:xfrm>
              <a:off x="2662389" y="1095224"/>
              <a:ext cx="6793076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4CD176A-23BB-436B-AFA7-D05157C34C6C}"/>
                </a:ext>
              </a:extLst>
            </p:cNvPr>
            <p:cNvCxnSpPr>
              <a:cxnSpLocks/>
            </p:cNvCxnSpPr>
            <p:nvPr/>
          </p:nvCxnSpPr>
          <p:spPr>
            <a:xfrm>
              <a:off x="9455465" y="1100830"/>
              <a:ext cx="1726015" cy="0"/>
            </a:xfrm>
            <a:prstGeom prst="line">
              <a:avLst/>
            </a:prstGeom>
            <a:ln w="19050">
              <a:solidFill>
                <a:srgbClr val="FF67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F4DBF6-FF51-4113-83B0-72B5549AC685}"/>
                </a:ext>
              </a:extLst>
            </p:cNvPr>
            <p:cNvCxnSpPr>
              <a:cxnSpLocks/>
            </p:cNvCxnSpPr>
            <p:nvPr/>
          </p:nvCxnSpPr>
          <p:spPr>
            <a:xfrm>
              <a:off x="8555665" y="2388847"/>
              <a:ext cx="1736651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135728-9AC1-4945-93D0-EF57598B94F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891" y="2385311"/>
              <a:ext cx="1701209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BC0D247-D07C-41F9-A137-6D78564024D7}"/>
                </a:ext>
              </a:extLst>
            </p:cNvPr>
            <p:cNvCxnSpPr>
              <a:cxnSpLocks/>
            </p:cNvCxnSpPr>
            <p:nvPr/>
          </p:nvCxnSpPr>
          <p:spPr>
            <a:xfrm>
              <a:off x="2679216" y="1081051"/>
              <a:ext cx="0" cy="194708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DC44753-F799-4307-8AA9-EBD83D0FD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173004" y="1094324"/>
              <a:ext cx="0" cy="194708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529D4E-BD32-4F58-B514-4D1F0297D016}"/>
                </a:ext>
              </a:extLst>
            </p:cNvPr>
            <p:cNvCxnSpPr>
              <a:cxnSpLocks/>
            </p:cNvCxnSpPr>
            <p:nvPr/>
          </p:nvCxnSpPr>
          <p:spPr>
            <a:xfrm>
              <a:off x="9457621" y="1088139"/>
              <a:ext cx="0" cy="194708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7CD33DB-632A-4BBB-993E-D97129F7E016}"/>
                </a:ext>
              </a:extLst>
            </p:cNvPr>
            <p:cNvCxnSpPr>
              <a:cxnSpLocks/>
            </p:cNvCxnSpPr>
            <p:nvPr/>
          </p:nvCxnSpPr>
          <p:spPr>
            <a:xfrm>
              <a:off x="7809998" y="1089114"/>
              <a:ext cx="0" cy="194708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89D353-7202-427D-8553-33B4CB2D4F1A}"/>
                </a:ext>
              </a:extLst>
            </p:cNvPr>
            <p:cNvCxnSpPr>
              <a:cxnSpLocks/>
            </p:cNvCxnSpPr>
            <p:nvPr/>
          </p:nvCxnSpPr>
          <p:spPr>
            <a:xfrm>
              <a:off x="10292316" y="2385311"/>
              <a:ext cx="0" cy="2619889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5C259CF-5D08-4769-866D-E014184BF36C}"/>
                </a:ext>
              </a:extLst>
            </p:cNvPr>
            <p:cNvCxnSpPr>
              <a:cxnSpLocks/>
            </p:cNvCxnSpPr>
            <p:nvPr/>
          </p:nvCxnSpPr>
          <p:spPr>
            <a:xfrm>
              <a:off x="5206415" y="2023509"/>
              <a:ext cx="0" cy="1874567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0B81B18-43ED-4EF2-B154-D5358F1901E8}"/>
                </a:ext>
              </a:extLst>
            </p:cNvPr>
            <p:cNvCxnSpPr>
              <a:cxnSpLocks/>
            </p:cNvCxnSpPr>
            <p:nvPr/>
          </p:nvCxnSpPr>
          <p:spPr>
            <a:xfrm>
              <a:off x="3537099" y="2395679"/>
              <a:ext cx="0" cy="2666202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C5A324-FCC8-4D97-AEBB-3EE5E3BCB37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891" y="2385311"/>
              <a:ext cx="0" cy="3726542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55CD646-5A27-40C2-87D3-033A6F4203A0}"/>
                </a:ext>
              </a:extLst>
            </p:cNvPr>
            <p:cNvCxnSpPr>
              <a:cxnSpLocks/>
            </p:cNvCxnSpPr>
            <p:nvPr/>
          </p:nvCxnSpPr>
          <p:spPr>
            <a:xfrm>
              <a:off x="8555665" y="2373874"/>
              <a:ext cx="0" cy="1507807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3BF5630-C5FD-46AA-97F1-562C4B2CE2DA}"/>
                </a:ext>
              </a:extLst>
            </p:cNvPr>
            <p:cNvCxnSpPr/>
            <p:nvPr/>
          </p:nvCxnSpPr>
          <p:spPr>
            <a:xfrm>
              <a:off x="3429985" y="2790075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21C86F-8140-4F08-AE99-81CE0F27FF32}"/>
                </a:ext>
              </a:extLst>
            </p:cNvPr>
            <p:cNvCxnSpPr/>
            <p:nvPr/>
          </p:nvCxnSpPr>
          <p:spPr>
            <a:xfrm>
              <a:off x="5206415" y="2023509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3452E7B-E5E7-487F-BD20-171FFC1894AD}"/>
                </a:ext>
              </a:extLst>
            </p:cNvPr>
            <p:cNvCxnSpPr/>
            <p:nvPr/>
          </p:nvCxnSpPr>
          <p:spPr>
            <a:xfrm>
              <a:off x="3433534" y="3849784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098F17D-2980-40AD-AAAF-3304233CD37A}"/>
                </a:ext>
              </a:extLst>
            </p:cNvPr>
            <p:cNvCxnSpPr/>
            <p:nvPr/>
          </p:nvCxnSpPr>
          <p:spPr>
            <a:xfrm>
              <a:off x="1625993" y="2786533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6EF385-4734-4979-A195-437E9820ADCA}"/>
                </a:ext>
              </a:extLst>
            </p:cNvPr>
            <p:cNvCxnSpPr/>
            <p:nvPr/>
          </p:nvCxnSpPr>
          <p:spPr>
            <a:xfrm>
              <a:off x="1622453" y="6114533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D30181-28FD-4C55-A46A-FDBB5271D335}"/>
                </a:ext>
              </a:extLst>
            </p:cNvPr>
            <p:cNvCxnSpPr/>
            <p:nvPr/>
          </p:nvCxnSpPr>
          <p:spPr>
            <a:xfrm>
              <a:off x="1622455" y="5058357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7F8628-FE47-4711-ACA6-42468061FA22}"/>
                </a:ext>
              </a:extLst>
            </p:cNvPr>
            <p:cNvCxnSpPr/>
            <p:nvPr/>
          </p:nvCxnSpPr>
          <p:spPr>
            <a:xfrm>
              <a:off x="1629543" y="3938393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0FD75F-0903-4E65-A72E-4E4714EA80E1}"/>
                </a:ext>
              </a:extLst>
            </p:cNvPr>
            <p:cNvCxnSpPr/>
            <p:nvPr/>
          </p:nvCxnSpPr>
          <p:spPr>
            <a:xfrm>
              <a:off x="3527174" y="5062460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4FF797F-B71B-4FD4-937E-C10C8B0BA635}"/>
                </a:ext>
              </a:extLst>
            </p:cNvPr>
            <p:cNvCxnSpPr/>
            <p:nvPr/>
          </p:nvCxnSpPr>
          <p:spPr>
            <a:xfrm>
              <a:off x="5212703" y="2793624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8387697-DC1A-46F8-869D-BD1B715DEB48}"/>
                </a:ext>
              </a:extLst>
            </p:cNvPr>
            <p:cNvCxnSpPr/>
            <p:nvPr/>
          </p:nvCxnSpPr>
          <p:spPr>
            <a:xfrm>
              <a:off x="5216246" y="3902949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F80870-9034-48E9-84C0-1F6AB8AFA79E}"/>
                </a:ext>
              </a:extLst>
            </p:cNvPr>
            <p:cNvCxnSpPr/>
            <p:nvPr/>
          </p:nvCxnSpPr>
          <p:spPr>
            <a:xfrm>
              <a:off x="8345758" y="2800709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CC5708E-A1E6-4477-A1B9-D548B5702660}"/>
                </a:ext>
              </a:extLst>
            </p:cNvPr>
            <p:cNvCxnSpPr/>
            <p:nvPr/>
          </p:nvCxnSpPr>
          <p:spPr>
            <a:xfrm>
              <a:off x="8349307" y="3881681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9FE31C-AF9C-46A4-AA26-1F527BBF8912}"/>
                </a:ext>
              </a:extLst>
            </p:cNvPr>
            <p:cNvCxnSpPr>
              <a:cxnSpLocks/>
            </p:cNvCxnSpPr>
            <p:nvPr/>
          </p:nvCxnSpPr>
          <p:spPr>
            <a:xfrm>
              <a:off x="10132034" y="2818435"/>
              <a:ext cx="325649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C5D97A-1511-4137-BC62-D1EA330781B4}"/>
                </a:ext>
              </a:extLst>
            </p:cNvPr>
            <p:cNvCxnSpPr>
              <a:cxnSpLocks/>
            </p:cNvCxnSpPr>
            <p:nvPr/>
          </p:nvCxnSpPr>
          <p:spPr>
            <a:xfrm>
              <a:off x="10132034" y="5005200"/>
              <a:ext cx="325649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4388E0-94A9-490E-8877-76D709D1402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2034" y="3941949"/>
              <a:ext cx="325649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A95A6EF-06A6-4E8A-A5F8-9D65D6ABA648}"/>
                </a:ext>
              </a:extLst>
            </p:cNvPr>
            <p:cNvGrpSpPr/>
            <p:nvPr/>
          </p:nvGrpSpPr>
          <p:grpSpPr>
            <a:xfrm>
              <a:off x="10510839" y="4683586"/>
              <a:ext cx="1286556" cy="1005623"/>
              <a:chOff x="10510839" y="4683586"/>
              <a:chExt cx="1286556" cy="100562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7B8B7C0-F9AB-404A-82A7-9CD8A72C1F33}"/>
                  </a:ext>
                </a:extLst>
              </p:cNvPr>
              <p:cNvGrpSpPr/>
              <p:nvPr/>
            </p:nvGrpSpPr>
            <p:grpSpPr>
              <a:xfrm>
                <a:off x="10510839" y="4683586"/>
                <a:ext cx="1286556" cy="1005623"/>
                <a:chOff x="10510839" y="5745123"/>
                <a:chExt cx="1286556" cy="1005623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96C322FF-E91D-4910-9B0D-AE66937A85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785"/>
                <a:stretch/>
              </p:blipFill>
              <p:spPr>
                <a:xfrm>
                  <a:off x="10592074" y="5870814"/>
                  <a:ext cx="399293" cy="437704"/>
                </a:xfrm>
                <a:prstGeom prst="rect">
                  <a:avLst/>
                </a:prstGeom>
              </p:spPr>
            </p:pic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B16D7F1-DD2A-488A-A933-BDEF695749A4}"/>
                    </a:ext>
                  </a:extLst>
                </p:cNvPr>
                <p:cNvSpPr/>
                <p:nvPr/>
              </p:nvSpPr>
              <p:spPr>
                <a:xfrm>
                  <a:off x="11022747" y="5745123"/>
                  <a:ext cx="774648" cy="3782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Mohammed</a:t>
                  </a:r>
                </a:p>
                <a:p>
                  <a:pPr algn="ctr"/>
                  <a:r>
                    <a:rPr lang="en-US" sz="800" b="1" dirty="0" err="1">
                      <a:solidFill>
                        <a:schemeClr val="bg1"/>
                      </a:solidFill>
                    </a:rPr>
                    <a:t>Almubarak</a:t>
                  </a:r>
                  <a:endParaRPr lang="en-US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4CEA2F1-3A59-4B15-A8E6-986D7B2ABEBC}"/>
                    </a:ext>
                  </a:extLst>
                </p:cNvPr>
                <p:cNvSpPr/>
                <p:nvPr/>
              </p:nvSpPr>
              <p:spPr>
                <a:xfrm>
                  <a:off x="10568918" y="5858142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813B32B9-525A-4041-B959-8C7F7EDF26B2}"/>
                    </a:ext>
                  </a:extLst>
                </p:cNvPr>
                <p:cNvGrpSpPr/>
                <p:nvPr/>
              </p:nvGrpSpPr>
              <p:grpSpPr>
                <a:xfrm>
                  <a:off x="10510839" y="6388853"/>
                  <a:ext cx="1247031" cy="361893"/>
                  <a:chOff x="9050667" y="7443679"/>
                  <a:chExt cx="1247031" cy="361893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76F1371E-4D90-4A1C-9EFB-759CF052FF7B}"/>
                      </a:ext>
                    </a:extLst>
                  </p:cNvPr>
                  <p:cNvSpPr/>
                  <p:nvPr/>
                </p:nvSpPr>
                <p:spPr>
                  <a:xfrm>
                    <a:off x="9050667" y="7443679"/>
                    <a:ext cx="1247031" cy="361893"/>
                  </a:xfrm>
                  <a:prstGeom prst="rect">
                    <a:avLst/>
                  </a:prstGeom>
                  <a:solidFill>
                    <a:srgbClr val="374A9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DB281F0F-0C01-40ED-967B-15DD2FC99E41}"/>
                      </a:ext>
                    </a:extLst>
                  </p:cNvPr>
                  <p:cNvSpPr txBox="1"/>
                  <p:nvPr/>
                </p:nvSpPr>
                <p:spPr>
                  <a:xfrm>
                    <a:off x="9238171" y="7516903"/>
                    <a:ext cx="872022" cy="2406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Quality Auditor</a:t>
                    </a:r>
                  </a:p>
                </p:txBody>
              </p:sp>
            </p:grp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75EF1F6-C5AD-470C-B428-EABE3FEF0173}"/>
                  </a:ext>
                </a:extLst>
              </p:cNvPr>
              <p:cNvSpPr txBox="1"/>
              <p:nvPr/>
            </p:nvSpPr>
            <p:spPr>
              <a:xfrm>
                <a:off x="11062640" y="4966331"/>
                <a:ext cx="694851" cy="309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14001 &amp; 45001</a:t>
                </a:r>
              </a:p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22301 BCMS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C7131CC-6293-4818-9C5A-BE320950CDB6}"/>
                </a:ext>
              </a:extLst>
            </p:cNvPr>
            <p:cNvGrpSpPr/>
            <p:nvPr/>
          </p:nvGrpSpPr>
          <p:grpSpPr>
            <a:xfrm>
              <a:off x="10510839" y="3524885"/>
              <a:ext cx="1278548" cy="1049663"/>
              <a:chOff x="10510839" y="3524885"/>
              <a:chExt cx="1278548" cy="1049663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780A8B9B-EC97-4845-8E86-CAC011E5C786}"/>
                  </a:ext>
                </a:extLst>
              </p:cNvPr>
              <p:cNvGrpSpPr/>
              <p:nvPr/>
            </p:nvGrpSpPr>
            <p:grpSpPr>
              <a:xfrm>
                <a:off x="10510839" y="3524885"/>
                <a:ext cx="1278548" cy="1049663"/>
                <a:chOff x="10510839" y="4638981"/>
                <a:chExt cx="1278548" cy="1049663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6375733B-DF1A-489B-87AE-19548C473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" t="9699" r="17153" b="19190"/>
                <a:stretch/>
              </p:blipFill>
              <p:spPr>
                <a:xfrm>
                  <a:off x="10568918" y="4769462"/>
                  <a:ext cx="437261" cy="462631"/>
                </a:xfrm>
                <a:prstGeom prst="rect">
                  <a:avLst/>
                </a:prstGeom>
              </p:spPr>
            </p:pic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41D97CA-69B1-4F97-835B-17765D737FEE}"/>
                    </a:ext>
                  </a:extLst>
                </p:cNvPr>
                <p:cNvSpPr/>
                <p:nvPr/>
              </p:nvSpPr>
              <p:spPr>
                <a:xfrm>
                  <a:off x="10957195" y="4638981"/>
                  <a:ext cx="832192" cy="3782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Sultan Mohd 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</a:rPr>
                    <a:t>Al Jarrah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ECF69B6-70B4-43F6-9F13-4B2D0E1FE87C}"/>
                    </a:ext>
                  </a:extLst>
                </p:cNvPr>
                <p:cNvSpPr/>
                <p:nvPr/>
              </p:nvSpPr>
              <p:spPr>
                <a:xfrm>
                  <a:off x="10568196" y="4756577"/>
                  <a:ext cx="437261" cy="462631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7037FEDE-D017-40C5-A4DF-38874129B2DE}"/>
                    </a:ext>
                  </a:extLst>
                </p:cNvPr>
                <p:cNvGrpSpPr/>
                <p:nvPr/>
              </p:nvGrpSpPr>
              <p:grpSpPr>
                <a:xfrm>
                  <a:off x="10510839" y="5295659"/>
                  <a:ext cx="1247031" cy="392985"/>
                  <a:chOff x="10575117" y="6274883"/>
                  <a:chExt cx="1247031" cy="392985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3015357-5562-4983-B8B1-104E7427AF97}"/>
                      </a:ext>
                    </a:extLst>
                  </p:cNvPr>
                  <p:cNvSpPr/>
                  <p:nvPr/>
                </p:nvSpPr>
                <p:spPr>
                  <a:xfrm>
                    <a:off x="10575117" y="6274883"/>
                    <a:ext cx="1247031" cy="361893"/>
                  </a:xfrm>
                  <a:prstGeom prst="rect">
                    <a:avLst/>
                  </a:prstGeom>
                  <a:solidFill>
                    <a:srgbClr val="374A9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5D7B6D2-3B96-419E-8407-4197C007284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2622" y="6289631"/>
                    <a:ext cx="872022" cy="3782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Quality Auditor</a:t>
                    </a:r>
                  </a:p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- CR</a:t>
                    </a:r>
                  </a:p>
                </p:txBody>
              </p:sp>
            </p:grp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CE1AEC-81B7-4C16-A209-9AF0AE30699D}"/>
                  </a:ext>
                </a:extLst>
              </p:cNvPr>
              <p:cNvSpPr txBox="1"/>
              <p:nvPr/>
            </p:nvSpPr>
            <p:spPr>
              <a:xfrm>
                <a:off x="11044923" y="3853457"/>
                <a:ext cx="694851" cy="206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bg1"/>
                    </a:solidFill>
                  </a:rPr>
                  <a:t>9001</a:t>
                </a:r>
              </a:p>
            </p:txBody>
          </p:sp>
        </p:grp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E75721E-D2D6-477D-A44F-8437E77181C4}"/>
                </a:ext>
              </a:extLst>
            </p:cNvPr>
            <p:cNvCxnSpPr/>
            <p:nvPr/>
          </p:nvCxnSpPr>
          <p:spPr>
            <a:xfrm>
              <a:off x="1821393" y="5054128"/>
              <a:ext cx="214228" cy="0"/>
            </a:xfrm>
            <a:prstGeom prst="line">
              <a:avLst/>
            </a:prstGeom>
            <a:ln w="19050">
              <a:solidFill>
                <a:srgbClr val="FF6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5" name="Picture 26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8FF372-3E72-453E-9F53-4DF203ECB2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3B0F-DC23-43A3-A009-FA50314A1F06}"/>
              </a:ext>
            </a:extLst>
          </p:cNvPr>
          <p:cNvSpPr txBox="1"/>
          <p:nvPr/>
        </p:nvSpPr>
        <p:spPr>
          <a:xfrm>
            <a:off x="2118744" y="5991801"/>
            <a:ext cx="9982733" cy="1061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115 Security staff (08 Specialized Services locations for Guns &amp; Ammunitions - KSA) </a:t>
            </a:r>
          </a:p>
          <a:p>
            <a:r>
              <a:rPr lang="en-US" sz="2100" b="1" dirty="0">
                <a:solidFill>
                  <a:schemeClr val="bg1"/>
                </a:solidFill>
              </a:rPr>
              <a:t>09 Auditors – 02 Analysts - 03 System Specialists (Covering KSA &amp; IBU)</a:t>
            </a:r>
          </a:p>
          <a:p>
            <a:r>
              <a:rPr lang="en-US" sz="2100" b="1" dirty="0">
                <a:solidFill>
                  <a:schemeClr val="bg1"/>
                </a:solidFill>
              </a:rPr>
              <a:t>05 Site Inspectors (Specialized Projects – Bank Inspections - KSA) 03 Security Technicians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E82A60-3A2E-4221-B58C-7E483955461A}"/>
              </a:ext>
            </a:extLst>
          </p:cNvPr>
          <p:cNvSpPr txBox="1"/>
          <p:nvPr/>
        </p:nvSpPr>
        <p:spPr>
          <a:xfrm>
            <a:off x="8126362" y="833913"/>
            <a:ext cx="1935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Total: 135 Staff</a:t>
            </a:r>
          </a:p>
        </p:txBody>
      </p:sp>
      <p:pic>
        <p:nvPicPr>
          <p:cNvPr id="63" name="ED90DCEF-AB3E-43C0-B8B3-486DAD050A1A" descr="IMG_0077.JPG">
            <a:extLst>
              <a:ext uri="{FF2B5EF4-FFF2-40B4-BE49-F238E27FC236}">
                <a16:creationId xmlns:a16="http://schemas.microsoft.com/office/drawing/2014/main" id="{3B73749A-2165-493C-9E89-AA589D3E6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2"/>
          <a:stretch/>
        </p:blipFill>
        <p:spPr bwMode="auto">
          <a:xfrm>
            <a:off x="2302775" y="1919474"/>
            <a:ext cx="396066" cy="4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85C91D6-6812-4F9C-BF76-C5ABA26D366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8542"/>
          <a:stretch/>
        </p:blipFill>
        <p:spPr>
          <a:xfrm>
            <a:off x="5544418" y="819890"/>
            <a:ext cx="392479" cy="3843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44DE3-E2AB-4BA2-817E-6D46A1BBA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9E9A85-3185-43A7-8D9D-6980DF02E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16871"/>
              </p:ext>
            </p:extLst>
          </p:nvPr>
        </p:nvGraphicFramePr>
        <p:xfrm>
          <a:off x="-4218" y="1132494"/>
          <a:ext cx="12188827" cy="6087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412">
                  <a:extLst>
                    <a:ext uri="{9D8B030D-6E8A-4147-A177-3AD203B41FA5}">
                      <a16:colId xmlns:a16="http://schemas.microsoft.com/office/drawing/2014/main" val="31834156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70240624"/>
                    </a:ext>
                  </a:extLst>
                </a:gridCol>
                <a:gridCol w="525014">
                  <a:extLst>
                    <a:ext uri="{9D8B030D-6E8A-4147-A177-3AD203B41FA5}">
                      <a16:colId xmlns:a16="http://schemas.microsoft.com/office/drawing/2014/main" val="3307271525"/>
                    </a:ext>
                  </a:extLst>
                </a:gridCol>
                <a:gridCol w="529917">
                  <a:extLst>
                    <a:ext uri="{9D8B030D-6E8A-4147-A177-3AD203B41FA5}">
                      <a16:colId xmlns:a16="http://schemas.microsoft.com/office/drawing/2014/main" val="3674479725"/>
                    </a:ext>
                  </a:extLst>
                </a:gridCol>
                <a:gridCol w="415193">
                  <a:extLst>
                    <a:ext uri="{9D8B030D-6E8A-4147-A177-3AD203B41FA5}">
                      <a16:colId xmlns:a16="http://schemas.microsoft.com/office/drawing/2014/main" val="4010602847"/>
                    </a:ext>
                  </a:extLst>
                </a:gridCol>
                <a:gridCol w="497325">
                  <a:extLst>
                    <a:ext uri="{9D8B030D-6E8A-4147-A177-3AD203B41FA5}">
                      <a16:colId xmlns:a16="http://schemas.microsoft.com/office/drawing/2014/main" val="2370216030"/>
                    </a:ext>
                  </a:extLst>
                </a:gridCol>
                <a:gridCol w="404267">
                  <a:extLst>
                    <a:ext uri="{9D8B030D-6E8A-4147-A177-3AD203B41FA5}">
                      <a16:colId xmlns:a16="http://schemas.microsoft.com/office/drawing/2014/main" val="3999820067"/>
                    </a:ext>
                  </a:extLst>
                </a:gridCol>
                <a:gridCol w="497325">
                  <a:extLst>
                    <a:ext uri="{9D8B030D-6E8A-4147-A177-3AD203B41FA5}">
                      <a16:colId xmlns:a16="http://schemas.microsoft.com/office/drawing/2014/main" val="2272311165"/>
                    </a:ext>
                  </a:extLst>
                </a:gridCol>
                <a:gridCol w="437044">
                  <a:extLst>
                    <a:ext uri="{9D8B030D-6E8A-4147-A177-3AD203B41FA5}">
                      <a16:colId xmlns:a16="http://schemas.microsoft.com/office/drawing/2014/main" val="2821182980"/>
                    </a:ext>
                  </a:extLst>
                </a:gridCol>
                <a:gridCol w="497325">
                  <a:extLst>
                    <a:ext uri="{9D8B030D-6E8A-4147-A177-3AD203B41FA5}">
                      <a16:colId xmlns:a16="http://schemas.microsoft.com/office/drawing/2014/main" val="2199237108"/>
                    </a:ext>
                  </a:extLst>
                </a:gridCol>
                <a:gridCol w="391808">
                  <a:extLst>
                    <a:ext uri="{9D8B030D-6E8A-4147-A177-3AD203B41FA5}">
                      <a16:colId xmlns:a16="http://schemas.microsoft.com/office/drawing/2014/main" val="3223134721"/>
                    </a:ext>
                  </a:extLst>
                </a:gridCol>
                <a:gridCol w="542561">
                  <a:extLst>
                    <a:ext uri="{9D8B030D-6E8A-4147-A177-3AD203B41FA5}">
                      <a16:colId xmlns:a16="http://schemas.microsoft.com/office/drawing/2014/main" val="3573519684"/>
                    </a:ext>
                  </a:extLst>
                </a:gridCol>
                <a:gridCol w="437044">
                  <a:extLst>
                    <a:ext uri="{9D8B030D-6E8A-4147-A177-3AD203B41FA5}">
                      <a16:colId xmlns:a16="http://schemas.microsoft.com/office/drawing/2014/main" val="1235802878"/>
                    </a:ext>
                  </a:extLst>
                </a:gridCol>
                <a:gridCol w="993203">
                  <a:extLst>
                    <a:ext uri="{9D8B030D-6E8A-4147-A177-3AD203B41FA5}">
                      <a16:colId xmlns:a16="http://schemas.microsoft.com/office/drawing/2014/main" val="2503577575"/>
                    </a:ext>
                  </a:extLst>
                </a:gridCol>
                <a:gridCol w="3355389">
                  <a:extLst>
                    <a:ext uri="{9D8B030D-6E8A-4147-A177-3AD203B41FA5}">
                      <a16:colId xmlns:a16="http://schemas.microsoft.com/office/drawing/2014/main" val="2011698294"/>
                    </a:ext>
                  </a:extLst>
                </a:gridCol>
              </a:tblGrid>
              <a:tr h="412042">
                <a:tc rowSpan="27"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Sales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wordArtVert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Corporate Sales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82%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98%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100%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118%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81%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100%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82%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Corporate sales includes SSC not achieving targets in 2022 &amp; 2023 down by 18% in 2023.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02548"/>
                  </a:ext>
                </a:extLst>
              </a:tr>
              <a:tr h="308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Freight Sales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94%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100%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97%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78%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104%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87%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62%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Freight sales  not achieving targets in 2020, 2022 &amp; 2023 down by 38% in 2023.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11201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Revenue (Overall)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316507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66498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631076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403425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3745584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2992431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Overall Lost of revenue has gone up from an average of  1032618 to 2992431 up by 189%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036132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Revenue - CR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262226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50887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389596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90717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665345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645086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69308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Revenue - 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16603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205656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217962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80316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Revenue - WR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31042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15611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35824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94746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102494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1021239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15123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Lost Revenue - RR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6636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814346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1088102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45772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Customers (Overall)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150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110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11231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050" b="1" u="none" strike="noStrike" dirty="0">
                          <a:effectLst/>
                        </a:rPr>
                      </a:br>
                      <a:r>
                        <a:rPr lang="en-GB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Overall Lost Customers has gone up from an average of  63 to 110 up by 74%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77698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Customers - CR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90995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Customers - 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09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Customers - WR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02275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Lost Customers - RR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87771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 dirty="0">
                          <a:effectLst/>
                        </a:rPr>
                        <a:t>Lost Customers due to Services Failure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28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 failure is the main factor for Lost of major customers 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26919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>
                          <a:effectLst/>
                        </a:rPr>
                        <a:t>Lost Customers due to Lost Shipment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264210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>
                          <a:effectLst/>
                        </a:rPr>
                        <a:t>Lost Customers due to Price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18568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 dirty="0">
                          <a:effectLst/>
                        </a:rPr>
                        <a:t>Lost Customers due to Damage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97501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u="none" strike="noStrike" dirty="0">
                          <a:effectLst/>
                        </a:rPr>
                        <a:t>Lost Customers due to Other factors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76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06471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Revenue (Overall)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4848373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1304394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2128127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2447091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6880845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5758369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11231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Overall Lost Revenue has gone up from an average of 3521766 to 5758369 up by 63.5%</a:t>
                      </a:r>
                    </a:p>
                    <a:p>
                      <a:pPr marL="0" marR="0" lvl="0" indent="0" algn="l" defTabSz="11231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Western Region is main contributor causing 37% in Lost Customers.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72280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Revenue - CR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1842455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264786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37172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NA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1363637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361559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NA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1646047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95003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Revenue - 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2388724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929551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1877503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229376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628751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216672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95555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Revenue - WR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451689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110057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213452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854078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2322879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2178515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666659"/>
                  </a:ext>
                </a:extLst>
              </a:tr>
              <a:tr h="29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Revenue - RR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165505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2975760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773745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16095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At Risk Customers (Overall)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196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163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85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99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166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119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11231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Overall At </a:t>
                      </a:r>
                      <a:r>
                        <a:rPr lang="en-US" sz="1050" b="1" u="none" strike="noStrike" dirty="0">
                          <a:effectLst/>
                        </a:rPr>
                        <a:t>Risk</a:t>
                      </a:r>
                      <a:r>
                        <a:rPr lang="en-GB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Customers has gone down from an average of 141 to 119 down by 15%</a:t>
                      </a:r>
                    </a:p>
                    <a:p>
                      <a:pPr marL="0" marR="0" lvl="0" indent="0" algn="l" defTabSz="11231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Remote Regions are the main contributor of at risk customers</a:t>
                      </a:r>
                    </a:p>
                    <a:p>
                      <a:pPr algn="l" fontAlgn="ctr"/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813273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Customers - CR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41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145523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Customers - 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62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19889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Customers - WR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44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03329"/>
                  </a:ext>
                </a:extLst>
              </a:tr>
              <a:tr h="15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At Risk Customers - RR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95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48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840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1BDB27-D0B1-4444-9740-ACE93DDF8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29127"/>
              </p:ext>
            </p:extLst>
          </p:nvPr>
        </p:nvGraphicFramePr>
        <p:xfrm>
          <a:off x="19491" y="763777"/>
          <a:ext cx="12172509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821">
                  <a:extLst>
                    <a:ext uri="{9D8B030D-6E8A-4147-A177-3AD203B41FA5}">
                      <a16:colId xmlns:a16="http://schemas.microsoft.com/office/drawing/2014/main" val="822438556"/>
                    </a:ext>
                  </a:extLst>
                </a:gridCol>
                <a:gridCol w="2282941">
                  <a:extLst>
                    <a:ext uri="{9D8B030D-6E8A-4147-A177-3AD203B41FA5}">
                      <a16:colId xmlns:a16="http://schemas.microsoft.com/office/drawing/2014/main" val="3841673853"/>
                    </a:ext>
                  </a:extLst>
                </a:gridCol>
                <a:gridCol w="532686">
                  <a:extLst>
                    <a:ext uri="{9D8B030D-6E8A-4147-A177-3AD203B41FA5}">
                      <a16:colId xmlns:a16="http://schemas.microsoft.com/office/drawing/2014/main" val="3362288071"/>
                    </a:ext>
                  </a:extLst>
                </a:gridCol>
                <a:gridCol w="532686">
                  <a:extLst>
                    <a:ext uri="{9D8B030D-6E8A-4147-A177-3AD203B41FA5}">
                      <a16:colId xmlns:a16="http://schemas.microsoft.com/office/drawing/2014/main" val="2031153445"/>
                    </a:ext>
                  </a:extLst>
                </a:gridCol>
                <a:gridCol w="380490">
                  <a:extLst>
                    <a:ext uri="{9D8B030D-6E8A-4147-A177-3AD203B41FA5}">
                      <a16:colId xmlns:a16="http://schemas.microsoft.com/office/drawing/2014/main" val="3041649044"/>
                    </a:ext>
                  </a:extLst>
                </a:gridCol>
                <a:gridCol w="532686">
                  <a:extLst>
                    <a:ext uri="{9D8B030D-6E8A-4147-A177-3AD203B41FA5}">
                      <a16:colId xmlns:a16="http://schemas.microsoft.com/office/drawing/2014/main" val="2313870616"/>
                    </a:ext>
                  </a:extLst>
                </a:gridCol>
                <a:gridCol w="380490">
                  <a:extLst>
                    <a:ext uri="{9D8B030D-6E8A-4147-A177-3AD203B41FA5}">
                      <a16:colId xmlns:a16="http://schemas.microsoft.com/office/drawing/2014/main" val="3211201237"/>
                    </a:ext>
                  </a:extLst>
                </a:gridCol>
                <a:gridCol w="532686">
                  <a:extLst>
                    <a:ext uri="{9D8B030D-6E8A-4147-A177-3AD203B41FA5}">
                      <a16:colId xmlns:a16="http://schemas.microsoft.com/office/drawing/2014/main" val="1618837325"/>
                    </a:ext>
                  </a:extLst>
                </a:gridCol>
                <a:gridCol w="456588">
                  <a:extLst>
                    <a:ext uri="{9D8B030D-6E8A-4147-A177-3AD203B41FA5}">
                      <a16:colId xmlns:a16="http://schemas.microsoft.com/office/drawing/2014/main" val="1883501832"/>
                    </a:ext>
                  </a:extLst>
                </a:gridCol>
                <a:gridCol w="456588">
                  <a:extLst>
                    <a:ext uri="{9D8B030D-6E8A-4147-A177-3AD203B41FA5}">
                      <a16:colId xmlns:a16="http://schemas.microsoft.com/office/drawing/2014/main" val="222915304"/>
                    </a:ext>
                  </a:extLst>
                </a:gridCol>
                <a:gridCol w="456588">
                  <a:extLst>
                    <a:ext uri="{9D8B030D-6E8A-4147-A177-3AD203B41FA5}">
                      <a16:colId xmlns:a16="http://schemas.microsoft.com/office/drawing/2014/main" val="1793934894"/>
                    </a:ext>
                  </a:extLst>
                </a:gridCol>
                <a:gridCol w="456588">
                  <a:extLst>
                    <a:ext uri="{9D8B030D-6E8A-4147-A177-3AD203B41FA5}">
                      <a16:colId xmlns:a16="http://schemas.microsoft.com/office/drawing/2014/main" val="3904745612"/>
                    </a:ext>
                  </a:extLst>
                </a:gridCol>
                <a:gridCol w="456588">
                  <a:extLst>
                    <a:ext uri="{9D8B030D-6E8A-4147-A177-3AD203B41FA5}">
                      <a16:colId xmlns:a16="http://schemas.microsoft.com/office/drawing/2014/main" val="3155087561"/>
                    </a:ext>
                  </a:extLst>
                </a:gridCol>
                <a:gridCol w="989274">
                  <a:extLst>
                    <a:ext uri="{9D8B030D-6E8A-4147-A177-3AD203B41FA5}">
                      <a16:colId xmlns:a16="http://schemas.microsoft.com/office/drawing/2014/main" val="2369677738"/>
                    </a:ext>
                  </a:extLst>
                </a:gridCol>
                <a:gridCol w="3358809">
                  <a:extLst>
                    <a:ext uri="{9D8B030D-6E8A-4147-A177-3AD203B41FA5}">
                      <a16:colId xmlns:a16="http://schemas.microsoft.com/office/drawing/2014/main" val="3627313317"/>
                    </a:ext>
                  </a:extLst>
                </a:gridCol>
              </a:tblGrid>
              <a:tr h="1112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Department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Elements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Year 2023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Remarks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49843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Target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Achieved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Target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Achieved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Target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Achieved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Target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Achieved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Target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Achieved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Target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Achieved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59497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F1B986C-BA53-495B-93B9-49F336408550}"/>
              </a:ext>
            </a:extLst>
          </p:cNvPr>
          <p:cNvSpPr txBox="1">
            <a:spLocks/>
          </p:cNvSpPr>
          <p:nvPr/>
        </p:nvSpPr>
        <p:spPr>
          <a:xfrm>
            <a:off x="836612" y="168631"/>
            <a:ext cx="10879000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Database Example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93E221-5B5A-4D6A-AE2B-4C673A97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4CC226-3639-4682-814F-C68540E6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75B3B1-D1A2-4270-AD4B-884C063AB213}"/>
              </a:ext>
            </a:extLst>
          </p:cNvPr>
          <p:cNvSpPr txBox="1"/>
          <p:nvPr/>
        </p:nvSpPr>
        <p:spPr>
          <a:xfrm>
            <a:off x="5582294" y="1799091"/>
            <a:ext cx="6477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Performance report shows mixed results: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Strong Performers</a:t>
            </a:r>
            <a:r>
              <a:rPr lang="en-GB" sz="2400" dirty="0">
                <a:solidFill>
                  <a:schemeClr val="bg1"/>
                </a:solidFill>
              </a:rPr>
              <a:t>: Logistics and Vertical Growth exceeded targets consistently, indicating effective strategies.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Underperformers</a:t>
            </a:r>
            <a:r>
              <a:rPr lang="en-GB" sz="2400" dirty="0">
                <a:solidFill>
                  <a:schemeClr val="bg1"/>
                </a:solidFill>
              </a:rPr>
              <a:t>: Freight, Express, and Healthcare sectors are well below targets, showing significant gaps.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Action Needed</a:t>
            </a:r>
            <a:r>
              <a:rPr lang="en-GB" sz="2400" dirty="0">
                <a:solidFill>
                  <a:schemeClr val="bg1"/>
                </a:solidFill>
              </a:rPr>
              <a:t>: Urgent strategic adjustments are required for underperforming sectors, while successful approaches in logistics and vertical growth can be leveraged across other areas to drive improvement.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ED979-4F34-46F6-9172-31A138577D3B}"/>
              </a:ext>
            </a:extLst>
          </p:cNvPr>
          <p:cNvSpPr txBox="1"/>
          <p:nvPr/>
        </p:nvSpPr>
        <p:spPr>
          <a:xfrm>
            <a:off x="-71754" y="6786146"/>
            <a:ext cx="403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FF0000"/>
                </a:solidFill>
              </a:rPr>
              <a:t>**March figures includes January &amp; February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790BC-F543-4425-988C-72197D9D309A}"/>
              </a:ext>
            </a:extLst>
          </p:cNvPr>
          <p:cNvSpPr/>
          <p:nvPr/>
        </p:nvSpPr>
        <p:spPr>
          <a:xfrm>
            <a:off x="0" y="533400"/>
            <a:ext cx="5561012" cy="6252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4389E-3ECF-430D-B0C4-45C7A3EF3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4" y="551601"/>
            <a:ext cx="5480366" cy="623454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76C7901-FADD-4890-A9F8-5636F7D78D93}"/>
              </a:ext>
            </a:extLst>
          </p:cNvPr>
          <p:cNvSpPr txBox="1">
            <a:spLocks/>
          </p:cNvSpPr>
          <p:nvPr/>
        </p:nvSpPr>
        <p:spPr>
          <a:xfrm>
            <a:off x="3275012" y="774862"/>
            <a:ext cx="10879000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Strategic Revenue Objective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BA62E-4BB8-462A-A6BC-F3278B091B0C}"/>
              </a:ext>
            </a:extLst>
          </p:cNvPr>
          <p:cNvSpPr txBox="1"/>
          <p:nvPr/>
        </p:nvSpPr>
        <p:spPr>
          <a:xfrm>
            <a:off x="4964551" y="1352099"/>
            <a:ext cx="7173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Jan to Sep 2024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12C13D-6DB9-4E65-AE00-8120EFBA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AE9DBB6-5FE9-40E0-8314-F5BDC2708093}"/>
              </a:ext>
            </a:extLst>
          </p:cNvPr>
          <p:cNvSpPr txBox="1">
            <a:spLocks/>
          </p:cNvSpPr>
          <p:nvPr/>
        </p:nvSpPr>
        <p:spPr>
          <a:xfrm>
            <a:off x="7556448" y="192707"/>
            <a:ext cx="1989516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3680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>
            <a:extLst>
              <a:ext uri="{FF2B5EF4-FFF2-40B4-BE49-F238E27FC236}">
                <a16:creationId xmlns:a16="http://schemas.microsoft.com/office/drawing/2014/main" id="{AF7B1EF0-8130-4D74-B576-657CB83D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60" name="Title 2">
            <a:extLst>
              <a:ext uri="{FF2B5EF4-FFF2-40B4-BE49-F238E27FC236}">
                <a16:creationId xmlns:a16="http://schemas.microsoft.com/office/drawing/2014/main" id="{93FE4C93-672E-4451-8089-A1565956C92C}"/>
              </a:ext>
            </a:extLst>
          </p:cNvPr>
          <p:cNvSpPr txBox="1">
            <a:spLocks/>
          </p:cNvSpPr>
          <p:nvPr/>
        </p:nvSpPr>
        <p:spPr>
          <a:xfrm>
            <a:off x="864082" y="342123"/>
            <a:ext cx="10879000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Achievements 2024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Quality &amp; Risk Management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DD6F90B-15C4-4B36-8D98-04857AF02117}"/>
              </a:ext>
            </a:extLst>
          </p:cNvPr>
          <p:cNvSpPr txBox="1"/>
          <p:nvPr/>
        </p:nvSpPr>
        <p:spPr>
          <a:xfrm flipH="1">
            <a:off x="4936937" y="2098096"/>
            <a:ext cx="273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Achievements Based On The Strategy Segments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8D19E3F-5730-4139-87FD-E79C6C7C7486}"/>
              </a:ext>
            </a:extLst>
          </p:cNvPr>
          <p:cNvGrpSpPr/>
          <p:nvPr/>
        </p:nvGrpSpPr>
        <p:grpSpPr>
          <a:xfrm>
            <a:off x="1963006" y="1320981"/>
            <a:ext cx="1372224" cy="1496601"/>
            <a:chOff x="977153" y="2161832"/>
            <a:chExt cx="1660391" cy="181088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1E0BE27-8D15-4495-9ED0-91E9B7249B84}"/>
                </a:ext>
              </a:extLst>
            </p:cNvPr>
            <p:cNvGrpSpPr/>
            <p:nvPr/>
          </p:nvGrpSpPr>
          <p:grpSpPr>
            <a:xfrm rot="10800000">
              <a:off x="977153" y="2161832"/>
              <a:ext cx="1660391" cy="1810887"/>
              <a:chOff x="832367" y="2483477"/>
              <a:chExt cx="1574330" cy="1717027"/>
            </a:xfrm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5A4D5DFF-89BE-4341-BE20-36806375878A}"/>
                  </a:ext>
                </a:extLst>
              </p:cNvPr>
              <p:cNvSpPr/>
              <p:nvPr/>
            </p:nvSpPr>
            <p:spPr>
              <a:xfrm rot="10800000" flipH="1" flipV="1">
                <a:off x="1207065" y="2483477"/>
                <a:ext cx="824936" cy="509924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EE167A72-1437-42CA-849D-D30A0CCE013B}"/>
                  </a:ext>
                </a:extLst>
              </p:cNvPr>
              <p:cNvGrpSpPr/>
              <p:nvPr/>
            </p:nvGrpSpPr>
            <p:grpSpPr>
              <a:xfrm>
                <a:off x="832367" y="2797964"/>
                <a:ext cx="1574330" cy="1402540"/>
                <a:chOff x="832367" y="2797964"/>
                <a:chExt cx="1574330" cy="1402540"/>
              </a:xfrm>
            </p:grpSpPr>
            <p:sp>
              <p:nvSpPr>
                <p:cNvPr id="106" name="Freeform 106">
                  <a:extLst>
                    <a:ext uri="{FF2B5EF4-FFF2-40B4-BE49-F238E27FC236}">
                      <a16:creationId xmlns:a16="http://schemas.microsoft.com/office/drawing/2014/main" id="{AD8DB9ED-F137-47EE-ABB2-7D15D01A3798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832367" y="2813988"/>
                  <a:ext cx="1574330" cy="1386516"/>
                </a:xfrm>
                <a:custGeom>
                  <a:avLst/>
                  <a:gdLst>
                    <a:gd name="connsiteX0" fmla="*/ 280479 w 1563846"/>
                    <a:gd name="connsiteY0" fmla="*/ 0 h 1377284"/>
                    <a:gd name="connsiteX1" fmla="*/ 419460 w 1563846"/>
                    <a:gd name="connsiteY1" fmla="*/ 152598 h 1377284"/>
                    <a:gd name="connsiteX2" fmla="*/ 375462 w 1563846"/>
                    <a:gd name="connsiteY2" fmla="*/ 188900 h 1377284"/>
                    <a:gd name="connsiteX3" fmla="*/ 207100 w 1563846"/>
                    <a:gd name="connsiteY3" fmla="*/ 595361 h 1377284"/>
                    <a:gd name="connsiteX4" fmla="*/ 781923 w 1563846"/>
                    <a:gd name="connsiteY4" fmla="*/ 1170184 h 1377284"/>
                    <a:gd name="connsiteX5" fmla="*/ 1356746 w 1563846"/>
                    <a:gd name="connsiteY5" fmla="*/ 595361 h 1377284"/>
                    <a:gd name="connsiteX6" fmla="*/ 1188384 w 1563846"/>
                    <a:gd name="connsiteY6" fmla="*/ 188900 h 1377284"/>
                    <a:gd name="connsiteX7" fmla="*/ 1138008 w 1563846"/>
                    <a:gd name="connsiteY7" fmla="*/ 147336 h 1377284"/>
                    <a:gd name="connsiteX8" fmla="*/ 1291978 w 1563846"/>
                    <a:gd name="connsiteY8" fmla="*/ 7105 h 1377284"/>
                    <a:gd name="connsiteX9" fmla="*/ 1334826 w 1563846"/>
                    <a:gd name="connsiteY9" fmla="*/ 42458 h 1377284"/>
                    <a:gd name="connsiteX10" fmla="*/ 1563846 w 1563846"/>
                    <a:gd name="connsiteY10" fmla="*/ 595361 h 1377284"/>
                    <a:gd name="connsiteX11" fmla="*/ 781923 w 1563846"/>
                    <a:gd name="connsiteY11" fmla="*/ 1377284 h 1377284"/>
                    <a:gd name="connsiteX12" fmla="*/ 0 w 1563846"/>
                    <a:gd name="connsiteY12" fmla="*/ 595361 h 1377284"/>
                    <a:gd name="connsiteX13" fmla="*/ 229020 w 1563846"/>
                    <a:gd name="connsiteY13" fmla="*/ 42458 h 1377284"/>
                    <a:gd name="connsiteX14" fmla="*/ 280479 w 1563846"/>
                    <a:gd name="connsiteY14" fmla="*/ 0 h 137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63846" h="1377284">
                      <a:moveTo>
                        <a:pt x="280479" y="0"/>
                      </a:moveTo>
                      <a:lnTo>
                        <a:pt x="419460" y="152598"/>
                      </a:lnTo>
                      <a:lnTo>
                        <a:pt x="375462" y="188900"/>
                      </a:lnTo>
                      <a:cubicBezTo>
                        <a:pt x="271439" y="292922"/>
                        <a:pt x="207100" y="436628"/>
                        <a:pt x="207100" y="595361"/>
                      </a:cubicBezTo>
                      <a:cubicBezTo>
                        <a:pt x="207100" y="912827"/>
                        <a:pt x="464457" y="1170184"/>
                        <a:pt x="781923" y="1170184"/>
                      </a:cubicBezTo>
                      <a:cubicBezTo>
                        <a:pt x="1099389" y="1170184"/>
                        <a:pt x="1356746" y="912827"/>
                        <a:pt x="1356746" y="595361"/>
                      </a:cubicBezTo>
                      <a:cubicBezTo>
                        <a:pt x="1356746" y="436628"/>
                        <a:pt x="1292407" y="292922"/>
                        <a:pt x="1188384" y="188900"/>
                      </a:cubicBezTo>
                      <a:lnTo>
                        <a:pt x="1138008" y="147336"/>
                      </a:lnTo>
                      <a:lnTo>
                        <a:pt x="1291978" y="7105"/>
                      </a:lnTo>
                      <a:lnTo>
                        <a:pt x="1334826" y="42458"/>
                      </a:lnTo>
                      <a:cubicBezTo>
                        <a:pt x="1476326" y="183958"/>
                        <a:pt x="1563846" y="379439"/>
                        <a:pt x="1563846" y="595361"/>
                      </a:cubicBezTo>
                      <a:cubicBezTo>
                        <a:pt x="1563846" y="1027205"/>
                        <a:pt x="1213767" y="1377284"/>
                        <a:pt x="781923" y="1377284"/>
                      </a:cubicBezTo>
                      <a:cubicBezTo>
                        <a:pt x="350079" y="1377284"/>
                        <a:pt x="0" y="1027205"/>
                        <a:pt x="0" y="595361"/>
                      </a:cubicBezTo>
                      <a:cubicBezTo>
                        <a:pt x="0" y="379439"/>
                        <a:pt x="87520" y="183958"/>
                        <a:pt x="229020" y="42458"/>
                      </a:cubicBezTo>
                      <a:lnTo>
                        <a:pt x="2804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800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9CF6D07F-351A-4B88-82CD-18385B207622}"/>
                    </a:ext>
                  </a:extLst>
                </p:cNvPr>
                <p:cNvSpPr/>
                <p:nvPr/>
              </p:nvSpPr>
              <p:spPr>
                <a:xfrm flipH="1" flipV="1">
                  <a:off x="1004159" y="2797964"/>
                  <a:ext cx="1230752" cy="1230751"/>
                </a:xfrm>
                <a:prstGeom prst="ellipse">
                  <a:avLst/>
                </a:prstGeom>
                <a:solidFill>
                  <a:srgbClr val="962DE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800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6DFD2D76-2BF3-48D1-A8AA-001085FFBB7E}"/>
                </a:ext>
              </a:extLst>
            </p:cNvPr>
            <p:cNvSpPr/>
            <p:nvPr/>
          </p:nvSpPr>
          <p:spPr>
            <a:xfrm>
              <a:off x="1382330" y="2667958"/>
              <a:ext cx="755139" cy="580389"/>
            </a:xfrm>
            <a:custGeom>
              <a:avLst/>
              <a:gdLst>
                <a:gd name="connsiteX0" fmla="*/ 355598 w 688078"/>
                <a:gd name="connsiteY0" fmla="*/ 400546 h 528847"/>
                <a:gd name="connsiteX1" fmla="*/ 356192 w 688078"/>
                <a:gd name="connsiteY1" fmla="*/ 400699 h 528847"/>
                <a:gd name="connsiteX2" fmla="*/ 386642 w 688078"/>
                <a:gd name="connsiteY2" fmla="*/ 403769 h 528847"/>
                <a:gd name="connsiteX3" fmla="*/ 392658 w 688078"/>
                <a:gd name="connsiteY3" fmla="*/ 403465 h 528847"/>
                <a:gd name="connsiteX4" fmla="*/ 392658 w 688078"/>
                <a:gd name="connsiteY4" fmla="*/ 416095 h 528847"/>
                <a:gd name="connsiteX5" fmla="*/ 386481 w 688078"/>
                <a:gd name="connsiteY5" fmla="*/ 422272 h 528847"/>
                <a:gd name="connsiteX6" fmla="*/ 361775 w 688078"/>
                <a:gd name="connsiteY6" fmla="*/ 422272 h 528847"/>
                <a:gd name="connsiteX7" fmla="*/ 355598 w 688078"/>
                <a:gd name="connsiteY7" fmla="*/ 416095 h 528847"/>
                <a:gd name="connsiteX8" fmla="*/ 479475 w 688078"/>
                <a:gd name="connsiteY8" fmla="*/ 373374 h 528847"/>
                <a:gd name="connsiteX9" fmla="*/ 479475 w 688078"/>
                <a:gd name="connsiteY9" fmla="*/ 416095 h 528847"/>
                <a:gd name="connsiteX10" fmla="*/ 473298 w 688078"/>
                <a:gd name="connsiteY10" fmla="*/ 422272 h 528847"/>
                <a:gd name="connsiteX11" fmla="*/ 448592 w 688078"/>
                <a:gd name="connsiteY11" fmla="*/ 422272 h 528847"/>
                <a:gd name="connsiteX12" fmla="*/ 442415 w 688078"/>
                <a:gd name="connsiteY12" fmla="*/ 416095 h 528847"/>
                <a:gd name="connsiteX13" fmla="*/ 442415 w 688078"/>
                <a:gd name="connsiteY13" fmla="*/ 391235 h 528847"/>
                <a:gd name="connsiteX14" fmla="*/ 454804 w 688078"/>
                <a:gd name="connsiteY14" fmla="*/ 386701 h 528847"/>
                <a:gd name="connsiteX15" fmla="*/ 468011 w 688078"/>
                <a:gd name="connsiteY15" fmla="*/ 380339 h 528847"/>
                <a:gd name="connsiteX16" fmla="*/ 268781 w 688078"/>
                <a:gd name="connsiteY16" fmla="*/ 357486 h 528847"/>
                <a:gd name="connsiteX17" fmla="*/ 277234 w 688078"/>
                <a:gd name="connsiteY17" fmla="*/ 364460 h 528847"/>
                <a:gd name="connsiteX18" fmla="*/ 302899 w 688078"/>
                <a:gd name="connsiteY18" fmla="*/ 378391 h 528847"/>
                <a:gd name="connsiteX19" fmla="*/ 305841 w 688078"/>
                <a:gd name="connsiteY19" fmla="*/ 379467 h 528847"/>
                <a:gd name="connsiteX20" fmla="*/ 305841 w 688078"/>
                <a:gd name="connsiteY20" fmla="*/ 416095 h 528847"/>
                <a:gd name="connsiteX21" fmla="*/ 299664 w 688078"/>
                <a:gd name="connsiteY21" fmla="*/ 422272 h 528847"/>
                <a:gd name="connsiteX22" fmla="*/ 274958 w 688078"/>
                <a:gd name="connsiteY22" fmla="*/ 422272 h 528847"/>
                <a:gd name="connsiteX23" fmla="*/ 268781 w 688078"/>
                <a:gd name="connsiteY23" fmla="*/ 416095 h 528847"/>
                <a:gd name="connsiteX24" fmla="*/ 95147 w 688078"/>
                <a:gd name="connsiteY24" fmla="*/ 329165 h 528847"/>
                <a:gd name="connsiteX25" fmla="*/ 132207 w 688078"/>
                <a:gd name="connsiteY25" fmla="*/ 329165 h 528847"/>
                <a:gd name="connsiteX26" fmla="*/ 132207 w 688078"/>
                <a:gd name="connsiteY26" fmla="*/ 416095 h 528847"/>
                <a:gd name="connsiteX27" fmla="*/ 126030 w 688078"/>
                <a:gd name="connsiteY27" fmla="*/ 422272 h 528847"/>
                <a:gd name="connsiteX28" fmla="*/ 101324 w 688078"/>
                <a:gd name="connsiteY28" fmla="*/ 422272 h 528847"/>
                <a:gd name="connsiteX29" fmla="*/ 95147 w 688078"/>
                <a:gd name="connsiteY29" fmla="*/ 416095 h 528847"/>
                <a:gd name="connsiteX30" fmla="*/ 326378 w 688078"/>
                <a:gd name="connsiteY30" fmla="*/ 264238 h 528847"/>
                <a:gd name="connsiteX31" fmla="*/ 337872 w 688078"/>
                <a:gd name="connsiteY31" fmla="*/ 264238 h 528847"/>
                <a:gd name="connsiteX32" fmla="*/ 340746 w 688078"/>
                <a:gd name="connsiteY32" fmla="*/ 267112 h 528847"/>
                <a:gd name="connsiteX33" fmla="*/ 340746 w 688078"/>
                <a:gd name="connsiteY33" fmla="*/ 299021 h 528847"/>
                <a:gd name="connsiteX34" fmla="*/ 337872 w 688078"/>
                <a:gd name="connsiteY34" fmla="*/ 301895 h 528847"/>
                <a:gd name="connsiteX35" fmla="*/ 326378 w 688078"/>
                <a:gd name="connsiteY35" fmla="*/ 301895 h 528847"/>
                <a:gd name="connsiteX36" fmla="*/ 323504 w 688078"/>
                <a:gd name="connsiteY36" fmla="*/ 299021 h 528847"/>
                <a:gd name="connsiteX37" fmla="*/ 323504 w 688078"/>
                <a:gd name="connsiteY37" fmla="*/ 267112 h 528847"/>
                <a:gd name="connsiteX38" fmla="*/ 326378 w 688078"/>
                <a:gd name="connsiteY38" fmla="*/ 264238 h 528847"/>
                <a:gd name="connsiteX39" fmla="*/ 379834 w 688078"/>
                <a:gd name="connsiteY39" fmla="*/ 242812 h 528847"/>
                <a:gd name="connsiteX40" fmla="*/ 396090 w 688078"/>
                <a:gd name="connsiteY40" fmla="*/ 242812 h 528847"/>
                <a:gd name="connsiteX41" fmla="*/ 400154 w 688078"/>
                <a:gd name="connsiteY41" fmla="*/ 246876 h 528847"/>
                <a:gd name="connsiteX42" fmla="*/ 400154 w 688078"/>
                <a:gd name="connsiteY42" fmla="*/ 297831 h 528847"/>
                <a:gd name="connsiteX43" fmla="*/ 396090 w 688078"/>
                <a:gd name="connsiteY43" fmla="*/ 301895 h 528847"/>
                <a:gd name="connsiteX44" fmla="*/ 379834 w 688078"/>
                <a:gd name="connsiteY44" fmla="*/ 301895 h 528847"/>
                <a:gd name="connsiteX45" fmla="*/ 375770 w 688078"/>
                <a:gd name="connsiteY45" fmla="*/ 297831 h 528847"/>
                <a:gd name="connsiteX46" fmla="*/ 375770 w 688078"/>
                <a:gd name="connsiteY46" fmla="*/ 246876 h 528847"/>
                <a:gd name="connsiteX47" fmla="*/ 379834 w 688078"/>
                <a:gd name="connsiteY47" fmla="*/ 242812 h 528847"/>
                <a:gd name="connsiteX48" fmla="*/ 181964 w 688078"/>
                <a:gd name="connsiteY48" fmla="*/ 240865 h 528847"/>
                <a:gd name="connsiteX49" fmla="*/ 219024 w 688078"/>
                <a:gd name="connsiteY49" fmla="*/ 240865 h 528847"/>
                <a:gd name="connsiteX50" fmla="*/ 219024 w 688078"/>
                <a:gd name="connsiteY50" fmla="*/ 416095 h 528847"/>
                <a:gd name="connsiteX51" fmla="*/ 212847 w 688078"/>
                <a:gd name="connsiteY51" fmla="*/ 422272 h 528847"/>
                <a:gd name="connsiteX52" fmla="*/ 188141 w 688078"/>
                <a:gd name="connsiteY52" fmla="*/ 422272 h 528847"/>
                <a:gd name="connsiteX53" fmla="*/ 181964 w 688078"/>
                <a:gd name="connsiteY53" fmla="*/ 416095 h 528847"/>
                <a:gd name="connsiteX54" fmla="*/ 439241 w 688078"/>
                <a:gd name="connsiteY54" fmla="*/ 208401 h 528847"/>
                <a:gd name="connsiteX55" fmla="*/ 455497 w 688078"/>
                <a:gd name="connsiteY55" fmla="*/ 208401 h 528847"/>
                <a:gd name="connsiteX56" fmla="*/ 459561 w 688078"/>
                <a:gd name="connsiteY56" fmla="*/ 212465 h 528847"/>
                <a:gd name="connsiteX57" fmla="*/ 459561 w 688078"/>
                <a:gd name="connsiteY57" fmla="*/ 297831 h 528847"/>
                <a:gd name="connsiteX58" fmla="*/ 455497 w 688078"/>
                <a:gd name="connsiteY58" fmla="*/ 301895 h 528847"/>
                <a:gd name="connsiteX59" fmla="*/ 439241 w 688078"/>
                <a:gd name="connsiteY59" fmla="*/ 301895 h 528847"/>
                <a:gd name="connsiteX60" fmla="*/ 435177 w 688078"/>
                <a:gd name="connsiteY60" fmla="*/ 297831 h 528847"/>
                <a:gd name="connsiteX61" fmla="*/ 435177 w 688078"/>
                <a:gd name="connsiteY61" fmla="*/ 212465 h 528847"/>
                <a:gd name="connsiteX62" fmla="*/ 439241 w 688078"/>
                <a:gd name="connsiteY62" fmla="*/ 208401 h 528847"/>
                <a:gd name="connsiteX63" fmla="*/ 547087 w 688078"/>
                <a:gd name="connsiteY63" fmla="*/ 170225 h 528847"/>
                <a:gd name="connsiteX64" fmla="*/ 560115 w 688078"/>
                <a:gd name="connsiteY64" fmla="*/ 170225 h 528847"/>
                <a:gd name="connsiteX65" fmla="*/ 566292 w 688078"/>
                <a:gd name="connsiteY65" fmla="*/ 176402 h 528847"/>
                <a:gd name="connsiteX66" fmla="*/ 565643 w 688078"/>
                <a:gd name="connsiteY66" fmla="*/ 336390 h 528847"/>
                <a:gd name="connsiteX67" fmla="*/ 532776 w 688078"/>
                <a:gd name="connsiteY67" fmla="*/ 320736 h 528847"/>
                <a:gd name="connsiteX68" fmla="*/ 559549 w 688078"/>
                <a:gd name="connsiteY68" fmla="*/ 231903 h 528847"/>
                <a:gd name="connsiteX69" fmla="*/ 547104 w 688078"/>
                <a:gd name="connsiteY69" fmla="*/ 170261 h 528847"/>
                <a:gd name="connsiteX70" fmla="*/ 423742 w 688078"/>
                <a:gd name="connsiteY70" fmla="*/ 159567 h 528847"/>
                <a:gd name="connsiteX71" fmla="*/ 450039 w 688078"/>
                <a:gd name="connsiteY71" fmla="*/ 162520 h 528847"/>
                <a:gd name="connsiteX72" fmla="*/ 442035 w 688078"/>
                <a:gd name="connsiteY72" fmla="*/ 182703 h 528847"/>
                <a:gd name="connsiteX73" fmla="*/ 301859 w 688078"/>
                <a:gd name="connsiteY73" fmla="*/ 246202 h 528847"/>
                <a:gd name="connsiteX74" fmla="*/ 230043 w 688078"/>
                <a:gd name="connsiteY74" fmla="*/ 157407 h 528847"/>
                <a:gd name="connsiteX75" fmla="*/ 228202 w 688078"/>
                <a:gd name="connsiteY75" fmla="*/ 161633 h 528847"/>
                <a:gd name="connsiteX76" fmla="*/ 221623 w 688078"/>
                <a:gd name="connsiteY76" fmla="*/ 191285 h 528847"/>
                <a:gd name="connsiteX77" fmla="*/ 220755 w 688078"/>
                <a:gd name="connsiteY77" fmla="*/ 203339 h 528847"/>
                <a:gd name="connsiteX78" fmla="*/ 46308 w 688078"/>
                <a:gd name="connsiteY78" fmla="*/ 347466 h 528847"/>
                <a:gd name="connsiteX79" fmla="*/ 27523 w 688078"/>
                <a:gd name="connsiteY79" fmla="*/ 324728 h 528847"/>
                <a:gd name="connsiteX80" fmla="*/ 622226 w 688078"/>
                <a:gd name="connsiteY80" fmla="*/ 124335 h 528847"/>
                <a:gd name="connsiteX81" fmla="*/ 646932 w 688078"/>
                <a:gd name="connsiteY81" fmla="*/ 124335 h 528847"/>
                <a:gd name="connsiteX82" fmla="*/ 653109 w 688078"/>
                <a:gd name="connsiteY82" fmla="*/ 130512 h 528847"/>
                <a:gd name="connsiteX83" fmla="*/ 653109 w 688078"/>
                <a:gd name="connsiteY83" fmla="*/ 413072 h 528847"/>
                <a:gd name="connsiteX84" fmla="*/ 646932 w 688078"/>
                <a:gd name="connsiteY84" fmla="*/ 419249 h 528847"/>
                <a:gd name="connsiteX85" fmla="*/ 643710 w 688078"/>
                <a:gd name="connsiteY85" fmla="*/ 419249 h 528847"/>
                <a:gd name="connsiteX86" fmla="*/ 616049 w 688078"/>
                <a:gd name="connsiteY86" fmla="*/ 390465 h 528847"/>
                <a:gd name="connsiteX87" fmla="*/ 616049 w 688078"/>
                <a:gd name="connsiteY87" fmla="*/ 130512 h 528847"/>
                <a:gd name="connsiteX88" fmla="*/ 622226 w 688078"/>
                <a:gd name="connsiteY88" fmla="*/ 124335 h 528847"/>
                <a:gd name="connsiteX89" fmla="*/ 402093 w 688078"/>
                <a:gd name="connsiteY89" fmla="*/ 96121 h 528847"/>
                <a:gd name="connsiteX90" fmla="*/ 349155 w 688078"/>
                <a:gd name="connsiteY90" fmla="*/ 100351 h 528847"/>
                <a:gd name="connsiteX91" fmla="*/ 257412 w 688078"/>
                <a:gd name="connsiteY91" fmla="*/ 265742 h 528847"/>
                <a:gd name="connsiteX92" fmla="*/ 422804 w 688078"/>
                <a:gd name="connsiteY92" fmla="*/ 357483 h 528847"/>
                <a:gd name="connsiteX93" fmla="*/ 514547 w 688078"/>
                <a:gd name="connsiteY93" fmla="*/ 192092 h 528847"/>
                <a:gd name="connsiteX94" fmla="*/ 402093 w 688078"/>
                <a:gd name="connsiteY94" fmla="*/ 96121 h 528847"/>
                <a:gd name="connsiteX95" fmla="*/ 404914 w 688078"/>
                <a:gd name="connsiteY95" fmla="*/ 72873 h 528847"/>
                <a:gd name="connsiteX96" fmla="*/ 537054 w 688078"/>
                <a:gd name="connsiteY96" fmla="*/ 185646 h 528847"/>
                <a:gd name="connsiteX97" fmla="*/ 523403 w 688078"/>
                <a:gd name="connsiteY97" fmla="*/ 305145 h 528847"/>
                <a:gd name="connsiteX98" fmla="*/ 519191 w 688078"/>
                <a:gd name="connsiteY98" fmla="*/ 311950 h 528847"/>
                <a:gd name="connsiteX99" fmla="*/ 548874 w 688078"/>
                <a:gd name="connsiteY99" fmla="*/ 346497 h 528847"/>
                <a:gd name="connsiteX100" fmla="*/ 558472 w 688078"/>
                <a:gd name="connsiteY100" fmla="*/ 337685 h 528847"/>
                <a:gd name="connsiteX101" fmla="*/ 677407 w 688078"/>
                <a:gd name="connsiteY101" fmla="*/ 463392 h 528847"/>
                <a:gd name="connsiteX102" fmla="*/ 676033 w 688078"/>
                <a:gd name="connsiteY102" fmla="*/ 518176 h 528847"/>
                <a:gd name="connsiteX103" fmla="*/ 621249 w 688078"/>
                <a:gd name="connsiteY103" fmla="*/ 516801 h 528847"/>
                <a:gd name="connsiteX104" fmla="*/ 501045 w 688078"/>
                <a:gd name="connsiteY104" fmla="*/ 390410 h 528847"/>
                <a:gd name="connsiteX105" fmla="*/ 509428 w 688078"/>
                <a:gd name="connsiteY105" fmla="*/ 382713 h 528847"/>
                <a:gd name="connsiteX106" fmla="*/ 483279 w 688078"/>
                <a:gd name="connsiteY106" fmla="*/ 352278 h 528847"/>
                <a:gd name="connsiteX107" fmla="*/ 472230 w 688078"/>
                <a:gd name="connsiteY107" fmla="*/ 360331 h 528847"/>
                <a:gd name="connsiteX108" fmla="*/ 429250 w 688078"/>
                <a:gd name="connsiteY108" fmla="*/ 379990 h 528847"/>
                <a:gd name="connsiteX109" fmla="*/ 234905 w 688078"/>
                <a:gd name="connsiteY109" fmla="*/ 272189 h 528847"/>
                <a:gd name="connsiteX110" fmla="*/ 342709 w 688078"/>
                <a:gd name="connsiteY110" fmla="*/ 77844 h 528847"/>
                <a:gd name="connsiteX111" fmla="*/ 404914 w 688078"/>
                <a:gd name="connsiteY111" fmla="*/ 72873 h 528847"/>
                <a:gd name="connsiteX112" fmla="*/ 656159 w 688078"/>
                <a:gd name="connsiteY112" fmla="*/ 42449 h 528847"/>
                <a:gd name="connsiteX113" fmla="*/ 626716 w 688078"/>
                <a:gd name="connsiteY113" fmla="*/ 113937 h 528847"/>
                <a:gd name="connsiteX114" fmla="*/ 614330 w 688078"/>
                <a:gd name="connsiteY114" fmla="*/ 97435 h 528847"/>
                <a:gd name="connsiteX115" fmla="*/ 539661 w 688078"/>
                <a:gd name="connsiteY115" fmla="*/ 152519 h 528847"/>
                <a:gd name="connsiteX116" fmla="*/ 535073 w 688078"/>
                <a:gd name="connsiteY116" fmla="*/ 142118 h 528847"/>
                <a:gd name="connsiteX117" fmla="*/ 527925 w 688078"/>
                <a:gd name="connsiteY117" fmla="*/ 129414 h 528847"/>
                <a:gd name="connsiteX118" fmla="*/ 525524 w 688078"/>
                <a:gd name="connsiteY118" fmla="*/ 126297 h 528847"/>
                <a:gd name="connsiteX119" fmla="*/ 596623 w 688078"/>
                <a:gd name="connsiteY119" fmla="*/ 73846 h 528847"/>
                <a:gd name="connsiteX120" fmla="*/ 585571 w 688078"/>
                <a:gd name="connsiteY120" fmla="*/ 59122 h 528847"/>
                <a:gd name="connsiteX121" fmla="*/ 3948 w 688078"/>
                <a:gd name="connsiteY121" fmla="*/ 0 h 528847"/>
                <a:gd name="connsiteX122" fmla="*/ 19738 w 688078"/>
                <a:gd name="connsiteY122" fmla="*/ 0 h 528847"/>
                <a:gd name="connsiteX123" fmla="*/ 23685 w 688078"/>
                <a:gd name="connsiteY123" fmla="*/ 3948 h 528847"/>
                <a:gd name="connsiteX124" fmla="*/ 23685 w 688078"/>
                <a:gd name="connsiteY124" fmla="*/ 445720 h 528847"/>
                <a:gd name="connsiteX125" fmla="*/ 533853 w 688078"/>
                <a:gd name="connsiteY125" fmla="*/ 445720 h 528847"/>
                <a:gd name="connsiteX126" fmla="*/ 562606 w 688078"/>
                <a:gd name="connsiteY126" fmla="*/ 475640 h 528847"/>
                <a:gd name="connsiteX127" fmla="*/ 5069 w 688078"/>
                <a:gd name="connsiteY127" fmla="*/ 475640 h 528847"/>
                <a:gd name="connsiteX128" fmla="*/ 4912 w 688078"/>
                <a:gd name="connsiteY128" fmla="*/ 475575 h 528847"/>
                <a:gd name="connsiteX129" fmla="*/ 3948 w 688078"/>
                <a:gd name="connsiteY129" fmla="*/ 475575 h 528847"/>
                <a:gd name="connsiteX130" fmla="*/ 0 w 688078"/>
                <a:gd name="connsiteY130" fmla="*/ 471627 h 528847"/>
                <a:gd name="connsiteX131" fmla="*/ 0 w 688078"/>
                <a:gd name="connsiteY131" fmla="*/ 3948 h 528847"/>
                <a:gd name="connsiteX132" fmla="*/ 3948 w 688078"/>
                <a:gd name="connsiteY132" fmla="*/ 0 h 52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688078" h="528847">
                  <a:moveTo>
                    <a:pt x="355598" y="400546"/>
                  </a:moveTo>
                  <a:lnTo>
                    <a:pt x="356192" y="400699"/>
                  </a:lnTo>
                  <a:cubicBezTo>
                    <a:pt x="366028" y="402712"/>
                    <a:pt x="376212" y="403769"/>
                    <a:pt x="386642" y="403769"/>
                  </a:cubicBezTo>
                  <a:lnTo>
                    <a:pt x="392658" y="403465"/>
                  </a:lnTo>
                  <a:lnTo>
                    <a:pt x="392658" y="416095"/>
                  </a:lnTo>
                  <a:cubicBezTo>
                    <a:pt x="392658" y="419507"/>
                    <a:pt x="389892" y="422272"/>
                    <a:pt x="386481" y="422272"/>
                  </a:cubicBezTo>
                  <a:lnTo>
                    <a:pt x="361775" y="422272"/>
                  </a:lnTo>
                  <a:cubicBezTo>
                    <a:pt x="358363" y="422272"/>
                    <a:pt x="355598" y="419507"/>
                    <a:pt x="355598" y="416095"/>
                  </a:cubicBezTo>
                  <a:close/>
                  <a:moveTo>
                    <a:pt x="479475" y="373374"/>
                  </a:moveTo>
                  <a:lnTo>
                    <a:pt x="479475" y="416095"/>
                  </a:lnTo>
                  <a:cubicBezTo>
                    <a:pt x="479475" y="419507"/>
                    <a:pt x="476710" y="422272"/>
                    <a:pt x="473298" y="422272"/>
                  </a:cubicBezTo>
                  <a:lnTo>
                    <a:pt x="448592" y="422272"/>
                  </a:lnTo>
                  <a:cubicBezTo>
                    <a:pt x="445181" y="422272"/>
                    <a:pt x="442415" y="419507"/>
                    <a:pt x="442415" y="416095"/>
                  </a:cubicBezTo>
                  <a:lnTo>
                    <a:pt x="442415" y="391235"/>
                  </a:lnTo>
                  <a:lnTo>
                    <a:pt x="454804" y="386701"/>
                  </a:lnTo>
                  <a:cubicBezTo>
                    <a:pt x="459323" y="384790"/>
                    <a:pt x="463730" y="382665"/>
                    <a:pt x="468011" y="380339"/>
                  </a:cubicBezTo>
                  <a:close/>
                  <a:moveTo>
                    <a:pt x="268781" y="357486"/>
                  </a:moveTo>
                  <a:lnTo>
                    <a:pt x="277234" y="364460"/>
                  </a:lnTo>
                  <a:cubicBezTo>
                    <a:pt x="285272" y="369891"/>
                    <a:pt x="293861" y="374568"/>
                    <a:pt x="302899" y="378391"/>
                  </a:cubicBezTo>
                  <a:lnTo>
                    <a:pt x="305841" y="379467"/>
                  </a:lnTo>
                  <a:lnTo>
                    <a:pt x="305841" y="416095"/>
                  </a:lnTo>
                  <a:cubicBezTo>
                    <a:pt x="305841" y="419507"/>
                    <a:pt x="303075" y="422272"/>
                    <a:pt x="299664" y="422272"/>
                  </a:cubicBezTo>
                  <a:lnTo>
                    <a:pt x="274958" y="422272"/>
                  </a:lnTo>
                  <a:cubicBezTo>
                    <a:pt x="271546" y="422272"/>
                    <a:pt x="268781" y="419507"/>
                    <a:pt x="268781" y="416095"/>
                  </a:cubicBezTo>
                  <a:close/>
                  <a:moveTo>
                    <a:pt x="95147" y="329165"/>
                  </a:moveTo>
                  <a:lnTo>
                    <a:pt x="132207" y="329165"/>
                  </a:lnTo>
                  <a:lnTo>
                    <a:pt x="132207" y="416095"/>
                  </a:lnTo>
                  <a:cubicBezTo>
                    <a:pt x="132207" y="419507"/>
                    <a:pt x="129441" y="422272"/>
                    <a:pt x="126030" y="422272"/>
                  </a:cubicBezTo>
                  <a:lnTo>
                    <a:pt x="101324" y="422272"/>
                  </a:lnTo>
                  <a:cubicBezTo>
                    <a:pt x="97912" y="422272"/>
                    <a:pt x="95147" y="419507"/>
                    <a:pt x="95147" y="416095"/>
                  </a:cubicBezTo>
                  <a:close/>
                  <a:moveTo>
                    <a:pt x="326378" y="264238"/>
                  </a:moveTo>
                  <a:lnTo>
                    <a:pt x="337872" y="264238"/>
                  </a:lnTo>
                  <a:cubicBezTo>
                    <a:pt x="339459" y="264238"/>
                    <a:pt x="340746" y="265525"/>
                    <a:pt x="340746" y="267112"/>
                  </a:cubicBezTo>
                  <a:lnTo>
                    <a:pt x="340746" y="299021"/>
                  </a:lnTo>
                  <a:cubicBezTo>
                    <a:pt x="340746" y="300608"/>
                    <a:pt x="339459" y="301895"/>
                    <a:pt x="337872" y="301895"/>
                  </a:cubicBezTo>
                  <a:lnTo>
                    <a:pt x="326378" y="301895"/>
                  </a:lnTo>
                  <a:cubicBezTo>
                    <a:pt x="324791" y="301895"/>
                    <a:pt x="323504" y="300608"/>
                    <a:pt x="323504" y="299021"/>
                  </a:cubicBezTo>
                  <a:lnTo>
                    <a:pt x="323504" y="267112"/>
                  </a:lnTo>
                  <a:cubicBezTo>
                    <a:pt x="323504" y="265525"/>
                    <a:pt x="324791" y="264238"/>
                    <a:pt x="326378" y="264238"/>
                  </a:cubicBezTo>
                  <a:close/>
                  <a:moveTo>
                    <a:pt x="379834" y="242812"/>
                  </a:moveTo>
                  <a:lnTo>
                    <a:pt x="396090" y="242812"/>
                  </a:lnTo>
                  <a:cubicBezTo>
                    <a:pt x="398334" y="242812"/>
                    <a:pt x="400154" y="244632"/>
                    <a:pt x="400154" y="246876"/>
                  </a:cubicBezTo>
                  <a:lnTo>
                    <a:pt x="400154" y="297831"/>
                  </a:lnTo>
                  <a:cubicBezTo>
                    <a:pt x="400154" y="300075"/>
                    <a:pt x="398334" y="301895"/>
                    <a:pt x="396090" y="301895"/>
                  </a:cubicBezTo>
                  <a:lnTo>
                    <a:pt x="379834" y="301895"/>
                  </a:lnTo>
                  <a:cubicBezTo>
                    <a:pt x="377590" y="301895"/>
                    <a:pt x="375770" y="300075"/>
                    <a:pt x="375770" y="297831"/>
                  </a:cubicBezTo>
                  <a:lnTo>
                    <a:pt x="375770" y="246876"/>
                  </a:lnTo>
                  <a:cubicBezTo>
                    <a:pt x="375770" y="244632"/>
                    <a:pt x="377590" y="242812"/>
                    <a:pt x="379834" y="242812"/>
                  </a:cubicBezTo>
                  <a:close/>
                  <a:moveTo>
                    <a:pt x="181964" y="240865"/>
                  </a:moveTo>
                  <a:lnTo>
                    <a:pt x="219024" y="240865"/>
                  </a:lnTo>
                  <a:lnTo>
                    <a:pt x="219024" y="416095"/>
                  </a:lnTo>
                  <a:cubicBezTo>
                    <a:pt x="219024" y="419507"/>
                    <a:pt x="216258" y="422272"/>
                    <a:pt x="212847" y="422272"/>
                  </a:cubicBezTo>
                  <a:lnTo>
                    <a:pt x="188141" y="422272"/>
                  </a:lnTo>
                  <a:cubicBezTo>
                    <a:pt x="184729" y="422272"/>
                    <a:pt x="181964" y="419507"/>
                    <a:pt x="181964" y="416095"/>
                  </a:cubicBezTo>
                  <a:close/>
                  <a:moveTo>
                    <a:pt x="439241" y="208401"/>
                  </a:moveTo>
                  <a:lnTo>
                    <a:pt x="455497" y="208401"/>
                  </a:lnTo>
                  <a:cubicBezTo>
                    <a:pt x="457741" y="208401"/>
                    <a:pt x="459561" y="210221"/>
                    <a:pt x="459561" y="212465"/>
                  </a:cubicBezTo>
                  <a:lnTo>
                    <a:pt x="459561" y="297831"/>
                  </a:lnTo>
                  <a:cubicBezTo>
                    <a:pt x="459561" y="300075"/>
                    <a:pt x="457741" y="301895"/>
                    <a:pt x="455497" y="301895"/>
                  </a:cubicBezTo>
                  <a:lnTo>
                    <a:pt x="439241" y="301895"/>
                  </a:lnTo>
                  <a:cubicBezTo>
                    <a:pt x="436997" y="301895"/>
                    <a:pt x="435177" y="300075"/>
                    <a:pt x="435177" y="297831"/>
                  </a:cubicBezTo>
                  <a:lnTo>
                    <a:pt x="435177" y="212465"/>
                  </a:lnTo>
                  <a:cubicBezTo>
                    <a:pt x="435177" y="210221"/>
                    <a:pt x="436997" y="208401"/>
                    <a:pt x="439241" y="208401"/>
                  </a:cubicBezTo>
                  <a:close/>
                  <a:moveTo>
                    <a:pt x="547087" y="170225"/>
                  </a:moveTo>
                  <a:lnTo>
                    <a:pt x="560115" y="170225"/>
                  </a:lnTo>
                  <a:cubicBezTo>
                    <a:pt x="563527" y="170225"/>
                    <a:pt x="566292" y="172990"/>
                    <a:pt x="566292" y="176402"/>
                  </a:cubicBezTo>
                  <a:cubicBezTo>
                    <a:pt x="566076" y="229731"/>
                    <a:pt x="565859" y="283061"/>
                    <a:pt x="565643" y="336390"/>
                  </a:cubicBezTo>
                  <a:lnTo>
                    <a:pt x="532776" y="320736"/>
                  </a:lnTo>
                  <a:cubicBezTo>
                    <a:pt x="554686" y="296968"/>
                    <a:pt x="556468" y="265409"/>
                    <a:pt x="559549" y="231903"/>
                  </a:cubicBezTo>
                  <a:cubicBezTo>
                    <a:pt x="559549" y="210038"/>
                    <a:pt x="555118" y="189207"/>
                    <a:pt x="547104" y="170261"/>
                  </a:cubicBezTo>
                  <a:close/>
                  <a:moveTo>
                    <a:pt x="423742" y="159567"/>
                  </a:moveTo>
                  <a:cubicBezTo>
                    <a:pt x="436403" y="160407"/>
                    <a:pt x="439542" y="160815"/>
                    <a:pt x="450039" y="162520"/>
                  </a:cubicBezTo>
                  <a:cubicBezTo>
                    <a:pt x="447371" y="169248"/>
                    <a:pt x="445136" y="175110"/>
                    <a:pt x="442035" y="182703"/>
                  </a:cubicBezTo>
                  <a:lnTo>
                    <a:pt x="301859" y="246202"/>
                  </a:lnTo>
                  <a:close/>
                  <a:moveTo>
                    <a:pt x="230043" y="157407"/>
                  </a:moveTo>
                  <a:lnTo>
                    <a:pt x="228202" y="161633"/>
                  </a:lnTo>
                  <a:cubicBezTo>
                    <a:pt x="225074" y="171226"/>
                    <a:pt x="222857" y="181153"/>
                    <a:pt x="221623" y="191285"/>
                  </a:cubicBezTo>
                  <a:lnTo>
                    <a:pt x="220755" y="203339"/>
                  </a:lnTo>
                  <a:lnTo>
                    <a:pt x="46308" y="347466"/>
                  </a:lnTo>
                  <a:lnTo>
                    <a:pt x="27523" y="324728"/>
                  </a:lnTo>
                  <a:close/>
                  <a:moveTo>
                    <a:pt x="622226" y="124335"/>
                  </a:moveTo>
                  <a:lnTo>
                    <a:pt x="646932" y="124335"/>
                  </a:lnTo>
                  <a:cubicBezTo>
                    <a:pt x="650344" y="124335"/>
                    <a:pt x="653109" y="127100"/>
                    <a:pt x="653109" y="130512"/>
                  </a:cubicBezTo>
                  <a:lnTo>
                    <a:pt x="653109" y="413072"/>
                  </a:lnTo>
                  <a:cubicBezTo>
                    <a:pt x="653109" y="416484"/>
                    <a:pt x="650344" y="419249"/>
                    <a:pt x="646932" y="419249"/>
                  </a:cubicBezTo>
                  <a:lnTo>
                    <a:pt x="643710" y="419249"/>
                  </a:lnTo>
                  <a:lnTo>
                    <a:pt x="616049" y="390465"/>
                  </a:lnTo>
                  <a:lnTo>
                    <a:pt x="616049" y="130512"/>
                  </a:lnTo>
                  <a:cubicBezTo>
                    <a:pt x="616049" y="127100"/>
                    <a:pt x="618815" y="124335"/>
                    <a:pt x="622226" y="124335"/>
                  </a:cubicBezTo>
                  <a:close/>
                  <a:moveTo>
                    <a:pt x="402093" y="96121"/>
                  </a:moveTo>
                  <a:cubicBezTo>
                    <a:pt x="384848" y="94020"/>
                    <a:pt x="366907" y="95267"/>
                    <a:pt x="349155" y="100351"/>
                  </a:cubicBezTo>
                  <a:cubicBezTo>
                    <a:pt x="278149" y="120689"/>
                    <a:pt x="237074" y="194737"/>
                    <a:pt x="257412" y="265742"/>
                  </a:cubicBezTo>
                  <a:cubicBezTo>
                    <a:pt x="277749" y="336747"/>
                    <a:pt x="351798" y="377821"/>
                    <a:pt x="422804" y="357483"/>
                  </a:cubicBezTo>
                  <a:cubicBezTo>
                    <a:pt x="493810" y="337146"/>
                    <a:pt x="534885" y="263098"/>
                    <a:pt x="514547" y="192092"/>
                  </a:cubicBezTo>
                  <a:cubicBezTo>
                    <a:pt x="499294" y="138839"/>
                    <a:pt x="453829" y="102421"/>
                    <a:pt x="402093" y="96121"/>
                  </a:cubicBezTo>
                  <a:close/>
                  <a:moveTo>
                    <a:pt x="404914" y="72873"/>
                  </a:moveTo>
                  <a:cubicBezTo>
                    <a:pt x="465706" y="80277"/>
                    <a:pt x="519131" y="123069"/>
                    <a:pt x="537054" y="185646"/>
                  </a:cubicBezTo>
                  <a:cubicBezTo>
                    <a:pt x="549003" y="227364"/>
                    <a:pt x="542911" y="269975"/>
                    <a:pt x="523403" y="305145"/>
                  </a:cubicBezTo>
                  <a:lnTo>
                    <a:pt x="519191" y="311950"/>
                  </a:lnTo>
                  <a:lnTo>
                    <a:pt x="548874" y="346497"/>
                  </a:lnTo>
                  <a:lnTo>
                    <a:pt x="558472" y="337685"/>
                  </a:lnTo>
                  <a:cubicBezTo>
                    <a:pt x="597587" y="378814"/>
                    <a:pt x="638292" y="422263"/>
                    <a:pt x="677407" y="463392"/>
                  </a:cubicBezTo>
                  <a:cubicBezTo>
                    <a:pt x="692156" y="478900"/>
                    <a:pt x="691540" y="503427"/>
                    <a:pt x="676033" y="518176"/>
                  </a:cubicBezTo>
                  <a:cubicBezTo>
                    <a:pt x="660525" y="532925"/>
                    <a:pt x="635997" y="532309"/>
                    <a:pt x="621249" y="516801"/>
                  </a:cubicBezTo>
                  <a:lnTo>
                    <a:pt x="501045" y="390410"/>
                  </a:lnTo>
                  <a:lnTo>
                    <a:pt x="509428" y="382713"/>
                  </a:lnTo>
                  <a:lnTo>
                    <a:pt x="483279" y="352278"/>
                  </a:lnTo>
                  <a:lnTo>
                    <a:pt x="472230" y="360331"/>
                  </a:lnTo>
                  <a:cubicBezTo>
                    <a:pt x="459303" y="368810"/>
                    <a:pt x="444895" y="375509"/>
                    <a:pt x="429250" y="379990"/>
                  </a:cubicBezTo>
                  <a:cubicBezTo>
                    <a:pt x="345814" y="403888"/>
                    <a:pt x="258803" y="355624"/>
                    <a:pt x="234905" y="272189"/>
                  </a:cubicBezTo>
                  <a:cubicBezTo>
                    <a:pt x="211007" y="188753"/>
                    <a:pt x="259272" y="101742"/>
                    <a:pt x="342709" y="77844"/>
                  </a:cubicBezTo>
                  <a:cubicBezTo>
                    <a:pt x="363568" y="71870"/>
                    <a:pt x="384650" y="70405"/>
                    <a:pt x="404914" y="72873"/>
                  </a:cubicBezTo>
                  <a:close/>
                  <a:moveTo>
                    <a:pt x="656159" y="42449"/>
                  </a:moveTo>
                  <a:lnTo>
                    <a:pt x="626716" y="113937"/>
                  </a:lnTo>
                  <a:lnTo>
                    <a:pt x="614330" y="97435"/>
                  </a:lnTo>
                  <a:lnTo>
                    <a:pt x="539661" y="152519"/>
                  </a:lnTo>
                  <a:lnTo>
                    <a:pt x="535073" y="142118"/>
                  </a:lnTo>
                  <a:cubicBezTo>
                    <a:pt x="532891" y="137761"/>
                    <a:pt x="530505" y="133522"/>
                    <a:pt x="527925" y="129414"/>
                  </a:cubicBezTo>
                  <a:lnTo>
                    <a:pt x="525524" y="126297"/>
                  </a:lnTo>
                  <a:lnTo>
                    <a:pt x="596623" y="73846"/>
                  </a:lnTo>
                  <a:lnTo>
                    <a:pt x="585571" y="59122"/>
                  </a:lnTo>
                  <a:close/>
                  <a:moveTo>
                    <a:pt x="3948" y="0"/>
                  </a:moveTo>
                  <a:lnTo>
                    <a:pt x="19738" y="0"/>
                  </a:lnTo>
                  <a:cubicBezTo>
                    <a:pt x="21918" y="0"/>
                    <a:pt x="23685" y="1767"/>
                    <a:pt x="23685" y="3948"/>
                  </a:cubicBezTo>
                  <a:lnTo>
                    <a:pt x="23685" y="445720"/>
                  </a:lnTo>
                  <a:lnTo>
                    <a:pt x="533853" y="445720"/>
                  </a:lnTo>
                  <a:lnTo>
                    <a:pt x="562606" y="475640"/>
                  </a:lnTo>
                  <a:lnTo>
                    <a:pt x="5069" y="475640"/>
                  </a:lnTo>
                  <a:lnTo>
                    <a:pt x="4912" y="475575"/>
                  </a:lnTo>
                  <a:lnTo>
                    <a:pt x="3948" y="475575"/>
                  </a:lnTo>
                  <a:cubicBezTo>
                    <a:pt x="1767" y="475575"/>
                    <a:pt x="0" y="473808"/>
                    <a:pt x="0" y="471627"/>
                  </a:cubicBezTo>
                  <a:lnTo>
                    <a:pt x="0" y="3948"/>
                  </a:lnTo>
                  <a:cubicBezTo>
                    <a:pt x="0" y="1767"/>
                    <a:pt x="1767" y="0"/>
                    <a:pt x="394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r>
                <a: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        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540AAB1-5F3C-4D36-AC04-61D62E524094}"/>
              </a:ext>
            </a:extLst>
          </p:cNvPr>
          <p:cNvGrpSpPr/>
          <p:nvPr/>
        </p:nvGrpSpPr>
        <p:grpSpPr>
          <a:xfrm>
            <a:off x="8835111" y="1323194"/>
            <a:ext cx="1372224" cy="1496605"/>
            <a:chOff x="2798645" y="3369240"/>
            <a:chExt cx="1574330" cy="1717030"/>
          </a:xfrm>
        </p:grpSpPr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E4B240BD-4CB6-4623-AC80-9EECD3C6169C}"/>
                </a:ext>
              </a:extLst>
            </p:cNvPr>
            <p:cNvSpPr/>
            <p:nvPr/>
          </p:nvSpPr>
          <p:spPr>
            <a:xfrm rot="10800000" flipH="1">
              <a:off x="3173343" y="4576340"/>
              <a:ext cx="824936" cy="509930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9B53397-8ECB-433B-B316-F472A53C1562}"/>
                </a:ext>
              </a:extLst>
            </p:cNvPr>
            <p:cNvGrpSpPr/>
            <p:nvPr/>
          </p:nvGrpSpPr>
          <p:grpSpPr>
            <a:xfrm>
              <a:off x="2798645" y="3369240"/>
              <a:ext cx="1574330" cy="1402540"/>
              <a:chOff x="2798645" y="3369240"/>
              <a:chExt cx="1574330" cy="1402540"/>
            </a:xfrm>
          </p:grpSpPr>
          <p:sp>
            <p:nvSpPr>
              <p:cNvPr id="96" name="Freeform 100">
                <a:extLst>
                  <a:ext uri="{FF2B5EF4-FFF2-40B4-BE49-F238E27FC236}">
                    <a16:creationId xmlns:a16="http://schemas.microsoft.com/office/drawing/2014/main" id="{D910038E-DC08-43B0-9978-25D6DF9D3CE8}"/>
                  </a:ext>
                </a:extLst>
              </p:cNvPr>
              <p:cNvSpPr/>
              <p:nvPr/>
            </p:nvSpPr>
            <p:spPr>
              <a:xfrm rot="10800000" flipH="1">
                <a:off x="2798645" y="3369240"/>
                <a:ext cx="1574330" cy="1386516"/>
              </a:xfrm>
              <a:custGeom>
                <a:avLst/>
                <a:gdLst>
                  <a:gd name="connsiteX0" fmla="*/ 280479 w 1563846"/>
                  <a:gd name="connsiteY0" fmla="*/ 0 h 1377284"/>
                  <a:gd name="connsiteX1" fmla="*/ 419460 w 1563846"/>
                  <a:gd name="connsiteY1" fmla="*/ 152598 h 1377284"/>
                  <a:gd name="connsiteX2" fmla="*/ 375462 w 1563846"/>
                  <a:gd name="connsiteY2" fmla="*/ 188900 h 1377284"/>
                  <a:gd name="connsiteX3" fmla="*/ 207100 w 1563846"/>
                  <a:gd name="connsiteY3" fmla="*/ 595361 h 1377284"/>
                  <a:gd name="connsiteX4" fmla="*/ 781923 w 1563846"/>
                  <a:gd name="connsiteY4" fmla="*/ 1170184 h 1377284"/>
                  <a:gd name="connsiteX5" fmla="*/ 1356746 w 1563846"/>
                  <a:gd name="connsiteY5" fmla="*/ 595361 h 1377284"/>
                  <a:gd name="connsiteX6" fmla="*/ 1188384 w 1563846"/>
                  <a:gd name="connsiteY6" fmla="*/ 188900 h 1377284"/>
                  <a:gd name="connsiteX7" fmla="*/ 1138008 w 1563846"/>
                  <a:gd name="connsiteY7" fmla="*/ 147336 h 1377284"/>
                  <a:gd name="connsiteX8" fmla="*/ 1291978 w 1563846"/>
                  <a:gd name="connsiteY8" fmla="*/ 7105 h 1377284"/>
                  <a:gd name="connsiteX9" fmla="*/ 1334826 w 1563846"/>
                  <a:gd name="connsiteY9" fmla="*/ 42458 h 1377284"/>
                  <a:gd name="connsiteX10" fmla="*/ 1563846 w 1563846"/>
                  <a:gd name="connsiteY10" fmla="*/ 595361 h 1377284"/>
                  <a:gd name="connsiteX11" fmla="*/ 781923 w 1563846"/>
                  <a:gd name="connsiteY11" fmla="*/ 1377284 h 1377284"/>
                  <a:gd name="connsiteX12" fmla="*/ 0 w 1563846"/>
                  <a:gd name="connsiteY12" fmla="*/ 595361 h 1377284"/>
                  <a:gd name="connsiteX13" fmla="*/ 229020 w 1563846"/>
                  <a:gd name="connsiteY13" fmla="*/ 42458 h 1377284"/>
                  <a:gd name="connsiteX14" fmla="*/ 280479 w 1563846"/>
                  <a:gd name="connsiteY14" fmla="*/ 0 h 137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3846" h="1377284">
                    <a:moveTo>
                      <a:pt x="280479" y="0"/>
                    </a:moveTo>
                    <a:lnTo>
                      <a:pt x="419460" y="152598"/>
                    </a:lnTo>
                    <a:lnTo>
                      <a:pt x="375462" y="188900"/>
                    </a:lnTo>
                    <a:cubicBezTo>
                      <a:pt x="271439" y="292922"/>
                      <a:pt x="207100" y="436628"/>
                      <a:pt x="207100" y="595361"/>
                    </a:cubicBezTo>
                    <a:cubicBezTo>
                      <a:pt x="207100" y="912827"/>
                      <a:pt x="464457" y="1170184"/>
                      <a:pt x="781923" y="1170184"/>
                    </a:cubicBezTo>
                    <a:cubicBezTo>
                      <a:pt x="1099389" y="1170184"/>
                      <a:pt x="1356746" y="912827"/>
                      <a:pt x="1356746" y="595361"/>
                    </a:cubicBezTo>
                    <a:cubicBezTo>
                      <a:pt x="1356746" y="436628"/>
                      <a:pt x="1292407" y="292922"/>
                      <a:pt x="1188384" y="188900"/>
                    </a:cubicBezTo>
                    <a:lnTo>
                      <a:pt x="1138008" y="147336"/>
                    </a:lnTo>
                    <a:lnTo>
                      <a:pt x="1291978" y="7105"/>
                    </a:lnTo>
                    <a:lnTo>
                      <a:pt x="1334826" y="42458"/>
                    </a:lnTo>
                    <a:cubicBezTo>
                      <a:pt x="1476326" y="183958"/>
                      <a:pt x="1563846" y="379439"/>
                      <a:pt x="1563846" y="595361"/>
                    </a:cubicBezTo>
                    <a:cubicBezTo>
                      <a:pt x="1563846" y="1027205"/>
                      <a:pt x="1213767" y="1377284"/>
                      <a:pt x="781923" y="1377284"/>
                    </a:cubicBezTo>
                    <a:cubicBezTo>
                      <a:pt x="350079" y="1377284"/>
                      <a:pt x="0" y="1027205"/>
                      <a:pt x="0" y="595361"/>
                    </a:cubicBezTo>
                    <a:cubicBezTo>
                      <a:pt x="0" y="379439"/>
                      <a:pt x="87520" y="183958"/>
                      <a:pt x="229020" y="42458"/>
                    </a:cubicBezTo>
                    <a:lnTo>
                      <a:pt x="280479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63AB4F4-D9C6-49D1-8F69-022B1EFCE074}"/>
                  </a:ext>
                </a:extLst>
              </p:cNvPr>
              <p:cNvSpPr/>
              <p:nvPr/>
            </p:nvSpPr>
            <p:spPr>
              <a:xfrm flipH="1">
                <a:off x="2970434" y="3541029"/>
                <a:ext cx="1230752" cy="1230751"/>
              </a:xfrm>
              <a:prstGeom prst="ellipse">
                <a:avLst/>
              </a:prstGeom>
              <a:solidFill>
                <a:srgbClr val="962DE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B089D42F-59A0-4CD7-B10D-955A035E29D2}"/>
              </a:ext>
            </a:extLst>
          </p:cNvPr>
          <p:cNvSpPr/>
          <p:nvPr/>
        </p:nvSpPr>
        <p:spPr>
          <a:xfrm flipH="1">
            <a:off x="7453795" y="3265940"/>
            <a:ext cx="4224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New E-Audit System For Quality Audits</a:t>
            </a:r>
          </a:p>
          <a:p>
            <a:pPr algn="ctr" defTabSz="914400">
              <a:defRPr/>
            </a:pPr>
            <a:r>
              <a:rPr lang="en-GB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New Investigation System </a:t>
            </a:r>
          </a:p>
          <a:p>
            <a:pPr algn="ctr" defTabSz="914400">
              <a:defRPr/>
            </a:pPr>
            <a:r>
              <a:rPr lang="en-GB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Automated Security Checks Through System </a:t>
            </a:r>
            <a:endParaRPr lang="en-US" sz="1600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C21968-9809-4959-AE1F-EB3998C192D0}"/>
              </a:ext>
            </a:extLst>
          </p:cNvPr>
          <p:cNvSpPr txBox="1"/>
          <p:nvPr/>
        </p:nvSpPr>
        <p:spPr>
          <a:xfrm flipH="1">
            <a:off x="7732732" y="2893261"/>
            <a:ext cx="365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Technology / Automation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443B901-4A5B-409A-B1FA-D47D0D4E6B48}"/>
              </a:ext>
            </a:extLst>
          </p:cNvPr>
          <p:cNvSpPr/>
          <p:nvPr/>
        </p:nvSpPr>
        <p:spPr>
          <a:xfrm flipH="1">
            <a:off x="136040" y="6414776"/>
            <a:ext cx="2405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Saudization In QRM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C57E3C6-A1F7-45F2-AC05-F9F2BCA48293}"/>
              </a:ext>
            </a:extLst>
          </p:cNvPr>
          <p:cNvSpPr/>
          <p:nvPr/>
        </p:nvSpPr>
        <p:spPr>
          <a:xfrm flipH="1">
            <a:off x="2389836" y="6450041"/>
            <a:ext cx="3195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Successful Investigation Efforts </a:t>
            </a:r>
            <a:endParaRPr lang="en-US" sz="1600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6941132-0215-494C-9FD6-4A447C5F10DA}"/>
              </a:ext>
            </a:extLst>
          </p:cNvPr>
          <p:cNvSpPr/>
          <p:nvPr/>
        </p:nvSpPr>
        <p:spPr>
          <a:xfrm flipH="1">
            <a:off x="6988076" y="6423312"/>
            <a:ext cx="3195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Revenue Growth From Specialized Services </a:t>
            </a:r>
            <a:endParaRPr lang="en-US" sz="1600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57780B-7004-4BC6-AFD5-4AB320FC97CB}"/>
              </a:ext>
            </a:extLst>
          </p:cNvPr>
          <p:cNvGrpSpPr/>
          <p:nvPr/>
        </p:nvGrpSpPr>
        <p:grpSpPr>
          <a:xfrm>
            <a:off x="613183" y="4642407"/>
            <a:ext cx="1372224" cy="1496605"/>
            <a:chOff x="7056166" y="3053443"/>
            <a:chExt cx="1512938" cy="165007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F385376-E3E5-40AE-8E1D-E051CE7C2D9A}"/>
                </a:ext>
              </a:extLst>
            </p:cNvPr>
            <p:cNvGrpSpPr/>
            <p:nvPr/>
          </p:nvGrpSpPr>
          <p:grpSpPr>
            <a:xfrm>
              <a:off x="7056166" y="3053443"/>
              <a:ext cx="1512938" cy="1650073"/>
              <a:chOff x="6991798" y="3210427"/>
              <a:chExt cx="1574330" cy="1717030"/>
            </a:xfrm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36D46221-D455-44AC-A9AA-0E9CC0B96DA0}"/>
                  </a:ext>
                </a:extLst>
              </p:cNvPr>
              <p:cNvSpPr/>
              <p:nvPr/>
            </p:nvSpPr>
            <p:spPr>
              <a:xfrm rot="10800000" flipH="1">
                <a:off x="7366496" y="4417527"/>
                <a:ext cx="824936" cy="509930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37BCA7A-A5DC-4017-93B3-711B4898A9B9}"/>
                  </a:ext>
                </a:extLst>
              </p:cNvPr>
              <p:cNvGrpSpPr/>
              <p:nvPr/>
            </p:nvGrpSpPr>
            <p:grpSpPr>
              <a:xfrm>
                <a:off x="6991798" y="3210427"/>
                <a:ext cx="1574330" cy="1402540"/>
                <a:chOff x="6737303" y="3369240"/>
                <a:chExt cx="1574330" cy="1402540"/>
              </a:xfrm>
            </p:grpSpPr>
            <p:sp>
              <p:nvSpPr>
                <p:cNvPr id="86" name="Freeform 94">
                  <a:extLst>
                    <a:ext uri="{FF2B5EF4-FFF2-40B4-BE49-F238E27FC236}">
                      <a16:creationId xmlns:a16="http://schemas.microsoft.com/office/drawing/2014/main" id="{D8CA109C-A7E0-46FE-89EE-3E479A8BF69F}"/>
                    </a:ext>
                  </a:extLst>
                </p:cNvPr>
                <p:cNvSpPr/>
                <p:nvPr/>
              </p:nvSpPr>
              <p:spPr>
                <a:xfrm rot="10800000" flipH="1">
                  <a:off x="6737303" y="3369240"/>
                  <a:ext cx="1574330" cy="1386516"/>
                </a:xfrm>
                <a:custGeom>
                  <a:avLst/>
                  <a:gdLst>
                    <a:gd name="connsiteX0" fmla="*/ 280479 w 1563846"/>
                    <a:gd name="connsiteY0" fmla="*/ 0 h 1377284"/>
                    <a:gd name="connsiteX1" fmla="*/ 419460 w 1563846"/>
                    <a:gd name="connsiteY1" fmla="*/ 152598 h 1377284"/>
                    <a:gd name="connsiteX2" fmla="*/ 375462 w 1563846"/>
                    <a:gd name="connsiteY2" fmla="*/ 188900 h 1377284"/>
                    <a:gd name="connsiteX3" fmla="*/ 207100 w 1563846"/>
                    <a:gd name="connsiteY3" fmla="*/ 595361 h 1377284"/>
                    <a:gd name="connsiteX4" fmla="*/ 781923 w 1563846"/>
                    <a:gd name="connsiteY4" fmla="*/ 1170184 h 1377284"/>
                    <a:gd name="connsiteX5" fmla="*/ 1356746 w 1563846"/>
                    <a:gd name="connsiteY5" fmla="*/ 595361 h 1377284"/>
                    <a:gd name="connsiteX6" fmla="*/ 1188384 w 1563846"/>
                    <a:gd name="connsiteY6" fmla="*/ 188900 h 1377284"/>
                    <a:gd name="connsiteX7" fmla="*/ 1138008 w 1563846"/>
                    <a:gd name="connsiteY7" fmla="*/ 147336 h 1377284"/>
                    <a:gd name="connsiteX8" fmla="*/ 1291978 w 1563846"/>
                    <a:gd name="connsiteY8" fmla="*/ 7105 h 1377284"/>
                    <a:gd name="connsiteX9" fmla="*/ 1334826 w 1563846"/>
                    <a:gd name="connsiteY9" fmla="*/ 42458 h 1377284"/>
                    <a:gd name="connsiteX10" fmla="*/ 1563846 w 1563846"/>
                    <a:gd name="connsiteY10" fmla="*/ 595361 h 1377284"/>
                    <a:gd name="connsiteX11" fmla="*/ 781923 w 1563846"/>
                    <a:gd name="connsiteY11" fmla="*/ 1377284 h 1377284"/>
                    <a:gd name="connsiteX12" fmla="*/ 0 w 1563846"/>
                    <a:gd name="connsiteY12" fmla="*/ 595361 h 1377284"/>
                    <a:gd name="connsiteX13" fmla="*/ 229020 w 1563846"/>
                    <a:gd name="connsiteY13" fmla="*/ 42458 h 1377284"/>
                    <a:gd name="connsiteX14" fmla="*/ 280479 w 1563846"/>
                    <a:gd name="connsiteY14" fmla="*/ 0 h 137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63846" h="1377284">
                      <a:moveTo>
                        <a:pt x="280479" y="0"/>
                      </a:moveTo>
                      <a:lnTo>
                        <a:pt x="419460" y="152598"/>
                      </a:lnTo>
                      <a:lnTo>
                        <a:pt x="375462" y="188900"/>
                      </a:lnTo>
                      <a:cubicBezTo>
                        <a:pt x="271439" y="292922"/>
                        <a:pt x="207100" y="436628"/>
                        <a:pt x="207100" y="595361"/>
                      </a:cubicBezTo>
                      <a:cubicBezTo>
                        <a:pt x="207100" y="912827"/>
                        <a:pt x="464457" y="1170184"/>
                        <a:pt x="781923" y="1170184"/>
                      </a:cubicBezTo>
                      <a:cubicBezTo>
                        <a:pt x="1099389" y="1170184"/>
                        <a:pt x="1356746" y="912827"/>
                        <a:pt x="1356746" y="595361"/>
                      </a:cubicBezTo>
                      <a:cubicBezTo>
                        <a:pt x="1356746" y="436628"/>
                        <a:pt x="1292407" y="292922"/>
                        <a:pt x="1188384" y="188900"/>
                      </a:cubicBezTo>
                      <a:lnTo>
                        <a:pt x="1138008" y="147336"/>
                      </a:lnTo>
                      <a:lnTo>
                        <a:pt x="1291978" y="7105"/>
                      </a:lnTo>
                      <a:lnTo>
                        <a:pt x="1334826" y="42458"/>
                      </a:lnTo>
                      <a:cubicBezTo>
                        <a:pt x="1476326" y="183958"/>
                        <a:pt x="1563846" y="379439"/>
                        <a:pt x="1563846" y="595361"/>
                      </a:cubicBezTo>
                      <a:cubicBezTo>
                        <a:pt x="1563846" y="1027205"/>
                        <a:pt x="1213767" y="1377284"/>
                        <a:pt x="781923" y="1377284"/>
                      </a:cubicBezTo>
                      <a:cubicBezTo>
                        <a:pt x="350079" y="1377284"/>
                        <a:pt x="0" y="1027205"/>
                        <a:pt x="0" y="595361"/>
                      </a:cubicBezTo>
                      <a:cubicBezTo>
                        <a:pt x="0" y="379439"/>
                        <a:pt x="87520" y="183958"/>
                        <a:pt x="229020" y="42458"/>
                      </a:cubicBezTo>
                      <a:lnTo>
                        <a:pt x="2804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800" ker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7F316303-0F50-4219-B167-8E8FCEDBFCCF}"/>
                    </a:ext>
                  </a:extLst>
                </p:cNvPr>
                <p:cNvSpPr/>
                <p:nvPr/>
              </p:nvSpPr>
              <p:spPr>
                <a:xfrm flipH="1">
                  <a:off x="6909092" y="3541029"/>
                  <a:ext cx="1230752" cy="1230751"/>
                </a:xfrm>
                <a:prstGeom prst="ellipse">
                  <a:avLst/>
                </a:prstGeom>
                <a:solidFill>
                  <a:srgbClr val="962DE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800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3" name="Freeform 91">
              <a:extLst>
                <a:ext uri="{FF2B5EF4-FFF2-40B4-BE49-F238E27FC236}">
                  <a16:creationId xmlns:a16="http://schemas.microsoft.com/office/drawing/2014/main" id="{568D6E52-A1DF-4B88-9C46-7119266979C4}"/>
                </a:ext>
              </a:extLst>
            </p:cNvPr>
            <p:cNvSpPr/>
            <p:nvPr/>
          </p:nvSpPr>
          <p:spPr>
            <a:xfrm>
              <a:off x="7568745" y="3516823"/>
              <a:ext cx="487781" cy="523816"/>
            </a:xfrm>
            <a:custGeom>
              <a:avLst/>
              <a:gdLst>
                <a:gd name="connsiteX0" fmla="*/ 219576 w 250778"/>
                <a:gd name="connsiteY0" fmla="*/ 257283 h 269307"/>
                <a:gd name="connsiteX1" fmla="*/ 220784 w 250778"/>
                <a:gd name="connsiteY1" fmla="*/ 258281 h 269307"/>
                <a:gd name="connsiteX2" fmla="*/ 243433 w 250778"/>
                <a:gd name="connsiteY2" fmla="*/ 260648 h 269307"/>
                <a:gd name="connsiteX3" fmla="*/ 244152 w 250778"/>
                <a:gd name="connsiteY3" fmla="*/ 260275 h 269307"/>
                <a:gd name="connsiteX4" fmla="*/ 244152 w 250778"/>
                <a:gd name="connsiteY4" fmla="*/ 269307 h 269307"/>
                <a:gd name="connsiteX5" fmla="*/ 219576 w 250778"/>
                <a:gd name="connsiteY5" fmla="*/ 269307 h 269307"/>
                <a:gd name="connsiteX6" fmla="*/ 190481 w 250778"/>
                <a:gd name="connsiteY6" fmla="*/ 228340 h 269307"/>
                <a:gd name="connsiteX7" fmla="*/ 216965 w 250778"/>
                <a:gd name="connsiteY7" fmla="*/ 255125 h 269307"/>
                <a:gd name="connsiteX8" fmla="*/ 217525 w 250778"/>
                <a:gd name="connsiteY8" fmla="*/ 255588 h 269307"/>
                <a:gd name="connsiteX9" fmla="*/ 217525 w 250778"/>
                <a:gd name="connsiteY9" fmla="*/ 268794 h 269307"/>
                <a:gd name="connsiteX10" fmla="*/ 190481 w 250778"/>
                <a:gd name="connsiteY10" fmla="*/ 268794 h 269307"/>
                <a:gd name="connsiteX11" fmla="*/ 190481 w 250778"/>
                <a:gd name="connsiteY11" fmla="*/ 236069 h 269307"/>
                <a:gd name="connsiteX12" fmla="*/ 93324 w 250778"/>
                <a:gd name="connsiteY12" fmla="*/ 202625 h 269307"/>
                <a:gd name="connsiteX13" fmla="*/ 96157 w 250778"/>
                <a:gd name="connsiteY13" fmla="*/ 204163 h 269307"/>
                <a:gd name="connsiteX14" fmla="*/ 125791 w 250778"/>
                <a:gd name="connsiteY14" fmla="*/ 210145 h 269307"/>
                <a:gd name="connsiteX15" fmla="*/ 155425 w 250778"/>
                <a:gd name="connsiteY15" fmla="*/ 204163 h 269307"/>
                <a:gd name="connsiteX16" fmla="*/ 157326 w 250778"/>
                <a:gd name="connsiteY16" fmla="*/ 203130 h 269307"/>
                <a:gd name="connsiteX17" fmla="*/ 156285 w 250778"/>
                <a:gd name="connsiteY17" fmla="*/ 207048 h 269307"/>
                <a:gd name="connsiteX18" fmla="*/ 152150 w 250778"/>
                <a:gd name="connsiteY18" fmla="*/ 215415 h 269307"/>
                <a:gd name="connsiteX19" fmla="*/ 152145 w 250778"/>
                <a:gd name="connsiteY19" fmla="*/ 215415 h 269307"/>
                <a:gd name="connsiteX20" fmla="*/ 152145 w 250778"/>
                <a:gd name="connsiteY20" fmla="*/ 231455 h 269307"/>
                <a:gd name="connsiteX21" fmla="*/ 152145 w 250778"/>
                <a:gd name="connsiteY21" fmla="*/ 264180 h 269307"/>
                <a:gd name="connsiteX22" fmla="*/ 125101 w 250778"/>
                <a:gd name="connsiteY22" fmla="*/ 264180 h 269307"/>
                <a:gd name="connsiteX23" fmla="*/ 125101 w 250778"/>
                <a:gd name="connsiteY23" fmla="*/ 231455 h 269307"/>
                <a:gd name="connsiteX24" fmla="*/ 123050 w 250778"/>
                <a:gd name="connsiteY24" fmla="*/ 231455 h 269307"/>
                <a:gd name="connsiteX25" fmla="*/ 123050 w 250778"/>
                <a:gd name="connsiteY25" fmla="*/ 264693 h 269307"/>
                <a:gd name="connsiteX26" fmla="*/ 98474 w 250778"/>
                <a:gd name="connsiteY26" fmla="*/ 264693 h 269307"/>
                <a:gd name="connsiteX27" fmla="*/ 98474 w 250778"/>
                <a:gd name="connsiteY27" fmla="*/ 231455 h 269307"/>
                <a:gd name="connsiteX28" fmla="*/ 98474 w 250778"/>
                <a:gd name="connsiteY28" fmla="*/ 214844 h 269307"/>
                <a:gd name="connsiteX29" fmla="*/ 97180 w 250778"/>
                <a:gd name="connsiteY29" fmla="*/ 213425 h 269307"/>
                <a:gd name="connsiteX30" fmla="*/ 94565 w 250778"/>
                <a:gd name="connsiteY30" fmla="*/ 207991 h 269307"/>
                <a:gd name="connsiteX31" fmla="*/ 197893 w 250778"/>
                <a:gd name="connsiteY31" fmla="*/ 186521 h 269307"/>
                <a:gd name="connsiteX32" fmla="*/ 208297 w 250778"/>
                <a:gd name="connsiteY32" fmla="*/ 190900 h 269307"/>
                <a:gd name="connsiteX33" fmla="*/ 243249 w 250778"/>
                <a:gd name="connsiteY33" fmla="*/ 226249 h 269307"/>
                <a:gd name="connsiteX34" fmla="*/ 243131 w 250778"/>
                <a:gd name="connsiteY34" fmla="*/ 247107 h 269307"/>
                <a:gd name="connsiteX35" fmla="*/ 243130 w 250778"/>
                <a:gd name="connsiteY35" fmla="*/ 247106 h 269307"/>
                <a:gd name="connsiteX36" fmla="*/ 222272 w 250778"/>
                <a:gd name="connsiteY36" fmla="*/ 246988 h 269307"/>
                <a:gd name="connsiteX37" fmla="*/ 187322 w 250778"/>
                <a:gd name="connsiteY37" fmla="*/ 211639 h 269307"/>
                <a:gd name="connsiteX38" fmla="*/ 183061 w 250778"/>
                <a:gd name="connsiteY38" fmla="*/ 201185 h 269307"/>
                <a:gd name="connsiteX39" fmla="*/ 187440 w 250778"/>
                <a:gd name="connsiteY39" fmla="*/ 190782 h 269307"/>
                <a:gd name="connsiteX40" fmla="*/ 186941 w 250778"/>
                <a:gd name="connsiteY40" fmla="*/ 175987 h 269307"/>
                <a:gd name="connsiteX41" fmla="*/ 187051 w 250778"/>
                <a:gd name="connsiteY41" fmla="*/ 182025 h 269307"/>
                <a:gd name="connsiteX42" fmla="*/ 176547 w 250778"/>
                <a:gd name="connsiteY42" fmla="*/ 192914 h 269307"/>
                <a:gd name="connsiteX43" fmla="*/ 170508 w 250778"/>
                <a:gd name="connsiteY43" fmla="*/ 193022 h 269307"/>
                <a:gd name="connsiteX44" fmla="*/ 170399 w 250778"/>
                <a:gd name="connsiteY44" fmla="*/ 186983 h 269307"/>
                <a:gd name="connsiteX45" fmla="*/ 180903 w 250778"/>
                <a:gd name="connsiteY45" fmla="*/ 176095 h 269307"/>
                <a:gd name="connsiteX46" fmla="*/ 186941 w 250778"/>
                <a:gd name="connsiteY46" fmla="*/ 175987 h 269307"/>
                <a:gd name="connsiteX47" fmla="*/ 200319 w 250778"/>
                <a:gd name="connsiteY47" fmla="*/ 141283 h 269307"/>
                <a:gd name="connsiteX48" fmla="*/ 205445 w 250778"/>
                <a:gd name="connsiteY48" fmla="*/ 141283 h 269307"/>
                <a:gd name="connsiteX49" fmla="*/ 210460 w 250778"/>
                <a:gd name="connsiteY49" fmla="*/ 165523 h 269307"/>
                <a:gd name="connsiteX50" fmla="*/ 214673 w 250778"/>
                <a:gd name="connsiteY50" fmla="*/ 165574 h 269307"/>
                <a:gd name="connsiteX51" fmla="*/ 214673 w 250778"/>
                <a:gd name="connsiteY51" fmla="*/ 151959 h 269307"/>
                <a:gd name="connsiteX52" fmla="*/ 217397 w 250778"/>
                <a:gd name="connsiteY52" fmla="*/ 149235 h 269307"/>
                <a:gd name="connsiteX53" fmla="*/ 220120 w 250778"/>
                <a:gd name="connsiteY53" fmla="*/ 151959 h 269307"/>
                <a:gd name="connsiteX54" fmla="*/ 220120 w 250778"/>
                <a:gd name="connsiteY54" fmla="*/ 165638 h 269307"/>
                <a:gd name="connsiteX55" fmla="*/ 223918 w 250778"/>
                <a:gd name="connsiteY55" fmla="*/ 165684 h 269307"/>
                <a:gd name="connsiteX56" fmla="*/ 229356 w 250778"/>
                <a:gd name="connsiteY56" fmla="*/ 141283 h 269307"/>
                <a:gd name="connsiteX57" fmla="*/ 229850 w 250778"/>
                <a:gd name="connsiteY57" fmla="*/ 141283 h 269307"/>
                <a:gd name="connsiteX58" fmla="*/ 246583 w 250778"/>
                <a:gd name="connsiteY58" fmla="*/ 148666 h 269307"/>
                <a:gd name="connsiteX59" fmla="*/ 248061 w 250778"/>
                <a:gd name="connsiteY59" fmla="*/ 212605 h 269307"/>
                <a:gd name="connsiteX60" fmla="*/ 246638 w 250778"/>
                <a:gd name="connsiteY60" fmla="*/ 215562 h 269307"/>
                <a:gd name="connsiteX61" fmla="*/ 214285 w 250778"/>
                <a:gd name="connsiteY61" fmla="*/ 182841 h 269307"/>
                <a:gd name="connsiteX62" fmla="*/ 201700 w 250778"/>
                <a:gd name="connsiteY62" fmla="*/ 176054 h 269307"/>
                <a:gd name="connsiteX63" fmla="*/ 196297 w 250778"/>
                <a:gd name="connsiteY63" fmla="*/ 175765 h 269307"/>
                <a:gd name="connsiteX64" fmla="*/ 197371 w 250778"/>
                <a:gd name="connsiteY64" fmla="*/ 174081 h 269307"/>
                <a:gd name="connsiteX65" fmla="*/ 195965 w 250778"/>
                <a:gd name="connsiteY65" fmla="*/ 167736 h 269307"/>
                <a:gd name="connsiteX66" fmla="*/ 191778 w 250778"/>
                <a:gd name="connsiteY66" fmla="*/ 166089 h 269307"/>
                <a:gd name="connsiteX67" fmla="*/ 191097 w 250778"/>
                <a:gd name="connsiteY67" fmla="*/ 166235 h 269307"/>
                <a:gd name="connsiteX68" fmla="*/ 193952 w 250778"/>
                <a:gd name="connsiteY68" fmla="*/ 160508 h 269307"/>
                <a:gd name="connsiteX69" fmla="*/ 200319 w 250778"/>
                <a:gd name="connsiteY69" fmla="*/ 141283 h 269307"/>
                <a:gd name="connsiteX70" fmla="*/ 20929 w 250778"/>
                <a:gd name="connsiteY70" fmla="*/ 141283 h 269307"/>
                <a:gd name="connsiteX71" fmla="*/ 21422 w 250778"/>
                <a:gd name="connsiteY71" fmla="*/ 141283 h 269307"/>
                <a:gd name="connsiteX72" fmla="*/ 26860 w 250778"/>
                <a:gd name="connsiteY72" fmla="*/ 165684 h 269307"/>
                <a:gd name="connsiteX73" fmla="*/ 30658 w 250778"/>
                <a:gd name="connsiteY73" fmla="*/ 165639 h 269307"/>
                <a:gd name="connsiteX74" fmla="*/ 30658 w 250778"/>
                <a:gd name="connsiteY74" fmla="*/ 151959 h 269307"/>
                <a:gd name="connsiteX75" fmla="*/ 33381 w 250778"/>
                <a:gd name="connsiteY75" fmla="*/ 149236 h 269307"/>
                <a:gd name="connsiteX76" fmla="*/ 36105 w 250778"/>
                <a:gd name="connsiteY76" fmla="*/ 151959 h 269307"/>
                <a:gd name="connsiteX77" fmla="*/ 36105 w 250778"/>
                <a:gd name="connsiteY77" fmla="*/ 165574 h 269307"/>
                <a:gd name="connsiteX78" fmla="*/ 40318 w 250778"/>
                <a:gd name="connsiteY78" fmla="*/ 165524 h 269307"/>
                <a:gd name="connsiteX79" fmla="*/ 45333 w 250778"/>
                <a:gd name="connsiteY79" fmla="*/ 141283 h 269307"/>
                <a:gd name="connsiteX80" fmla="*/ 50458 w 250778"/>
                <a:gd name="connsiteY80" fmla="*/ 141283 h 269307"/>
                <a:gd name="connsiteX81" fmla="*/ 51494 w 250778"/>
                <a:gd name="connsiteY81" fmla="*/ 146186 h 269307"/>
                <a:gd name="connsiteX82" fmla="*/ 51752 w 250778"/>
                <a:gd name="connsiteY82" fmla="*/ 148746 h 269307"/>
                <a:gd name="connsiteX83" fmla="*/ 63120 w 250778"/>
                <a:gd name="connsiteY83" fmla="*/ 175761 h 269307"/>
                <a:gd name="connsiteX84" fmla="*/ 64383 w 250778"/>
                <a:gd name="connsiteY84" fmla="*/ 177292 h 269307"/>
                <a:gd name="connsiteX85" fmla="*/ 64731 w 250778"/>
                <a:gd name="connsiteY85" fmla="*/ 178195 h 269307"/>
                <a:gd name="connsiteX86" fmla="*/ 60302 w 250778"/>
                <a:gd name="connsiteY86" fmla="*/ 220029 h 269307"/>
                <a:gd name="connsiteX87" fmla="*/ 60297 w 250778"/>
                <a:gd name="connsiteY87" fmla="*/ 220029 h 269307"/>
                <a:gd name="connsiteX88" fmla="*/ 60297 w 250778"/>
                <a:gd name="connsiteY88" fmla="*/ 236069 h 269307"/>
                <a:gd name="connsiteX89" fmla="*/ 60297 w 250778"/>
                <a:gd name="connsiteY89" fmla="*/ 268795 h 269307"/>
                <a:gd name="connsiteX90" fmla="*/ 33253 w 250778"/>
                <a:gd name="connsiteY90" fmla="*/ 268795 h 269307"/>
                <a:gd name="connsiteX91" fmla="*/ 33253 w 250778"/>
                <a:gd name="connsiteY91" fmla="*/ 236069 h 269307"/>
                <a:gd name="connsiteX92" fmla="*/ 31203 w 250778"/>
                <a:gd name="connsiteY92" fmla="*/ 236069 h 269307"/>
                <a:gd name="connsiteX93" fmla="*/ 31203 w 250778"/>
                <a:gd name="connsiteY93" fmla="*/ 269307 h 269307"/>
                <a:gd name="connsiteX94" fmla="*/ 6627 w 250778"/>
                <a:gd name="connsiteY94" fmla="*/ 269307 h 269307"/>
                <a:gd name="connsiteX95" fmla="*/ 6627 w 250778"/>
                <a:gd name="connsiteY95" fmla="*/ 236069 h 269307"/>
                <a:gd name="connsiteX96" fmla="*/ 6627 w 250778"/>
                <a:gd name="connsiteY96" fmla="*/ 219457 h 269307"/>
                <a:gd name="connsiteX97" fmla="*/ 5332 w 250778"/>
                <a:gd name="connsiteY97" fmla="*/ 218039 h 269307"/>
                <a:gd name="connsiteX98" fmla="*/ 4195 w 250778"/>
                <a:gd name="connsiteY98" fmla="*/ 148666 h 269307"/>
                <a:gd name="connsiteX99" fmla="*/ 112776 w 250778"/>
                <a:gd name="connsiteY99" fmla="*/ 136670 h 269307"/>
                <a:gd name="connsiteX100" fmla="*/ 113270 w 250778"/>
                <a:gd name="connsiteY100" fmla="*/ 136670 h 269307"/>
                <a:gd name="connsiteX101" fmla="*/ 118708 w 250778"/>
                <a:gd name="connsiteY101" fmla="*/ 161070 h 269307"/>
                <a:gd name="connsiteX102" fmla="*/ 122506 w 250778"/>
                <a:gd name="connsiteY102" fmla="*/ 161025 h 269307"/>
                <a:gd name="connsiteX103" fmla="*/ 122506 w 250778"/>
                <a:gd name="connsiteY103" fmla="*/ 147346 h 269307"/>
                <a:gd name="connsiteX104" fmla="*/ 125229 w 250778"/>
                <a:gd name="connsiteY104" fmla="*/ 144622 h 269307"/>
                <a:gd name="connsiteX105" fmla="*/ 127953 w 250778"/>
                <a:gd name="connsiteY105" fmla="*/ 147346 h 269307"/>
                <a:gd name="connsiteX106" fmla="*/ 127953 w 250778"/>
                <a:gd name="connsiteY106" fmla="*/ 160960 h 269307"/>
                <a:gd name="connsiteX107" fmla="*/ 132166 w 250778"/>
                <a:gd name="connsiteY107" fmla="*/ 160910 h 269307"/>
                <a:gd name="connsiteX108" fmla="*/ 137181 w 250778"/>
                <a:gd name="connsiteY108" fmla="*/ 136670 h 269307"/>
                <a:gd name="connsiteX109" fmla="*/ 151022 w 250778"/>
                <a:gd name="connsiteY109" fmla="*/ 136670 h 269307"/>
                <a:gd name="connsiteX110" fmla="*/ 156684 w 250778"/>
                <a:gd name="connsiteY110" fmla="*/ 155318 h 269307"/>
                <a:gd name="connsiteX111" fmla="*/ 156774 w 250778"/>
                <a:gd name="connsiteY111" fmla="*/ 158885 h 269307"/>
                <a:gd name="connsiteX112" fmla="*/ 152919 w 250778"/>
                <a:gd name="connsiteY112" fmla="*/ 162065 h 269307"/>
                <a:gd name="connsiteX113" fmla="*/ 125363 w 250778"/>
                <a:gd name="connsiteY113" fmla="*/ 170482 h 269307"/>
                <a:gd name="connsiteX114" fmla="*/ 97807 w 250778"/>
                <a:gd name="connsiteY114" fmla="*/ 162065 h 269307"/>
                <a:gd name="connsiteX115" fmla="*/ 93708 w 250778"/>
                <a:gd name="connsiteY115" fmla="*/ 158683 h 269307"/>
                <a:gd name="connsiteX116" fmla="*/ 93828 w 250778"/>
                <a:gd name="connsiteY116" fmla="*/ 157503 h 269307"/>
                <a:gd name="connsiteX117" fmla="*/ 96043 w 250778"/>
                <a:gd name="connsiteY117" fmla="*/ 144052 h 269307"/>
                <a:gd name="connsiteX118" fmla="*/ 217076 w 250778"/>
                <a:gd name="connsiteY118" fmla="*/ 101280 h 269307"/>
                <a:gd name="connsiteX119" fmla="*/ 230534 w 250778"/>
                <a:gd name="connsiteY119" fmla="*/ 119544 h 269307"/>
                <a:gd name="connsiteX120" fmla="*/ 217076 w 250778"/>
                <a:gd name="connsiteY120" fmla="*/ 137808 h 269307"/>
                <a:gd name="connsiteX121" fmla="*/ 203618 w 250778"/>
                <a:gd name="connsiteY121" fmla="*/ 119544 h 269307"/>
                <a:gd name="connsiteX122" fmla="*/ 217076 w 250778"/>
                <a:gd name="connsiteY122" fmla="*/ 101280 h 269307"/>
                <a:gd name="connsiteX123" fmla="*/ 33702 w 250778"/>
                <a:gd name="connsiteY123" fmla="*/ 101280 h 269307"/>
                <a:gd name="connsiteX124" fmla="*/ 47160 w 250778"/>
                <a:gd name="connsiteY124" fmla="*/ 119544 h 269307"/>
                <a:gd name="connsiteX125" fmla="*/ 33702 w 250778"/>
                <a:gd name="connsiteY125" fmla="*/ 137808 h 269307"/>
                <a:gd name="connsiteX126" fmla="*/ 20244 w 250778"/>
                <a:gd name="connsiteY126" fmla="*/ 119544 h 269307"/>
                <a:gd name="connsiteX127" fmla="*/ 33702 w 250778"/>
                <a:gd name="connsiteY127" fmla="*/ 101280 h 269307"/>
                <a:gd name="connsiteX128" fmla="*/ 125550 w 250778"/>
                <a:gd name="connsiteY128" fmla="*/ 96666 h 269307"/>
                <a:gd name="connsiteX129" fmla="*/ 139008 w 250778"/>
                <a:gd name="connsiteY129" fmla="*/ 114930 h 269307"/>
                <a:gd name="connsiteX130" fmla="*/ 125550 w 250778"/>
                <a:gd name="connsiteY130" fmla="*/ 133194 h 269307"/>
                <a:gd name="connsiteX131" fmla="*/ 112092 w 250778"/>
                <a:gd name="connsiteY131" fmla="*/ 114930 h 269307"/>
                <a:gd name="connsiteX132" fmla="*/ 125550 w 250778"/>
                <a:gd name="connsiteY132" fmla="*/ 96666 h 269307"/>
                <a:gd name="connsiteX133" fmla="*/ 125790 w 250778"/>
                <a:gd name="connsiteY133" fmla="*/ 84731 h 269307"/>
                <a:gd name="connsiteX134" fmla="*/ 76505 w 250778"/>
                <a:gd name="connsiteY134" fmla="*/ 134015 h 269307"/>
                <a:gd name="connsiteX135" fmla="*/ 125790 w 250778"/>
                <a:gd name="connsiteY135" fmla="*/ 183299 h 269307"/>
                <a:gd name="connsiteX136" fmla="*/ 175075 w 250778"/>
                <a:gd name="connsiteY136" fmla="*/ 134015 h 269307"/>
                <a:gd name="connsiteX137" fmla="*/ 125790 w 250778"/>
                <a:gd name="connsiteY137" fmla="*/ 84731 h 269307"/>
                <a:gd name="connsiteX138" fmla="*/ 125791 w 250778"/>
                <a:gd name="connsiteY138" fmla="*/ 68137 h 269307"/>
                <a:gd name="connsiteX139" fmla="*/ 191670 w 250778"/>
                <a:gd name="connsiteY139" fmla="*/ 134015 h 269307"/>
                <a:gd name="connsiteX140" fmla="*/ 125791 w 250778"/>
                <a:gd name="connsiteY140" fmla="*/ 199893 h 269307"/>
                <a:gd name="connsiteX141" fmla="*/ 59912 w 250778"/>
                <a:gd name="connsiteY141" fmla="*/ 134015 h 269307"/>
                <a:gd name="connsiteX142" fmla="*/ 125791 w 250778"/>
                <a:gd name="connsiteY142" fmla="*/ 68137 h 269307"/>
                <a:gd name="connsiteX143" fmla="*/ 140646 w 250778"/>
                <a:gd name="connsiteY143" fmla="*/ 40004 h 269307"/>
                <a:gd name="connsiteX144" fmla="*/ 157563 w 250778"/>
                <a:gd name="connsiteY144" fmla="*/ 40004 h 269307"/>
                <a:gd name="connsiteX145" fmla="*/ 162578 w 250778"/>
                <a:gd name="connsiteY145" fmla="*/ 64244 h 269307"/>
                <a:gd name="connsiteX146" fmla="*/ 166791 w 250778"/>
                <a:gd name="connsiteY146" fmla="*/ 64294 h 269307"/>
                <a:gd name="connsiteX147" fmla="*/ 166791 w 250778"/>
                <a:gd name="connsiteY147" fmla="*/ 50680 h 269307"/>
                <a:gd name="connsiteX148" fmla="*/ 169515 w 250778"/>
                <a:gd name="connsiteY148" fmla="*/ 47956 h 269307"/>
                <a:gd name="connsiteX149" fmla="*/ 172238 w 250778"/>
                <a:gd name="connsiteY149" fmla="*/ 50680 h 269307"/>
                <a:gd name="connsiteX150" fmla="*/ 172238 w 250778"/>
                <a:gd name="connsiteY150" fmla="*/ 64359 h 269307"/>
                <a:gd name="connsiteX151" fmla="*/ 176036 w 250778"/>
                <a:gd name="connsiteY151" fmla="*/ 64404 h 269307"/>
                <a:gd name="connsiteX152" fmla="*/ 181474 w 250778"/>
                <a:gd name="connsiteY152" fmla="*/ 40004 h 269307"/>
                <a:gd name="connsiteX153" fmla="*/ 181968 w 250778"/>
                <a:gd name="connsiteY153" fmla="*/ 40004 h 269307"/>
                <a:gd name="connsiteX154" fmla="*/ 198701 w 250778"/>
                <a:gd name="connsiteY154" fmla="*/ 47386 h 269307"/>
                <a:gd name="connsiteX155" fmla="*/ 202892 w 250778"/>
                <a:gd name="connsiteY155" fmla="*/ 89503 h 269307"/>
                <a:gd name="connsiteX156" fmla="*/ 202593 w 250778"/>
                <a:gd name="connsiteY156" fmla="*/ 97232 h 269307"/>
                <a:gd name="connsiteX157" fmla="*/ 202209 w 250778"/>
                <a:gd name="connsiteY157" fmla="*/ 97180 h 269307"/>
                <a:gd name="connsiteX158" fmla="*/ 196971 w 250778"/>
                <a:gd name="connsiteY158" fmla="*/ 98615 h 269307"/>
                <a:gd name="connsiteX159" fmla="*/ 194352 w 250778"/>
                <a:gd name="connsiteY159" fmla="*/ 101011 h 269307"/>
                <a:gd name="connsiteX160" fmla="*/ 189929 w 250778"/>
                <a:gd name="connsiteY160" fmla="*/ 92981 h 269307"/>
                <a:gd name="connsiteX161" fmla="*/ 141134 w 250778"/>
                <a:gd name="connsiteY161" fmla="*/ 59431 h 269307"/>
                <a:gd name="connsiteX162" fmla="*/ 140170 w 250778"/>
                <a:gd name="connsiteY162" fmla="*/ 59284 h 269307"/>
                <a:gd name="connsiteX163" fmla="*/ 140175 w 250778"/>
                <a:gd name="connsiteY163" fmla="*/ 59229 h 269307"/>
                <a:gd name="connsiteX164" fmla="*/ 140646 w 250778"/>
                <a:gd name="connsiteY164" fmla="*/ 40004 h 269307"/>
                <a:gd name="connsiteX165" fmla="*/ 66737 w 250778"/>
                <a:gd name="connsiteY165" fmla="*/ 40003 h 269307"/>
                <a:gd name="connsiteX166" fmla="*/ 67231 w 250778"/>
                <a:gd name="connsiteY166" fmla="*/ 40003 h 269307"/>
                <a:gd name="connsiteX167" fmla="*/ 72669 w 250778"/>
                <a:gd name="connsiteY167" fmla="*/ 64403 h 269307"/>
                <a:gd name="connsiteX168" fmla="*/ 76466 w 250778"/>
                <a:gd name="connsiteY168" fmla="*/ 64358 h 269307"/>
                <a:gd name="connsiteX169" fmla="*/ 76466 w 250778"/>
                <a:gd name="connsiteY169" fmla="*/ 50679 h 269307"/>
                <a:gd name="connsiteX170" fmla="*/ 79190 w 250778"/>
                <a:gd name="connsiteY170" fmla="*/ 47955 h 269307"/>
                <a:gd name="connsiteX171" fmla="*/ 81913 w 250778"/>
                <a:gd name="connsiteY171" fmla="*/ 50679 h 269307"/>
                <a:gd name="connsiteX172" fmla="*/ 81913 w 250778"/>
                <a:gd name="connsiteY172" fmla="*/ 64293 h 269307"/>
                <a:gd name="connsiteX173" fmla="*/ 86126 w 250778"/>
                <a:gd name="connsiteY173" fmla="*/ 64243 h 269307"/>
                <a:gd name="connsiteX174" fmla="*/ 91141 w 250778"/>
                <a:gd name="connsiteY174" fmla="*/ 40003 h 269307"/>
                <a:gd name="connsiteX175" fmla="*/ 108058 w 250778"/>
                <a:gd name="connsiteY175" fmla="*/ 40003 h 269307"/>
                <a:gd name="connsiteX176" fmla="*/ 108530 w 250778"/>
                <a:gd name="connsiteY176" fmla="*/ 59228 h 269307"/>
                <a:gd name="connsiteX177" fmla="*/ 108583 w 250778"/>
                <a:gd name="connsiteY177" fmla="*/ 59909 h 269307"/>
                <a:gd name="connsiteX178" fmla="*/ 103151 w 250778"/>
                <a:gd name="connsiteY178" fmla="*/ 61305 h 269307"/>
                <a:gd name="connsiteX179" fmla="*/ 56384 w 250778"/>
                <a:gd name="connsiteY179" fmla="*/ 102683 h 269307"/>
                <a:gd name="connsiteX180" fmla="*/ 55597 w 250778"/>
                <a:gd name="connsiteY180" fmla="*/ 104755 h 269307"/>
                <a:gd name="connsiteX181" fmla="*/ 53472 w 250778"/>
                <a:gd name="connsiteY181" fmla="*/ 100477 h 269307"/>
                <a:gd name="connsiteX182" fmla="*/ 46668 w 250778"/>
                <a:gd name="connsiteY182" fmla="*/ 95499 h 269307"/>
                <a:gd name="connsiteX183" fmla="*/ 45984 w 250778"/>
                <a:gd name="connsiteY183" fmla="*/ 95405 h 269307"/>
                <a:gd name="connsiteX184" fmla="*/ 45830 w 250778"/>
                <a:gd name="connsiteY184" fmla="*/ 85831 h 269307"/>
                <a:gd name="connsiteX185" fmla="*/ 50004 w 250778"/>
                <a:gd name="connsiteY185" fmla="*/ 47385 h 269307"/>
                <a:gd name="connsiteX186" fmla="*/ 169193 w 250778"/>
                <a:gd name="connsiteY186" fmla="*/ 0 h 269307"/>
                <a:gd name="connsiteX187" fmla="*/ 182651 w 250778"/>
                <a:gd name="connsiteY187" fmla="*/ 18264 h 269307"/>
                <a:gd name="connsiteX188" fmla="*/ 169193 w 250778"/>
                <a:gd name="connsiteY188" fmla="*/ 36528 h 269307"/>
                <a:gd name="connsiteX189" fmla="*/ 155735 w 250778"/>
                <a:gd name="connsiteY189" fmla="*/ 18264 h 269307"/>
                <a:gd name="connsiteX190" fmla="*/ 169193 w 250778"/>
                <a:gd name="connsiteY190" fmla="*/ 0 h 269307"/>
                <a:gd name="connsiteX191" fmla="*/ 79510 w 250778"/>
                <a:gd name="connsiteY191" fmla="*/ 0 h 269307"/>
                <a:gd name="connsiteX192" fmla="*/ 92968 w 250778"/>
                <a:gd name="connsiteY192" fmla="*/ 18264 h 269307"/>
                <a:gd name="connsiteX193" fmla="*/ 79510 w 250778"/>
                <a:gd name="connsiteY193" fmla="*/ 36528 h 269307"/>
                <a:gd name="connsiteX194" fmla="*/ 66052 w 250778"/>
                <a:gd name="connsiteY194" fmla="*/ 18264 h 269307"/>
                <a:gd name="connsiteX195" fmla="*/ 79510 w 250778"/>
                <a:gd name="connsiteY195" fmla="*/ 0 h 26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50778" h="269307">
                  <a:moveTo>
                    <a:pt x="219576" y="257283"/>
                  </a:moveTo>
                  <a:lnTo>
                    <a:pt x="220784" y="258281"/>
                  </a:lnTo>
                  <a:cubicBezTo>
                    <a:pt x="227540" y="262797"/>
                    <a:pt x="236055" y="263591"/>
                    <a:pt x="243433" y="260648"/>
                  </a:cubicBezTo>
                  <a:lnTo>
                    <a:pt x="244152" y="260275"/>
                  </a:lnTo>
                  <a:lnTo>
                    <a:pt x="244152" y="269307"/>
                  </a:lnTo>
                  <a:lnTo>
                    <a:pt x="219576" y="269307"/>
                  </a:lnTo>
                  <a:close/>
                  <a:moveTo>
                    <a:pt x="190481" y="228340"/>
                  </a:moveTo>
                  <a:lnTo>
                    <a:pt x="216965" y="255125"/>
                  </a:lnTo>
                  <a:lnTo>
                    <a:pt x="217525" y="255588"/>
                  </a:lnTo>
                  <a:lnTo>
                    <a:pt x="217525" y="268794"/>
                  </a:lnTo>
                  <a:lnTo>
                    <a:pt x="190481" y="268794"/>
                  </a:lnTo>
                  <a:lnTo>
                    <a:pt x="190481" y="236069"/>
                  </a:lnTo>
                  <a:close/>
                  <a:moveTo>
                    <a:pt x="93324" y="202625"/>
                  </a:moveTo>
                  <a:lnTo>
                    <a:pt x="96157" y="204163"/>
                  </a:lnTo>
                  <a:cubicBezTo>
                    <a:pt x="105265" y="208015"/>
                    <a:pt x="115279" y="210145"/>
                    <a:pt x="125791" y="210145"/>
                  </a:cubicBezTo>
                  <a:cubicBezTo>
                    <a:pt x="136302" y="210145"/>
                    <a:pt x="146316" y="208015"/>
                    <a:pt x="155425" y="204163"/>
                  </a:cubicBezTo>
                  <a:lnTo>
                    <a:pt x="157326" y="203130"/>
                  </a:lnTo>
                  <a:lnTo>
                    <a:pt x="156285" y="207048"/>
                  </a:lnTo>
                  <a:cubicBezTo>
                    <a:pt x="155243" y="210189"/>
                    <a:pt x="153865" y="213019"/>
                    <a:pt x="152150" y="215415"/>
                  </a:cubicBezTo>
                  <a:lnTo>
                    <a:pt x="152145" y="215415"/>
                  </a:lnTo>
                  <a:lnTo>
                    <a:pt x="152145" y="231455"/>
                  </a:lnTo>
                  <a:lnTo>
                    <a:pt x="152145" y="264180"/>
                  </a:lnTo>
                  <a:lnTo>
                    <a:pt x="125101" y="264180"/>
                  </a:lnTo>
                  <a:lnTo>
                    <a:pt x="125101" y="231455"/>
                  </a:lnTo>
                  <a:lnTo>
                    <a:pt x="123050" y="231455"/>
                  </a:lnTo>
                  <a:lnTo>
                    <a:pt x="123050" y="264693"/>
                  </a:lnTo>
                  <a:lnTo>
                    <a:pt x="98474" y="264693"/>
                  </a:lnTo>
                  <a:lnTo>
                    <a:pt x="98474" y="231455"/>
                  </a:lnTo>
                  <a:lnTo>
                    <a:pt x="98474" y="214844"/>
                  </a:lnTo>
                  <a:lnTo>
                    <a:pt x="97180" y="213425"/>
                  </a:lnTo>
                  <a:cubicBezTo>
                    <a:pt x="96140" y="211970"/>
                    <a:pt x="95275" y="210133"/>
                    <a:pt x="94565" y="207991"/>
                  </a:cubicBezTo>
                  <a:close/>
                  <a:moveTo>
                    <a:pt x="197893" y="186521"/>
                  </a:moveTo>
                  <a:cubicBezTo>
                    <a:pt x="201668" y="186542"/>
                    <a:pt x="205434" y="188003"/>
                    <a:pt x="208297" y="190900"/>
                  </a:cubicBezTo>
                  <a:lnTo>
                    <a:pt x="243249" y="226249"/>
                  </a:lnTo>
                  <a:cubicBezTo>
                    <a:pt x="248976" y="232042"/>
                    <a:pt x="248924" y="241380"/>
                    <a:pt x="243131" y="247107"/>
                  </a:cubicBezTo>
                  <a:lnTo>
                    <a:pt x="243130" y="247106"/>
                  </a:lnTo>
                  <a:cubicBezTo>
                    <a:pt x="237338" y="252834"/>
                    <a:pt x="228000" y="252781"/>
                    <a:pt x="222272" y="246988"/>
                  </a:cubicBezTo>
                  <a:lnTo>
                    <a:pt x="187322" y="211639"/>
                  </a:lnTo>
                  <a:cubicBezTo>
                    <a:pt x="184458" y="208743"/>
                    <a:pt x="183040" y="204960"/>
                    <a:pt x="183061" y="201185"/>
                  </a:cubicBezTo>
                  <a:lnTo>
                    <a:pt x="187440" y="190782"/>
                  </a:lnTo>
                  <a:close/>
                  <a:moveTo>
                    <a:pt x="186941" y="175987"/>
                  </a:moveTo>
                  <a:cubicBezTo>
                    <a:pt x="188638" y="177624"/>
                    <a:pt x="188687" y="180328"/>
                    <a:pt x="187051" y="182025"/>
                  </a:cubicBezTo>
                  <a:lnTo>
                    <a:pt x="176547" y="192914"/>
                  </a:lnTo>
                  <a:cubicBezTo>
                    <a:pt x="174910" y="194610"/>
                    <a:pt x="172206" y="194659"/>
                    <a:pt x="170508" y="193022"/>
                  </a:cubicBezTo>
                  <a:cubicBezTo>
                    <a:pt x="168811" y="191384"/>
                    <a:pt x="168762" y="188680"/>
                    <a:pt x="170399" y="186983"/>
                  </a:cubicBezTo>
                  <a:lnTo>
                    <a:pt x="180903" y="176095"/>
                  </a:lnTo>
                  <a:cubicBezTo>
                    <a:pt x="182539" y="174398"/>
                    <a:pt x="185244" y="174349"/>
                    <a:pt x="186941" y="175987"/>
                  </a:cubicBezTo>
                  <a:close/>
                  <a:moveTo>
                    <a:pt x="200319" y="141283"/>
                  </a:moveTo>
                  <a:lnTo>
                    <a:pt x="205445" y="141283"/>
                  </a:lnTo>
                  <a:lnTo>
                    <a:pt x="210460" y="165523"/>
                  </a:lnTo>
                  <a:lnTo>
                    <a:pt x="214673" y="165574"/>
                  </a:lnTo>
                  <a:lnTo>
                    <a:pt x="214673" y="151959"/>
                  </a:lnTo>
                  <a:cubicBezTo>
                    <a:pt x="214673" y="150455"/>
                    <a:pt x="215893" y="149235"/>
                    <a:pt x="217397" y="149235"/>
                  </a:cubicBezTo>
                  <a:cubicBezTo>
                    <a:pt x="218901" y="149235"/>
                    <a:pt x="220120" y="150455"/>
                    <a:pt x="220120" y="151959"/>
                  </a:cubicBezTo>
                  <a:lnTo>
                    <a:pt x="220120" y="165638"/>
                  </a:lnTo>
                  <a:lnTo>
                    <a:pt x="223918" y="165684"/>
                  </a:lnTo>
                  <a:lnTo>
                    <a:pt x="229356" y="141283"/>
                  </a:lnTo>
                  <a:lnTo>
                    <a:pt x="229850" y="141283"/>
                  </a:lnTo>
                  <a:lnTo>
                    <a:pt x="246583" y="148666"/>
                  </a:lnTo>
                  <a:cubicBezTo>
                    <a:pt x="250368" y="167624"/>
                    <a:pt x="253029" y="197608"/>
                    <a:pt x="248061" y="212605"/>
                  </a:cubicBezTo>
                  <a:lnTo>
                    <a:pt x="246638" y="215562"/>
                  </a:lnTo>
                  <a:lnTo>
                    <a:pt x="214285" y="182841"/>
                  </a:lnTo>
                  <a:cubicBezTo>
                    <a:pt x="210724" y="179239"/>
                    <a:pt x="206320" y="176975"/>
                    <a:pt x="201700" y="176054"/>
                  </a:cubicBezTo>
                  <a:lnTo>
                    <a:pt x="196297" y="175765"/>
                  </a:lnTo>
                  <a:lnTo>
                    <a:pt x="197371" y="174081"/>
                  </a:lnTo>
                  <a:cubicBezTo>
                    <a:pt x="198194" y="171943"/>
                    <a:pt x="197718" y="169427"/>
                    <a:pt x="195965" y="167736"/>
                  </a:cubicBezTo>
                  <a:cubicBezTo>
                    <a:pt x="194797" y="166609"/>
                    <a:pt x="193282" y="166062"/>
                    <a:pt x="191778" y="166089"/>
                  </a:cubicBezTo>
                  <a:lnTo>
                    <a:pt x="191097" y="166235"/>
                  </a:lnTo>
                  <a:lnTo>
                    <a:pt x="193952" y="160508"/>
                  </a:lnTo>
                  <a:cubicBezTo>
                    <a:pt x="197264" y="153813"/>
                    <a:pt x="200319" y="146861"/>
                    <a:pt x="200319" y="141283"/>
                  </a:cubicBezTo>
                  <a:close/>
                  <a:moveTo>
                    <a:pt x="20929" y="141283"/>
                  </a:moveTo>
                  <a:lnTo>
                    <a:pt x="21422" y="141283"/>
                  </a:lnTo>
                  <a:lnTo>
                    <a:pt x="26860" y="165684"/>
                  </a:lnTo>
                  <a:lnTo>
                    <a:pt x="30658" y="165639"/>
                  </a:lnTo>
                  <a:lnTo>
                    <a:pt x="30658" y="151959"/>
                  </a:lnTo>
                  <a:cubicBezTo>
                    <a:pt x="30658" y="150455"/>
                    <a:pt x="31877" y="149236"/>
                    <a:pt x="33381" y="149236"/>
                  </a:cubicBezTo>
                  <a:cubicBezTo>
                    <a:pt x="34886" y="149236"/>
                    <a:pt x="36105" y="150455"/>
                    <a:pt x="36105" y="151959"/>
                  </a:cubicBezTo>
                  <a:lnTo>
                    <a:pt x="36105" y="165574"/>
                  </a:lnTo>
                  <a:lnTo>
                    <a:pt x="40318" y="165524"/>
                  </a:lnTo>
                  <a:lnTo>
                    <a:pt x="45333" y="141283"/>
                  </a:lnTo>
                  <a:lnTo>
                    <a:pt x="50458" y="141283"/>
                  </a:lnTo>
                  <a:lnTo>
                    <a:pt x="51494" y="146186"/>
                  </a:lnTo>
                  <a:lnTo>
                    <a:pt x="51752" y="148746"/>
                  </a:lnTo>
                  <a:cubicBezTo>
                    <a:pt x="53765" y="158582"/>
                    <a:pt x="57689" y="167722"/>
                    <a:pt x="63120" y="175761"/>
                  </a:cubicBezTo>
                  <a:lnTo>
                    <a:pt x="64383" y="177292"/>
                  </a:lnTo>
                  <a:lnTo>
                    <a:pt x="64731" y="178195"/>
                  </a:lnTo>
                  <a:cubicBezTo>
                    <a:pt x="68638" y="193934"/>
                    <a:pt x="67161" y="210442"/>
                    <a:pt x="60302" y="220029"/>
                  </a:cubicBezTo>
                  <a:lnTo>
                    <a:pt x="60297" y="220029"/>
                  </a:lnTo>
                  <a:lnTo>
                    <a:pt x="60297" y="236069"/>
                  </a:lnTo>
                  <a:lnTo>
                    <a:pt x="60297" y="268795"/>
                  </a:lnTo>
                  <a:lnTo>
                    <a:pt x="33253" y="268795"/>
                  </a:lnTo>
                  <a:lnTo>
                    <a:pt x="33253" y="236069"/>
                  </a:lnTo>
                  <a:lnTo>
                    <a:pt x="31203" y="236069"/>
                  </a:lnTo>
                  <a:lnTo>
                    <a:pt x="31203" y="269307"/>
                  </a:lnTo>
                  <a:lnTo>
                    <a:pt x="6627" y="269307"/>
                  </a:lnTo>
                  <a:lnTo>
                    <a:pt x="6627" y="236069"/>
                  </a:lnTo>
                  <a:lnTo>
                    <a:pt x="6627" y="219457"/>
                  </a:lnTo>
                  <a:lnTo>
                    <a:pt x="5332" y="218039"/>
                  </a:lnTo>
                  <a:cubicBezTo>
                    <a:pt x="-2988" y="206400"/>
                    <a:pt x="-131" y="170332"/>
                    <a:pt x="4195" y="148666"/>
                  </a:cubicBezTo>
                  <a:close/>
                  <a:moveTo>
                    <a:pt x="112776" y="136670"/>
                  </a:moveTo>
                  <a:lnTo>
                    <a:pt x="113270" y="136670"/>
                  </a:lnTo>
                  <a:lnTo>
                    <a:pt x="118708" y="161070"/>
                  </a:lnTo>
                  <a:lnTo>
                    <a:pt x="122506" y="161025"/>
                  </a:lnTo>
                  <a:lnTo>
                    <a:pt x="122506" y="147346"/>
                  </a:lnTo>
                  <a:cubicBezTo>
                    <a:pt x="122506" y="145842"/>
                    <a:pt x="123725" y="144622"/>
                    <a:pt x="125229" y="144622"/>
                  </a:cubicBezTo>
                  <a:cubicBezTo>
                    <a:pt x="126733" y="144622"/>
                    <a:pt x="127953" y="145842"/>
                    <a:pt x="127953" y="147346"/>
                  </a:cubicBezTo>
                  <a:lnTo>
                    <a:pt x="127953" y="160960"/>
                  </a:lnTo>
                  <a:lnTo>
                    <a:pt x="132166" y="160910"/>
                  </a:lnTo>
                  <a:lnTo>
                    <a:pt x="137181" y="136670"/>
                  </a:lnTo>
                  <a:lnTo>
                    <a:pt x="151022" y="136670"/>
                  </a:lnTo>
                  <a:cubicBezTo>
                    <a:pt x="154611" y="141479"/>
                    <a:pt x="156128" y="148431"/>
                    <a:pt x="156684" y="155318"/>
                  </a:cubicBezTo>
                  <a:lnTo>
                    <a:pt x="156774" y="158885"/>
                  </a:lnTo>
                  <a:lnTo>
                    <a:pt x="152919" y="162065"/>
                  </a:lnTo>
                  <a:cubicBezTo>
                    <a:pt x="145053" y="167379"/>
                    <a:pt x="135571" y="170482"/>
                    <a:pt x="125363" y="170482"/>
                  </a:cubicBezTo>
                  <a:cubicBezTo>
                    <a:pt x="115156" y="170482"/>
                    <a:pt x="105673" y="167379"/>
                    <a:pt x="97807" y="162065"/>
                  </a:cubicBezTo>
                  <a:lnTo>
                    <a:pt x="93708" y="158683"/>
                  </a:lnTo>
                  <a:lnTo>
                    <a:pt x="93828" y="157503"/>
                  </a:lnTo>
                  <a:cubicBezTo>
                    <a:pt x="94472" y="152684"/>
                    <a:pt x="95231" y="148115"/>
                    <a:pt x="96043" y="144052"/>
                  </a:cubicBezTo>
                  <a:close/>
                  <a:moveTo>
                    <a:pt x="217076" y="101280"/>
                  </a:moveTo>
                  <a:cubicBezTo>
                    <a:pt x="224509" y="101280"/>
                    <a:pt x="230534" y="109457"/>
                    <a:pt x="230534" y="119544"/>
                  </a:cubicBezTo>
                  <a:cubicBezTo>
                    <a:pt x="230534" y="129631"/>
                    <a:pt x="224509" y="137808"/>
                    <a:pt x="217076" y="137808"/>
                  </a:cubicBezTo>
                  <a:cubicBezTo>
                    <a:pt x="209643" y="137808"/>
                    <a:pt x="203618" y="129631"/>
                    <a:pt x="203618" y="119544"/>
                  </a:cubicBezTo>
                  <a:cubicBezTo>
                    <a:pt x="203618" y="109457"/>
                    <a:pt x="209643" y="101280"/>
                    <a:pt x="217076" y="101280"/>
                  </a:cubicBezTo>
                  <a:close/>
                  <a:moveTo>
                    <a:pt x="33702" y="101280"/>
                  </a:moveTo>
                  <a:cubicBezTo>
                    <a:pt x="41135" y="101280"/>
                    <a:pt x="47160" y="109457"/>
                    <a:pt x="47160" y="119544"/>
                  </a:cubicBezTo>
                  <a:cubicBezTo>
                    <a:pt x="47160" y="129631"/>
                    <a:pt x="41135" y="137808"/>
                    <a:pt x="33702" y="137808"/>
                  </a:cubicBezTo>
                  <a:cubicBezTo>
                    <a:pt x="26269" y="137808"/>
                    <a:pt x="20244" y="129631"/>
                    <a:pt x="20244" y="119544"/>
                  </a:cubicBezTo>
                  <a:cubicBezTo>
                    <a:pt x="20244" y="109457"/>
                    <a:pt x="26269" y="101280"/>
                    <a:pt x="33702" y="101280"/>
                  </a:cubicBezTo>
                  <a:close/>
                  <a:moveTo>
                    <a:pt x="125550" y="96666"/>
                  </a:moveTo>
                  <a:cubicBezTo>
                    <a:pt x="132983" y="96666"/>
                    <a:pt x="139008" y="104843"/>
                    <a:pt x="139008" y="114930"/>
                  </a:cubicBezTo>
                  <a:cubicBezTo>
                    <a:pt x="139008" y="125017"/>
                    <a:pt x="132983" y="133194"/>
                    <a:pt x="125550" y="133194"/>
                  </a:cubicBezTo>
                  <a:cubicBezTo>
                    <a:pt x="118117" y="133194"/>
                    <a:pt x="112092" y="125017"/>
                    <a:pt x="112092" y="114930"/>
                  </a:cubicBezTo>
                  <a:cubicBezTo>
                    <a:pt x="112092" y="104843"/>
                    <a:pt x="118117" y="96666"/>
                    <a:pt x="125550" y="96666"/>
                  </a:cubicBezTo>
                  <a:close/>
                  <a:moveTo>
                    <a:pt x="125790" y="84731"/>
                  </a:moveTo>
                  <a:cubicBezTo>
                    <a:pt x="98571" y="84731"/>
                    <a:pt x="76505" y="106796"/>
                    <a:pt x="76505" y="134015"/>
                  </a:cubicBezTo>
                  <a:cubicBezTo>
                    <a:pt x="76505" y="161234"/>
                    <a:pt x="98571" y="183299"/>
                    <a:pt x="125790" y="183299"/>
                  </a:cubicBezTo>
                  <a:cubicBezTo>
                    <a:pt x="153009" y="183299"/>
                    <a:pt x="175075" y="161234"/>
                    <a:pt x="175075" y="134015"/>
                  </a:cubicBezTo>
                  <a:cubicBezTo>
                    <a:pt x="175075" y="106796"/>
                    <a:pt x="153009" y="84731"/>
                    <a:pt x="125790" y="84731"/>
                  </a:cubicBezTo>
                  <a:close/>
                  <a:moveTo>
                    <a:pt x="125791" y="68137"/>
                  </a:moveTo>
                  <a:cubicBezTo>
                    <a:pt x="162175" y="68137"/>
                    <a:pt x="191670" y="97632"/>
                    <a:pt x="191670" y="134015"/>
                  </a:cubicBezTo>
                  <a:cubicBezTo>
                    <a:pt x="191670" y="170398"/>
                    <a:pt x="162175" y="199893"/>
                    <a:pt x="125791" y="199893"/>
                  </a:cubicBezTo>
                  <a:cubicBezTo>
                    <a:pt x="89407" y="199893"/>
                    <a:pt x="59912" y="170398"/>
                    <a:pt x="59912" y="134015"/>
                  </a:cubicBezTo>
                  <a:cubicBezTo>
                    <a:pt x="59912" y="97632"/>
                    <a:pt x="89407" y="68137"/>
                    <a:pt x="125791" y="68137"/>
                  </a:cubicBezTo>
                  <a:close/>
                  <a:moveTo>
                    <a:pt x="140646" y="40004"/>
                  </a:moveTo>
                  <a:lnTo>
                    <a:pt x="157563" y="40004"/>
                  </a:lnTo>
                  <a:lnTo>
                    <a:pt x="162578" y="64244"/>
                  </a:lnTo>
                  <a:lnTo>
                    <a:pt x="166791" y="64294"/>
                  </a:lnTo>
                  <a:lnTo>
                    <a:pt x="166791" y="50680"/>
                  </a:lnTo>
                  <a:cubicBezTo>
                    <a:pt x="166791" y="49176"/>
                    <a:pt x="168011" y="47956"/>
                    <a:pt x="169515" y="47956"/>
                  </a:cubicBezTo>
                  <a:cubicBezTo>
                    <a:pt x="171019" y="47956"/>
                    <a:pt x="172238" y="49176"/>
                    <a:pt x="172238" y="50680"/>
                  </a:cubicBezTo>
                  <a:lnTo>
                    <a:pt x="172238" y="64359"/>
                  </a:lnTo>
                  <a:lnTo>
                    <a:pt x="176036" y="64404"/>
                  </a:lnTo>
                  <a:lnTo>
                    <a:pt x="181474" y="40004"/>
                  </a:lnTo>
                  <a:lnTo>
                    <a:pt x="181968" y="40004"/>
                  </a:lnTo>
                  <a:lnTo>
                    <a:pt x="198701" y="47386"/>
                  </a:lnTo>
                  <a:cubicBezTo>
                    <a:pt x="201067" y="59235"/>
                    <a:pt x="202993" y="75391"/>
                    <a:pt x="202892" y="89503"/>
                  </a:cubicBezTo>
                  <a:lnTo>
                    <a:pt x="202593" y="97232"/>
                  </a:lnTo>
                  <a:lnTo>
                    <a:pt x="202209" y="97180"/>
                  </a:lnTo>
                  <a:cubicBezTo>
                    <a:pt x="200351" y="97180"/>
                    <a:pt x="198581" y="97691"/>
                    <a:pt x="196971" y="98615"/>
                  </a:cubicBezTo>
                  <a:lnTo>
                    <a:pt x="194352" y="101011"/>
                  </a:lnTo>
                  <a:lnTo>
                    <a:pt x="189929" y="92981"/>
                  </a:lnTo>
                  <a:cubicBezTo>
                    <a:pt x="179036" y="75991"/>
                    <a:pt x="161577" y="63614"/>
                    <a:pt x="141134" y="59431"/>
                  </a:cubicBezTo>
                  <a:lnTo>
                    <a:pt x="140170" y="59284"/>
                  </a:lnTo>
                  <a:lnTo>
                    <a:pt x="140175" y="59229"/>
                  </a:lnTo>
                  <a:cubicBezTo>
                    <a:pt x="140539" y="52533"/>
                    <a:pt x="140646" y="45582"/>
                    <a:pt x="140646" y="40004"/>
                  </a:cubicBezTo>
                  <a:close/>
                  <a:moveTo>
                    <a:pt x="66737" y="40003"/>
                  </a:moveTo>
                  <a:lnTo>
                    <a:pt x="67231" y="40003"/>
                  </a:lnTo>
                  <a:lnTo>
                    <a:pt x="72669" y="64403"/>
                  </a:lnTo>
                  <a:lnTo>
                    <a:pt x="76466" y="64358"/>
                  </a:lnTo>
                  <a:lnTo>
                    <a:pt x="76466" y="50679"/>
                  </a:lnTo>
                  <a:cubicBezTo>
                    <a:pt x="76466" y="49174"/>
                    <a:pt x="77686" y="47955"/>
                    <a:pt x="79190" y="47955"/>
                  </a:cubicBezTo>
                  <a:cubicBezTo>
                    <a:pt x="80694" y="47955"/>
                    <a:pt x="81913" y="49174"/>
                    <a:pt x="81913" y="50679"/>
                  </a:cubicBezTo>
                  <a:lnTo>
                    <a:pt x="81913" y="64293"/>
                  </a:lnTo>
                  <a:lnTo>
                    <a:pt x="86126" y="64243"/>
                  </a:lnTo>
                  <a:lnTo>
                    <a:pt x="91141" y="40003"/>
                  </a:lnTo>
                  <a:lnTo>
                    <a:pt x="108058" y="40003"/>
                  </a:lnTo>
                  <a:cubicBezTo>
                    <a:pt x="108058" y="45581"/>
                    <a:pt x="108166" y="52532"/>
                    <a:pt x="108530" y="59228"/>
                  </a:cubicBezTo>
                  <a:lnTo>
                    <a:pt x="108583" y="59909"/>
                  </a:lnTo>
                  <a:lnTo>
                    <a:pt x="103151" y="61305"/>
                  </a:lnTo>
                  <a:cubicBezTo>
                    <a:pt x="82292" y="67793"/>
                    <a:pt x="65279" y="83010"/>
                    <a:pt x="56384" y="102683"/>
                  </a:cubicBezTo>
                  <a:lnTo>
                    <a:pt x="55597" y="104755"/>
                  </a:lnTo>
                  <a:lnTo>
                    <a:pt x="53472" y="100477"/>
                  </a:lnTo>
                  <a:cubicBezTo>
                    <a:pt x="51645" y="97998"/>
                    <a:pt x="49296" y="96228"/>
                    <a:pt x="46668" y="95499"/>
                  </a:cubicBezTo>
                  <a:lnTo>
                    <a:pt x="45984" y="95405"/>
                  </a:lnTo>
                  <a:lnTo>
                    <a:pt x="45830" y="85831"/>
                  </a:lnTo>
                  <a:cubicBezTo>
                    <a:pt x="46045" y="72652"/>
                    <a:pt x="47841" y="58218"/>
                    <a:pt x="50004" y="47385"/>
                  </a:cubicBezTo>
                  <a:close/>
                  <a:moveTo>
                    <a:pt x="169193" y="0"/>
                  </a:moveTo>
                  <a:cubicBezTo>
                    <a:pt x="176626" y="0"/>
                    <a:pt x="182651" y="8177"/>
                    <a:pt x="182651" y="18264"/>
                  </a:cubicBezTo>
                  <a:cubicBezTo>
                    <a:pt x="182651" y="28351"/>
                    <a:pt x="176626" y="36528"/>
                    <a:pt x="169193" y="36528"/>
                  </a:cubicBezTo>
                  <a:cubicBezTo>
                    <a:pt x="161760" y="36528"/>
                    <a:pt x="155735" y="28351"/>
                    <a:pt x="155735" y="18264"/>
                  </a:cubicBezTo>
                  <a:cubicBezTo>
                    <a:pt x="155735" y="8177"/>
                    <a:pt x="161760" y="0"/>
                    <a:pt x="169193" y="0"/>
                  </a:cubicBezTo>
                  <a:close/>
                  <a:moveTo>
                    <a:pt x="79510" y="0"/>
                  </a:moveTo>
                  <a:cubicBezTo>
                    <a:pt x="86943" y="0"/>
                    <a:pt x="92968" y="8177"/>
                    <a:pt x="92968" y="18264"/>
                  </a:cubicBezTo>
                  <a:cubicBezTo>
                    <a:pt x="92968" y="28351"/>
                    <a:pt x="86943" y="36528"/>
                    <a:pt x="79510" y="36528"/>
                  </a:cubicBezTo>
                  <a:cubicBezTo>
                    <a:pt x="72077" y="36528"/>
                    <a:pt x="66052" y="28351"/>
                    <a:pt x="66052" y="18264"/>
                  </a:cubicBezTo>
                  <a:cubicBezTo>
                    <a:pt x="66052" y="8177"/>
                    <a:pt x="72077" y="0"/>
                    <a:pt x="7951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en-US" sz="20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F4AB14E-4469-43DA-BFEC-44DFAA0CD446}"/>
              </a:ext>
            </a:extLst>
          </p:cNvPr>
          <p:cNvGrpSpPr/>
          <p:nvPr/>
        </p:nvGrpSpPr>
        <p:grpSpPr>
          <a:xfrm>
            <a:off x="7788232" y="4367057"/>
            <a:ext cx="1372224" cy="1496605"/>
            <a:chOff x="6991798" y="3210427"/>
            <a:chExt cx="1574330" cy="1717030"/>
          </a:xfrm>
        </p:grpSpPr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CBCE23BE-2C98-4FB9-906A-0DDD0720FEB2}"/>
                </a:ext>
              </a:extLst>
            </p:cNvPr>
            <p:cNvSpPr/>
            <p:nvPr/>
          </p:nvSpPr>
          <p:spPr>
            <a:xfrm rot="10800000" flipH="1">
              <a:off x="7366496" y="4417527"/>
              <a:ext cx="824936" cy="509930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5F6756E-560F-49A0-9637-757DCE350B97}"/>
                </a:ext>
              </a:extLst>
            </p:cNvPr>
            <p:cNvGrpSpPr/>
            <p:nvPr/>
          </p:nvGrpSpPr>
          <p:grpSpPr>
            <a:xfrm>
              <a:off x="6991798" y="3210427"/>
              <a:ext cx="1574330" cy="1402540"/>
              <a:chOff x="6737303" y="3369240"/>
              <a:chExt cx="1574330" cy="1402540"/>
            </a:xfrm>
          </p:grpSpPr>
          <p:sp>
            <p:nvSpPr>
              <p:cNvPr id="134" name="Freeform 94">
                <a:extLst>
                  <a:ext uri="{FF2B5EF4-FFF2-40B4-BE49-F238E27FC236}">
                    <a16:creationId xmlns:a16="http://schemas.microsoft.com/office/drawing/2014/main" id="{8E441767-D302-4377-B87A-8448223BE49B}"/>
                  </a:ext>
                </a:extLst>
              </p:cNvPr>
              <p:cNvSpPr/>
              <p:nvPr/>
            </p:nvSpPr>
            <p:spPr>
              <a:xfrm rot="10800000" flipH="1">
                <a:off x="6737303" y="3369240"/>
                <a:ext cx="1574330" cy="1386516"/>
              </a:xfrm>
              <a:custGeom>
                <a:avLst/>
                <a:gdLst>
                  <a:gd name="connsiteX0" fmla="*/ 280479 w 1563846"/>
                  <a:gd name="connsiteY0" fmla="*/ 0 h 1377284"/>
                  <a:gd name="connsiteX1" fmla="*/ 419460 w 1563846"/>
                  <a:gd name="connsiteY1" fmla="*/ 152598 h 1377284"/>
                  <a:gd name="connsiteX2" fmla="*/ 375462 w 1563846"/>
                  <a:gd name="connsiteY2" fmla="*/ 188900 h 1377284"/>
                  <a:gd name="connsiteX3" fmla="*/ 207100 w 1563846"/>
                  <a:gd name="connsiteY3" fmla="*/ 595361 h 1377284"/>
                  <a:gd name="connsiteX4" fmla="*/ 781923 w 1563846"/>
                  <a:gd name="connsiteY4" fmla="*/ 1170184 h 1377284"/>
                  <a:gd name="connsiteX5" fmla="*/ 1356746 w 1563846"/>
                  <a:gd name="connsiteY5" fmla="*/ 595361 h 1377284"/>
                  <a:gd name="connsiteX6" fmla="*/ 1188384 w 1563846"/>
                  <a:gd name="connsiteY6" fmla="*/ 188900 h 1377284"/>
                  <a:gd name="connsiteX7" fmla="*/ 1138008 w 1563846"/>
                  <a:gd name="connsiteY7" fmla="*/ 147336 h 1377284"/>
                  <a:gd name="connsiteX8" fmla="*/ 1291978 w 1563846"/>
                  <a:gd name="connsiteY8" fmla="*/ 7105 h 1377284"/>
                  <a:gd name="connsiteX9" fmla="*/ 1334826 w 1563846"/>
                  <a:gd name="connsiteY9" fmla="*/ 42458 h 1377284"/>
                  <a:gd name="connsiteX10" fmla="*/ 1563846 w 1563846"/>
                  <a:gd name="connsiteY10" fmla="*/ 595361 h 1377284"/>
                  <a:gd name="connsiteX11" fmla="*/ 781923 w 1563846"/>
                  <a:gd name="connsiteY11" fmla="*/ 1377284 h 1377284"/>
                  <a:gd name="connsiteX12" fmla="*/ 0 w 1563846"/>
                  <a:gd name="connsiteY12" fmla="*/ 595361 h 1377284"/>
                  <a:gd name="connsiteX13" fmla="*/ 229020 w 1563846"/>
                  <a:gd name="connsiteY13" fmla="*/ 42458 h 1377284"/>
                  <a:gd name="connsiteX14" fmla="*/ 280479 w 1563846"/>
                  <a:gd name="connsiteY14" fmla="*/ 0 h 137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3846" h="1377284">
                    <a:moveTo>
                      <a:pt x="280479" y="0"/>
                    </a:moveTo>
                    <a:lnTo>
                      <a:pt x="419460" y="152598"/>
                    </a:lnTo>
                    <a:lnTo>
                      <a:pt x="375462" y="188900"/>
                    </a:lnTo>
                    <a:cubicBezTo>
                      <a:pt x="271439" y="292922"/>
                      <a:pt x="207100" y="436628"/>
                      <a:pt x="207100" y="595361"/>
                    </a:cubicBezTo>
                    <a:cubicBezTo>
                      <a:pt x="207100" y="912827"/>
                      <a:pt x="464457" y="1170184"/>
                      <a:pt x="781923" y="1170184"/>
                    </a:cubicBezTo>
                    <a:cubicBezTo>
                      <a:pt x="1099389" y="1170184"/>
                      <a:pt x="1356746" y="912827"/>
                      <a:pt x="1356746" y="595361"/>
                    </a:cubicBezTo>
                    <a:cubicBezTo>
                      <a:pt x="1356746" y="436628"/>
                      <a:pt x="1292407" y="292922"/>
                      <a:pt x="1188384" y="188900"/>
                    </a:cubicBezTo>
                    <a:lnTo>
                      <a:pt x="1138008" y="147336"/>
                    </a:lnTo>
                    <a:lnTo>
                      <a:pt x="1291978" y="7105"/>
                    </a:lnTo>
                    <a:lnTo>
                      <a:pt x="1334826" y="42458"/>
                    </a:lnTo>
                    <a:cubicBezTo>
                      <a:pt x="1476326" y="183958"/>
                      <a:pt x="1563846" y="379439"/>
                      <a:pt x="1563846" y="595361"/>
                    </a:cubicBezTo>
                    <a:cubicBezTo>
                      <a:pt x="1563846" y="1027205"/>
                      <a:pt x="1213767" y="1377284"/>
                      <a:pt x="781923" y="1377284"/>
                    </a:cubicBezTo>
                    <a:cubicBezTo>
                      <a:pt x="350079" y="1377284"/>
                      <a:pt x="0" y="1027205"/>
                      <a:pt x="0" y="595361"/>
                    </a:cubicBezTo>
                    <a:cubicBezTo>
                      <a:pt x="0" y="379439"/>
                      <a:pt x="87520" y="183958"/>
                      <a:pt x="229020" y="42458"/>
                    </a:cubicBezTo>
                    <a:lnTo>
                      <a:pt x="280479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8F82CF1-4AF3-46C3-9884-2A236296D880}"/>
                  </a:ext>
                </a:extLst>
              </p:cNvPr>
              <p:cNvSpPr/>
              <p:nvPr/>
            </p:nvSpPr>
            <p:spPr>
              <a:xfrm flipH="1">
                <a:off x="6909092" y="3541029"/>
                <a:ext cx="1230752" cy="1230751"/>
              </a:xfrm>
              <a:prstGeom prst="ellipse">
                <a:avLst/>
              </a:prstGeom>
              <a:solidFill>
                <a:srgbClr val="962DE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FA4C729-53EE-4372-A110-4C4086E6A73A}"/>
              </a:ext>
            </a:extLst>
          </p:cNvPr>
          <p:cNvSpPr txBox="1"/>
          <p:nvPr/>
        </p:nvSpPr>
        <p:spPr>
          <a:xfrm flipH="1">
            <a:off x="433783" y="6091271"/>
            <a:ext cx="1686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Localization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E83CD0-7045-4767-848E-0FE1A4C5C645}"/>
              </a:ext>
            </a:extLst>
          </p:cNvPr>
          <p:cNvGrpSpPr/>
          <p:nvPr/>
        </p:nvGrpSpPr>
        <p:grpSpPr>
          <a:xfrm rot="10800000">
            <a:off x="3198187" y="4642407"/>
            <a:ext cx="1372224" cy="1496601"/>
            <a:chOff x="4767974" y="2483477"/>
            <a:chExt cx="1574330" cy="1717027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9BE5ED1-1B03-43AE-8E12-1D48A778435C}"/>
                </a:ext>
              </a:extLst>
            </p:cNvPr>
            <p:cNvSpPr/>
            <p:nvPr/>
          </p:nvSpPr>
          <p:spPr>
            <a:xfrm rot="10800000" flipH="1" flipV="1">
              <a:off x="5142672" y="2483477"/>
              <a:ext cx="824936" cy="509924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CE71533-2367-4231-A0B8-FBE96C6F7BAB}"/>
                </a:ext>
              </a:extLst>
            </p:cNvPr>
            <p:cNvGrpSpPr/>
            <p:nvPr/>
          </p:nvGrpSpPr>
          <p:grpSpPr>
            <a:xfrm>
              <a:off x="4767974" y="2797964"/>
              <a:ext cx="1574330" cy="1402540"/>
              <a:chOff x="4767974" y="2797964"/>
              <a:chExt cx="1574330" cy="1402540"/>
            </a:xfrm>
          </p:grpSpPr>
          <p:sp>
            <p:nvSpPr>
              <p:cNvPr id="76" name="Freeform 59">
                <a:extLst>
                  <a:ext uri="{FF2B5EF4-FFF2-40B4-BE49-F238E27FC236}">
                    <a16:creationId xmlns:a16="http://schemas.microsoft.com/office/drawing/2014/main" id="{E42B8688-6B79-4EBE-9226-26DD6CC27133}"/>
                  </a:ext>
                </a:extLst>
              </p:cNvPr>
              <p:cNvSpPr/>
              <p:nvPr/>
            </p:nvSpPr>
            <p:spPr>
              <a:xfrm rot="10800000" flipH="1" flipV="1">
                <a:off x="4767974" y="2813988"/>
                <a:ext cx="1574330" cy="1386516"/>
              </a:xfrm>
              <a:custGeom>
                <a:avLst/>
                <a:gdLst>
                  <a:gd name="connsiteX0" fmla="*/ 280479 w 1563846"/>
                  <a:gd name="connsiteY0" fmla="*/ 0 h 1377284"/>
                  <a:gd name="connsiteX1" fmla="*/ 419460 w 1563846"/>
                  <a:gd name="connsiteY1" fmla="*/ 152598 h 1377284"/>
                  <a:gd name="connsiteX2" fmla="*/ 375462 w 1563846"/>
                  <a:gd name="connsiteY2" fmla="*/ 188900 h 1377284"/>
                  <a:gd name="connsiteX3" fmla="*/ 207100 w 1563846"/>
                  <a:gd name="connsiteY3" fmla="*/ 595361 h 1377284"/>
                  <a:gd name="connsiteX4" fmla="*/ 781923 w 1563846"/>
                  <a:gd name="connsiteY4" fmla="*/ 1170184 h 1377284"/>
                  <a:gd name="connsiteX5" fmla="*/ 1356746 w 1563846"/>
                  <a:gd name="connsiteY5" fmla="*/ 595361 h 1377284"/>
                  <a:gd name="connsiteX6" fmla="*/ 1188384 w 1563846"/>
                  <a:gd name="connsiteY6" fmla="*/ 188900 h 1377284"/>
                  <a:gd name="connsiteX7" fmla="*/ 1138008 w 1563846"/>
                  <a:gd name="connsiteY7" fmla="*/ 147336 h 1377284"/>
                  <a:gd name="connsiteX8" fmla="*/ 1291978 w 1563846"/>
                  <a:gd name="connsiteY8" fmla="*/ 7105 h 1377284"/>
                  <a:gd name="connsiteX9" fmla="*/ 1334826 w 1563846"/>
                  <a:gd name="connsiteY9" fmla="*/ 42458 h 1377284"/>
                  <a:gd name="connsiteX10" fmla="*/ 1563846 w 1563846"/>
                  <a:gd name="connsiteY10" fmla="*/ 595361 h 1377284"/>
                  <a:gd name="connsiteX11" fmla="*/ 781923 w 1563846"/>
                  <a:gd name="connsiteY11" fmla="*/ 1377284 h 1377284"/>
                  <a:gd name="connsiteX12" fmla="*/ 0 w 1563846"/>
                  <a:gd name="connsiteY12" fmla="*/ 595361 h 1377284"/>
                  <a:gd name="connsiteX13" fmla="*/ 229020 w 1563846"/>
                  <a:gd name="connsiteY13" fmla="*/ 42458 h 1377284"/>
                  <a:gd name="connsiteX14" fmla="*/ 280479 w 1563846"/>
                  <a:gd name="connsiteY14" fmla="*/ 0 h 137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3846" h="1377284">
                    <a:moveTo>
                      <a:pt x="280479" y="0"/>
                    </a:moveTo>
                    <a:lnTo>
                      <a:pt x="419460" y="152598"/>
                    </a:lnTo>
                    <a:lnTo>
                      <a:pt x="375462" y="188900"/>
                    </a:lnTo>
                    <a:cubicBezTo>
                      <a:pt x="271439" y="292922"/>
                      <a:pt x="207100" y="436628"/>
                      <a:pt x="207100" y="595361"/>
                    </a:cubicBezTo>
                    <a:cubicBezTo>
                      <a:pt x="207100" y="912827"/>
                      <a:pt x="464457" y="1170184"/>
                      <a:pt x="781923" y="1170184"/>
                    </a:cubicBezTo>
                    <a:cubicBezTo>
                      <a:pt x="1099389" y="1170184"/>
                      <a:pt x="1356746" y="912827"/>
                      <a:pt x="1356746" y="595361"/>
                    </a:cubicBezTo>
                    <a:cubicBezTo>
                      <a:pt x="1356746" y="436628"/>
                      <a:pt x="1292407" y="292922"/>
                      <a:pt x="1188384" y="188900"/>
                    </a:cubicBezTo>
                    <a:lnTo>
                      <a:pt x="1138008" y="147336"/>
                    </a:lnTo>
                    <a:lnTo>
                      <a:pt x="1291978" y="7105"/>
                    </a:lnTo>
                    <a:lnTo>
                      <a:pt x="1334826" y="42458"/>
                    </a:lnTo>
                    <a:cubicBezTo>
                      <a:pt x="1476326" y="183958"/>
                      <a:pt x="1563846" y="379439"/>
                      <a:pt x="1563846" y="595361"/>
                    </a:cubicBezTo>
                    <a:cubicBezTo>
                      <a:pt x="1563846" y="1027205"/>
                      <a:pt x="1213767" y="1377284"/>
                      <a:pt x="781923" y="1377284"/>
                    </a:cubicBezTo>
                    <a:cubicBezTo>
                      <a:pt x="350079" y="1377284"/>
                      <a:pt x="0" y="1027205"/>
                      <a:pt x="0" y="595361"/>
                    </a:cubicBezTo>
                    <a:cubicBezTo>
                      <a:pt x="0" y="379439"/>
                      <a:pt x="87520" y="183958"/>
                      <a:pt x="229020" y="42458"/>
                    </a:cubicBezTo>
                    <a:lnTo>
                      <a:pt x="280479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68182B7-BB6F-4C2B-9DC5-5A54586017E1}"/>
                  </a:ext>
                </a:extLst>
              </p:cNvPr>
              <p:cNvSpPr/>
              <p:nvPr/>
            </p:nvSpPr>
            <p:spPr>
              <a:xfrm flipH="1" flipV="1">
                <a:off x="4939766" y="2797964"/>
                <a:ext cx="1230752" cy="1230751"/>
              </a:xfrm>
              <a:prstGeom prst="ellipse">
                <a:avLst/>
              </a:prstGeom>
              <a:solidFill>
                <a:srgbClr val="962DE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3" name="Freeform 56">
            <a:extLst>
              <a:ext uri="{FF2B5EF4-FFF2-40B4-BE49-F238E27FC236}">
                <a16:creationId xmlns:a16="http://schemas.microsoft.com/office/drawing/2014/main" id="{181C1CDE-B2B0-4936-B86F-D533C5A18771}"/>
              </a:ext>
            </a:extLst>
          </p:cNvPr>
          <p:cNvSpPr/>
          <p:nvPr/>
        </p:nvSpPr>
        <p:spPr>
          <a:xfrm>
            <a:off x="8201021" y="4748927"/>
            <a:ext cx="546645" cy="517821"/>
          </a:xfrm>
          <a:custGeom>
            <a:avLst/>
            <a:gdLst>
              <a:gd name="connsiteX0" fmla="*/ 522360 w 1590519"/>
              <a:gd name="connsiteY0" fmla="*/ 266344 h 570921"/>
              <a:gd name="connsiteX1" fmla="*/ 567809 w 1590519"/>
              <a:gd name="connsiteY1" fmla="*/ 307242 h 570921"/>
              <a:gd name="connsiteX2" fmla="*/ 563752 w 1590519"/>
              <a:gd name="connsiteY2" fmla="*/ 339324 h 570921"/>
              <a:gd name="connsiteX3" fmla="*/ 557505 w 1590519"/>
              <a:gd name="connsiteY3" fmla="*/ 346266 h 570921"/>
              <a:gd name="connsiteX4" fmla="*/ 498345 w 1590519"/>
              <a:gd name="connsiteY4" fmla="*/ 293031 h 570921"/>
              <a:gd name="connsiteX5" fmla="*/ 564933 w 1590519"/>
              <a:gd name="connsiteY5" fmla="*/ 83181 h 570921"/>
              <a:gd name="connsiteX6" fmla="*/ 602701 w 1590519"/>
              <a:gd name="connsiteY6" fmla="*/ 108584 h 570921"/>
              <a:gd name="connsiteX7" fmla="*/ 400480 w 1590519"/>
              <a:gd name="connsiteY7" fmla="*/ 380652 h 570921"/>
              <a:gd name="connsiteX8" fmla="*/ 310854 w 1590519"/>
              <a:gd name="connsiteY8" fmla="*/ 324865 h 570921"/>
              <a:gd name="connsiteX9" fmla="*/ 240803 w 1590519"/>
              <a:gd name="connsiteY9" fmla="*/ 417684 h 570921"/>
              <a:gd name="connsiteX10" fmla="*/ 180383 w 1590519"/>
              <a:gd name="connsiteY10" fmla="*/ 395793 h 570921"/>
              <a:gd name="connsiteX11" fmla="*/ 104202 w 1590519"/>
              <a:gd name="connsiteY11" fmla="*/ 478103 h 570921"/>
              <a:gd name="connsiteX12" fmla="*/ 79794 w 1590519"/>
              <a:gd name="connsiteY12" fmla="*/ 478213 h 570921"/>
              <a:gd name="connsiteX13" fmla="*/ 79684 w 1590519"/>
              <a:gd name="connsiteY13" fmla="*/ 454461 h 570921"/>
              <a:gd name="connsiteX14" fmla="*/ 173378 w 1590519"/>
              <a:gd name="connsiteY14" fmla="*/ 349383 h 570921"/>
              <a:gd name="connsiteX15" fmla="*/ 226792 w 1590519"/>
              <a:gd name="connsiteY15" fmla="*/ 374777 h 570921"/>
              <a:gd name="connsiteX16" fmla="*/ 304815 w 1590519"/>
              <a:gd name="connsiteY16" fmla="*/ 273329 h 570921"/>
              <a:gd name="connsiteX17" fmla="*/ 390214 w 1590519"/>
              <a:gd name="connsiteY17" fmla="*/ 330473 h 570921"/>
              <a:gd name="connsiteX18" fmla="*/ 1307037 w 1590519"/>
              <a:gd name="connsiteY18" fmla="*/ 68338 h 570921"/>
              <a:gd name="connsiteX19" fmla="*/ 1590519 w 1590519"/>
              <a:gd name="connsiteY19" fmla="*/ 68338 h 570921"/>
              <a:gd name="connsiteX20" fmla="*/ 1590519 w 1590519"/>
              <a:gd name="connsiteY20" fmla="*/ 429211 h 570921"/>
              <a:gd name="connsiteX21" fmla="*/ 1307037 w 1590519"/>
              <a:gd name="connsiteY21" fmla="*/ 429211 h 570921"/>
              <a:gd name="connsiteX22" fmla="*/ 158362 w 1590519"/>
              <a:gd name="connsiteY22" fmla="*/ 55907 h 570921"/>
              <a:gd name="connsiteX23" fmla="*/ 221538 w 1590519"/>
              <a:gd name="connsiteY23" fmla="*/ 174254 h 570921"/>
              <a:gd name="connsiteX24" fmla="*/ 288087 w 1590519"/>
              <a:gd name="connsiteY24" fmla="*/ 120840 h 570921"/>
              <a:gd name="connsiteX25" fmla="*/ 363393 w 1590519"/>
              <a:gd name="connsiteY25" fmla="*/ 189140 h 570921"/>
              <a:gd name="connsiteX26" fmla="*/ 420310 w 1590519"/>
              <a:gd name="connsiteY26" fmla="*/ 176881 h 570921"/>
              <a:gd name="connsiteX27" fmla="*/ 448331 w 1590519"/>
              <a:gd name="connsiteY27" fmla="*/ 199648 h 570921"/>
              <a:gd name="connsiteX28" fmla="*/ 433781 w 1590519"/>
              <a:gd name="connsiteY28" fmla="*/ 218509 h 570921"/>
              <a:gd name="connsiteX29" fmla="*/ 416807 w 1590519"/>
              <a:gd name="connsiteY29" fmla="*/ 203151 h 570921"/>
              <a:gd name="connsiteX30" fmla="*/ 359284 w 1590519"/>
              <a:gd name="connsiteY30" fmla="*/ 215612 h 570921"/>
              <a:gd name="connsiteX31" fmla="*/ 289839 w 1590519"/>
              <a:gd name="connsiteY31" fmla="*/ 151487 h 570921"/>
              <a:gd name="connsiteX32" fmla="*/ 215408 w 1590519"/>
              <a:gd name="connsiteY32" fmla="*/ 205777 h 570921"/>
              <a:gd name="connsiteX33" fmla="*/ 152295 w 1590519"/>
              <a:gd name="connsiteY33" fmla="*/ 91257 h 570921"/>
              <a:gd name="connsiteX34" fmla="*/ 81943 w 1590519"/>
              <a:gd name="connsiteY34" fmla="*/ 120905 h 570921"/>
              <a:gd name="connsiteX35" fmla="*/ 71373 w 1590519"/>
              <a:gd name="connsiteY35" fmla="*/ 89933 h 570921"/>
              <a:gd name="connsiteX36" fmla="*/ 38528 w 1590519"/>
              <a:gd name="connsiteY36" fmla="*/ 0 h 570921"/>
              <a:gd name="connsiteX37" fmla="*/ 77057 w 1590519"/>
              <a:gd name="connsiteY37" fmla="*/ 43782 h 570921"/>
              <a:gd name="connsiteX38" fmla="*/ 52539 w 1590519"/>
              <a:gd name="connsiteY38" fmla="*/ 43782 h 570921"/>
              <a:gd name="connsiteX39" fmla="*/ 52539 w 1590519"/>
              <a:gd name="connsiteY39" fmla="*/ 518382 h 570921"/>
              <a:gd name="connsiteX40" fmla="*/ 523636 w 1590519"/>
              <a:gd name="connsiteY40" fmla="*/ 518382 h 570921"/>
              <a:gd name="connsiteX41" fmla="*/ 523636 w 1590519"/>
              <a:gd name="connsiteY41" fmla="*/ 493864 h 570921"/>
              <a:gd name="connsiteX42" fmla="*/ 567418 w 1590519"/>
              <a:gd name="connsiteY42" fmla="*/ 532393 h 570921"/>
              <a:gd name="connsiteX43" fmla="*/ 523636 w 1590519"/>
              <a:gd name="connsiteY43" fmla="*/ 570921 h 570921"/>
              <a:gd name="connsiteX44" fmla="*/ 523636 w 1590519"/>
              <a:gd name="connsiteY44" fmla="*/ 546403 h 570921"/>
              <a:gd name="connsiteX45" fmla="*/ 52539 w 1590519"/>
              <a:gd name="connsiteY45" fmla="*/ 546403 h 570921"/>
              <a:gd name="connsiteX46" fmla="*/ 52539 w 1590519"/>
              <a:gd name="connsiteY46" fmla="*/ 567419 h 570921"/>
              <a:gd name="connsiteX47" fmla="*/ 24518 w 1590519"/>
              <a:gd name="connsiteY47" fmla="*/ 567419 h 570921"/>
              <a:gd name="connsiteX48" fmla="*/ 24518 w 1590519"/>
              <a:gd name="connsiteY48" fmla="*/ 546403 h 570921"/>
              <a:gd name="connsiteX49" fmla="*/ 0 w 1590519"/>
              <a:gd name="connsiteY49" fmla="*/ 546403 h 570921"/>
              <a:gd name="connsiteX50" fmla="*/ 0 w 1590519"/>
              <a:gd name="connsiteY50" fmla="*/ 518382 h 570921"/>
              <a:gd name="connsiteX51" fmla="*/ 24518 w 1590519"/>
              <a:gd name="connsiteY51" fmla="*/ 518382 h 570921"/>
              <a:gd name="connsiteX52" fmla="*/ 24518 w 1590519"/>
              <a:gd name="connsiteY52" fmla="*/ 43782 h 570921"/>
              <a:gd name="connsiteX53" fmla="*/ 0 w 1590519"/>
              <a:gd name="connsiteY53" fmla="*/ 43782 h 570921"/>
              <a:gd name="connsiteX0" fmla="*/ 522360 w 1590519"/>
              <a:gd name="connsiteY0" fmla="*/ 266344 h 570921"/>
              <a:gd name="connsiteX1" fmla="*/ 567809 w 1590519"/>
              <a:gd name="connsiteY1" fmla="*/ 307242 h 570921"/>
              <a:gd name="connsiteX2" fmla="*/ 563752 w 1590519"/>
              <a:gd name="connsiteY2" fmla="*/ 339324 h 570921"/>
              <a:gd name="connsiteX3" fmla="*/ 557505 w 1590519"/>
              <a:gd name="connsiteY3" fmla="*/ 346266 h 570921"/>
              <a:gd name="connsiteX4" fmla="*/ 498345 w 1590519"/>
              <a:gd name="connsiteY4" fmla="*/ 293031 h 570921"/>
              <a:gd name="connsiteX5" fmla="*/ 522360 w 1590519"/>
              <a:gd name="connsiteY5" fmla="*/ 266344 h 570921"/>
              <a:gd name="connsiteX6" fmla="*/ 564933 w 1590519"/>
              <a:gd name="connsiteY6" fmla="*/ 83181 h 570921"/>
              <a:gd name="connsiteX7" fmla="*/ 602701 w 1590519"/>
              <a:gd name="connsiteY7" fmla="*/ 108584 h 570921"/>
              <a:gd name="connsiteX8" fmla="*/ 400480 w 1590519"/>
              <a:gd name="connsiteY8" fmla="*/ 380652 h 570921"/>
              <a:gd name="connsiteX9" fmla="*/ 310854 w 1590519"/>
              <a:gd name="connsiteY9" fmla="*/ 324865 h 570921"/>
              <a:gd name="connsiteX10" fmla="*/ 240803 w 1590519"/>
              <a:gd name="connsiteY10" fmla="*/ 417684 h 570921"/>
              <a:gd name="connsiteX11" fmla="*/ 180383 w 1590519"/>
              <a:gd name="connsiteY11" fmla="*/ 395793 h 570921"/>
              <a:gd name="connsiteX12" fmla="*/ 104202 w 1590519"/>
              <a:gd name="connsiteY12" fmla="*/ 478103 h 570921"/>
              <a:gd name="connsiteX13" fmla="*/ 79794 w 1590519"/>
              <a:gd name="connsiteY13" fmla="*/ 478213 h 570921"/>
              <a:gd name="connsiteX14" fmla="*/ 79684 w 1590519"/>
              <a:gd name="connsiteY14" fmla="*/ 454461 h 570921"/>
              <a:gd name="connsiteX15" fmla="*/ 173378 w 1590519"/>
              <a:gd name="connsiteY15" fmla="*/ 349383 h 570921"/>
              <a:gd name="connsiteX16" fmla="*/ 226792 w 1590519"/>
              <a:gd name="connsiteY16" fmla="*/ 374777 h 570921"/>
              <a:gd name="connsiteX17" fmla="*/ 304815 w 1590519"/>
              <a:gd name="connsiteY17" fmla="*/ 273329 h 570921"/>
              <a:gd name="connsiteX18" fmla="*/ 390214 w 1590519"/>
              <a:gd name="connsiteY18" fmla="*/ 330473 h 570921"/>
              <a:gd name="connsiteX19" fmla="*/ 564933 w 1590519"/>
              <a:gd name="connsiteY19" fmla="*/ 83181 h 570921"/>
              <a:gd name="connsiteX20" fmla="*/ 1307037 w 1590519"/>
              <a:gd name="connsiteY20" fmla="*/ 68338 h 570921"/>
              <a:gd name="connsiteX21" fmla="*/ 1590519 w 1590519"/>
              <a:gd name="connsiteY21" fmla="*/ 68338 h 570921"/>
              <a:gd name="connsiteX22" fmla="*/ 1590519 w 1590519"/>
              <a:gd name="connsiteY22" fmla="*/ 429211 h 570921"/>
              <a:gd name="connsiteX23" fmla="*/ 1307037 w 1590519"/>
              <a:gd name="connsiteY23" fmla="*/ 68338 h 570921"/>
              <a:gd name="connsiteX24" fmla="*/ 158362 w 1590519"/>
              <a:gd name="connsiteY24" fmla="*/ 55907 h 570921"/>
              <a:gd name="connsiteX25" fmla="*/ 221538 w 1590519"/>
              <a:gd name="connsiteY25" fmla="*/ 174254 h 570921"/>
              <a:gd name="connsiteX26" fmla="*/ 288087 w 1590519"/>
              <a:gd name="connsiteY26" fmla="*/ 120840 h 570921"/>
              <a:gd name="connsiteX27" fmla="*/ 363393 w 1590519"/>
              <a:gd name="connsiteY27" fmla="*/ 189140 h 570921"/>
              <a:gd name="connsiteX28" fmla="*/ 420310 w 1590519"/>
              <a:gd name="connsiteY28" fmla="*/ 176881 h 570921"/>
              <a:gd name="connsiteX29" fmla="*/ 448331 w 1590519"/>
              <a:gd name="connsiteY29" fmla="*/ 199648 h 570921"/>
              <a:gd name="connsiteX30" fmla="*/ 433781 w 1590519"/>
              <a:gd name="connsiteY30" fmla="*/ 218509 h 570921"/>
              <a:gd name="connsiteX31" fmla="*/ 416807 w 1590519"/>
              <a:gd name="connsiteY31" fmla="*/ 203151 h 570921"/>
              <a:gd name="connsiteX32" fmla="*/ 359284 w 1590519"/>
              <a:gd name="connsiteY32" fmla="*/ 215612 h 570921"/>
              <a:gd name="connsiteX33" fmla="*/ 289839 w 1590519"/>
              <a:gd name="connsiteY33" fmla="*/ 151487 h 570921"/>
              <a:gd name="connsiteX34" fmla="*/ 215408 w 1590519"/>
              <a:gd name="connsiteY34" fmla="*/ 205777 h 570921"/>
              <a:gd name="connsiteX35" fmla="*/ 152295 w 1590519"/>
              <a:gd name="connsiteY35" fmla="*/ 91257 h 570921"/>
              <a:gd name="connsiteX36" fmla="*/ 81943 w 1590519"/>
              <a:gd name="connsiteY36" fmla="*/ 120905 h 570921"/>
              <a:gd name="connsiteX37" fmla="*/ 71373 w 1590519"/>
              <a:gd name="connsiteY37" fmla="*/ 89933 h 570921"/>
              <a:gd name="connsiteX38" fmla="*/ 158362 w 1590519"/>
              <a:gd name="connsiteY38" fmla="*/ 55907 h 570921"/>
              <a:gd name="connsiteX39" fmla="*/ 38528 w 1590519"/>
              <a:gd name="connsiteY39" fmla="*/ 0 h 570921"/>
              <a:gd name="connsiteX40" fmla="*/ 77057 w 1590519"/>
              <a:gd name="connsiteY40" fmla="*/ 43782 h 570921"/>
              <a:gd name="connsiteX41" fmla="*/ 52539 w 1590519"/>
              <a:gd name="connsiteY41" fmla="*/ 43782 h 570921"/>
              <a:gd name="connsiteX42" fmla="*/ 52539 w 1590519"/>
              <a:gd name="connsiteY42" fmla="*/ 518382 h 570921"/>
              <a:gd name="connsiteX43" fmla="*/ 523636 w 1590519"/>
              <a:gd name="connsiteY43" fmla="*/ 518382 h 570921"/>
              <a:gd name="connsiteX44" fmla="*/ 523636 w 1590519"/>
              <a:gd name="connsiteY44" fmla="*/ 493864 h 570921"/>
              <a:gd name="connsiteX45" fmla="*/ 567418 w 1590519"/>
              <a:gd name="connsiteY45" fmla="*/ 532393 h 570921"/>
              <a:gd name="connsiteX46" fmla="*/ 523636 w 1590519"/>
              <a:gd name="connsiteY46" fmla="*/ 570921 h 570921"/>
              <a:gd name="connsiteX47" fmla="*/ 523636 w 1590519"/>
              <a:gd name="connsiteY47" fmla="*/ 546403 h 570921"/>
              <a:gd name="connsiteX48" fmla="*/ 52539 w 1590519"/>
              <a:gd name="connsiteY48" fmla="*/ 546403 h 570921"/>
              <a:gd name="connsiteX49" fmla="*/ 52539 w 1590519"/>
              <a:gd name="connsiteY49" fmla="*/ 567419 h 570921"/>
              <a:gd name="connsiteX50" fmla="*/ 24518 w 1590519"/>
              <a:gd name="connsiteY50" fmla="*/ 567419 h 570921"/>
              <a:gd name="connsiteX51" fmla="*/ 24518 w 1590519"/>
              <a:gd name="connsiteY51" fmla="*/ 546403 h 570921"/>
              <a:gd name="connsiteX52" fmla="*/ 0 w 1590519"/>
              <a:gd name="connsiteY52" fmla="*/ 546403 h 570921"/>
              <a:gd name="connsiteX53" fmla="*/ 0 w 1590519"/>
              <a:gd name="connsiteY53" fmla="*/ 518382 h 570921"/>
              <a:gd name="connsiteX54" fmla="*/ 24518 w 1590519"/>
              <a:gd name="connsiteY54" fmla="*/ 518382 h 570921"/>
              <a:gd name="connsiteX55" fmla="*/ 24518 w 1590519"/>
              <a:gd name="connsiteY55" fmla="*/ 43782 h 570921"/>
              <a:gd name="connsiteX56" fmla="*/ 0 w 1590519"/>
              <a:gd name="connsiteY56" fmla="*/ 43782 h 570921"/>
              <a:gd name="connsiteX57" fmla="*/ 38528 w 1590519"/>
              <a:gd name="connsiteY57" fmla="*/ 0 h 570921"/>
              <a:gd name="connsiteX0" fmla="*/ 522360 w 1590519"/>
              <a:gd name="connsiteY0" fmla="*/ 266344 h 570921"/>
              <a:gd name="connsiteX1" fmla="*/ 567809 w 1590519"/>
              <a:gd name="connsiteY1" fmla="*/ 307242 h 570921"/>
              <a:gd name="connsiteX2" fmla="*/ 563752 w 1590519"/>
              <a:gd name="connsiteY2" fmla="*/ 339324 h 570921"/>
              <a:gd name="connsiteX3" fmla="*/ 557505 w 1590519"/>
              <a:gd name="connsiteY3" fmla="*/ 346266 h 570921"/>
              <a:gd name="connsiteX4" fmla="*/ 498345 w 1590519"/>
              <a:gd name="connsiteY4" fmla="*/ 293031 h 570921"/>
              <a:gd name="connsiteX5" fmla="*/ 522360 w 1590519"/>
              <a:gd name="connsiteY5" fmla="*/ 266344 h 570921"/>
              <a:gd name="connsiteX6" fmla="*/ 564933 w 1590519"/>
              <a:gd name="connsiteY6" fmla="*/ 83181 h 570921"/>
              <a:gd name="connsiteX7" fmla="*/ 602701 w 1590519"/>
              <a:gd name="connsiteY7" fmla="*/ 108584 h 570921"/>
              <a:gd name="connsiteX8" fmla="*/ 400480 w 1590519"/>
              <a:gd name="connsiteY8" fmla="*/ 380652 h 570921"/>
              <a:gd name="connsiteX9" fmla="*/ 310854 w 1590519"/>
              <a:gd name="connsiteY9" fmla="*/ 324865 h 570921"/>
              <a:gd name="connsiteX10" fmla="*/ 240803 w 1590519"/>
              <a:gd name="connsiteY10" fmla="*/ 417684 h 570921"/>
              <a:gd name="connsiteX11" fmla="*/ 180383 w 1590519"/>
              <a:gd name="connsiteY11" fmla="*/ 395793 h 570921"/>
              <a:gd name="connsiteX12" fmla="*/ 104202 w 1590519"/>
              <a:gd name="connsiteY12" fmla="*/ 478103 h 570921"/>
              <a:gd name="connsiteX13" fmla="*/ 79794 w 1590519"/>
              <a:gd name="connsiteY13" fmla="*/ 478213 h 570921"/>
              <a:gd name="connsiteX14" fmla="*/ 79684 w 1590519"/>
              <a:gd name="connsiteY14" fmla="*/ 454461 h 570921"/>
              <a:gd name="connsiteX15" fmla="*/ 173378 w 1590519"/>
              <a:gd name="connsiteY15" fmla="*/ 349383 h 570921"/>
              <a:gd name="connsiteX16" fmla="*/ 226792 w 1590519"/>
              <a:gd name="connsiteY16" fmla="*/ 374777 h 570921"/>
              <a:gd name="connsiteX17" fmla="*/ 304815 w 1590519"/>
              <a:gd name="connsiteY17" fmla="*/ 273329 h 570921"/>
              <a:gd name="connsiteX18" fmla="*/ 390214 w 1590519"/>
              <a:gd name="connsiteY18" fmla="*/ 330473 h 570921"/>
              <a:gd name="connsiteX19" fmla="*/ 564933 w 1590519"/>
              <a:gd name="connsiteY19" fmla="*/ 83181 h 570921"/>
              <a:gd name="connsiteX20" fmla="*/ 1590519 w 1590519"/>
              <a:gd name="connsiteY20" fmla="*/ 429211 h 570921"/>
              <a:gd name="connsiteX21" fmla="*/ 1590519 w 1590519"/>
              <a:gd name="connsiteY21" fmla="*/ 68338 h 570921"/>
              <a:gd name="connsiteX22" fmla="*/ 1590519 w 1590519"/>
              <a:gd name="connsiteY22" fmla="*/ 429211 h 570921"/>
              <a:gd name="connsiteX23" fmla="*/ 158362 w 1590519"/>
              <a:gd name="connsiteY23" fmla="*/ 55907 h 570921"/>
              <a:gd name="connsiteX24" fmla="*/ 221538 w 1590519"/>
              <a:gd name="connsiteY24" fmla="*/ 174254 h 570921"/>
              <a:gd name="connsiteX25" fmla="*/ 288087 w 1590519"/>
              <a:gd name="connsiteY25" fmla="*/ 120840 h 570921"/>
              <a:gd name="connsiteX26" fmla="*/ 363393 w 1590519"/>
              <a:gd name="connsiteY26" fmla="*/ 189140 h 570921"/>
              <a:gd name="connsiteX27" fmla="*/ 420310 w 1590519"/>
              <a:gd name="connsiteY27" fmla="*/ 176881 h 570921"/>
              <a:gd name="connsiteX28" fmla="*/ 448331 w 1590519"/>
              <a:gd name="connsiteY28" fmla="*/ 199648 h 570921"/>
              <a:gd name="connsiteX29" fmla="*/ 433781 w 1590519"/>
              <a:gd name="connsiteY29" fmla="*/ 218509 h 570921"/>
              <a:gd name="connsiteX30" fmla="*/ 416807 w 1590519"/>
              <a:gd name="connsiteY30" fmla="*/ 203151 h 570921"/>
              <a:gd name="connsiteX31" fmla="*/ 359284 w 1590519"/>
              <a:gd name="connsiteY31" fmla="*/ 215612 h 570921"/>
              <a:gd name="connsiteX32" fmla="*/ 289839 w 1590519"/>
              <a:gd name="connsiteY32" fmla="*/ 151487 h 570921"/>
              <a:gd name="connsiteX33" fmla="*/ 215408 w 1590519"/>
              <a:gd name="connsiteY33" fmla="*/ 205777 h 570921"/>
              <a:gd name="connsiteX34" fmla="*/ 152295 w 1590519"/>
              <a:gd name="connsiteY34" fmla="*/ 91257 h 570921"/>
              <a:gd name="connsiteX35" fmla="*/ 81943 w 1590519"/>
              <a:gd name="connsiteY35" fmla="*/ 120905 h 570921"/>
              <a:gd name="connsiteX36" fmla="*/ 71373 w 1590519"/>
              <a:gd name="connsiteY36" fmla="*/ 89933 h 570921"/>
              <a:gd name="connsiteX37" fmla="*/ 158362 w 1590519"/>
              <a:gd name="connsiteY37" fmla="*/ 55907 h 570921"/>
              <a:gd name="connsiteX38" fmla="*/ 38528 w 1590519"/>
              <a:gd name="connsiteY38" fmla="*/ 0 h 570921"/>
              <a:gd name="connsiteX39" fmla="*/ 77057 w 1590519"/>
              <a:gd name="connsiteY39" fmla="*/ 43782 h 570921"/>
              <a:gd name="connsiteX40" fmla="*/ 52539 w 1590519"/>
              <a:gd name="connsiteY40" fmla="*/ 43782 h 570921"/>
              <a:gd name="connsiteX41" fmla="*/ 52539 w 1590519"/>
              <a:gd name="connsiteY41" fmla="*/ 518382 h 570921"/>
              <a:gd name="connsiteX42" fmla="*/ 523636 w 1590519"/>
              <a:gd name="connsiteY42" fmla="*/ 518382 h 570921"/>
              <a:gd name="connsiteX43" fmla="*/ 523636 w 1590519"/>
              <a:gd name="connsiteY43" fmla="*/ 493864 h 570921"/>
              <a:gd name="connsiteX44" fmla="*/ 567418 w 1590519"/>
              <a:gd name="connsiteY44" fmla="*/ 532393 h 570921"/>
              <a:gd name="connsiteX45" fmla="*/ 523636 w 1590519"/>
              <a:gd name="connsiteY45" fmla="*/ 570921 h 570921"/>
              <a:gd name="connsiteX46" fmla="*/ 523636 w 1590519"/>
              <a:gd name="connsiteY46" fmla="*/ 546403 h 570921"/>
              <a:gd name="connsiteX47" fmla="*/ 52539 w 1590519"/>
              <a:gd name="connsiteY47" fmla="*/ 546403 h 570921"/>
              <a:gd name="connsiteX48" fmla="*/ 52539 w 1590519"/>
              <a:gd name="connsiteY48" fmla="*/ 567419 h 570921"/>
              <a:gd name="connsiteX49" fmla="*/ 24518 w 1590519"/>
              <a:gd name="connsiteY49" fmla="*/ 567419 h 570921"/>
              <a:gd name="connsiteX50" fmla="*/ 24518 w 1590519"/>
              <a:gd name="connsiteY50" fmla="*/ 546403 h 570921"/>
              <a:gd name="connsiteX51" fmla="*/ 0 w 1590519"/>
              <a:gd name="connsiteY51" fmla="*/ 546403 h 570921"/>
              <a:gd name="connsiteX52" fmla="*/ 0 w 1590519"/>
              <a:gd name="connsiteY52" fmla="*/ 518382 h 570921"/>
              <a:gd name="connsiteX53" fmla="*/ 24518 w 1590519"/>
              <a:gd name="connsiteY53" fmla="*/ 518382 h 570921"/>
              <a:gd name="connsiteX54" fmla="*/ 24518 w 1590519"/>
              <a:gd name="connsiteY54" fmla="*/ 43782 h 570921"/>
              <a:gd name="connsiteX55" fmla="*/ 0 w 1590519"/>
              <a:gd name="connsiteY55" fmla="*/ 43782 h 570921"/>
              <a:gd name="connsiteX56" fmla="*/ 38528 w 1590519"/>
              <a:gd name="connsiteY56" fmla="*/ 0 h 570921"/>
              <a:gd name="connsiteX0" fmla="*/ 522360 w 602701"/>
              <a:gd name="connsiteY0" fmla="*/ 266344 h 570921"/>
              <a:gd name="connsiteX1" fmla="*/ 567809 w 602701"/>
              <a:gd name="connsiteY1" fmla="*/ 307242 h 570921"/>
              <a:gd name="connsiteX2" fmla="*/ 563752 w 602701"/>
              <a:gd name="connsiteY2" fmla="*/ 339324 h 570921"/>
              <a:gd name="connsiteX3" fmla="*/ 557505 w 602701"/>
              <a:gd name="connsiteY3" fmla="*/ 346266 h 570921"/>
              <a:gd name="connsiteX4" fmla="*/ 498345 w 602701"/>
              <a:gd name="connsiteY4" fmla="*/ 293031 h 570921"/>
              <a:gd name="connsiteX5" fmla="*/ 522360 w 602701"/>
              <a:gd name="connsiteY5" fmla="*/ 266344 h 570921"/>
              <a:gd name="connsiteX6" fmla="*/ 564933 w 602701"/>
              <a:gd name="connsiteY6" fmla="*/ 83181 h 570921"/>
              <a:gd name="connsiteX7" fmla="*/ 602701 w 602701"/>
              <a:gd name="connsiteY7" fmla="*/ 108584 h 570921"/>
              <a:gd name="connsiteX8" fmla="*/ 400480 w 602701"/>
              <a:gd name="connsiteY8" fmla="*/ 380652 h 570921"/>
              <a:gd name="connsiteX9" fmla="*/ 310854 w 602701"/>
              <a:gd name="connsiteY9" fmla="*/ 324865 h 570921"/>
              <a:gd name="connsiteX10" fmla="*/ 240803 w 602701"/>
              <a:gd name="connsiteY10" fmla="*/ 417684 h 570921"/>
              <a:gd name="connsiteX11" fmla="*/ 180383 w 602701"/>
              <a:gd name="connsiteY11" fmla="*/ 395793 h 570921"/>
              <a:gd name="connsiteX12" fmla="*/ 104202 w 602701"/>
              <a:gd name="connsiteY12" fmla="*/ 478103 h 570921"/>
              <a:gd name="connsiteX13" fmla="*/ 79794 w 602701"/>
              <a:gd name="connsiteY13" fmla="*/ 478213 h 570921"/>
              <a:gd name="connsiteX14" fmla="*/ 79684 w 602701"/>
              <a:gd name="connsiteY14" fmla="*/ 454461 h 570921"/>
              <a:gd name="connsiteX15" fmla="*/ 173378 w 602701"/>
              <a:gd name="connsiteY15" fmla="*/ 349383 h 570921"/>
              <a:gd name="connsiteX16" fmla="*/ 226792 w 602701"/>
              <a:gd name="connsiteY16" fmla="*/ 374777 h 570921"/>
              <a:gd name="connsiteX17" fmla="*/ 304815 w 602701"/>
              <a:gd name="connsiteY17" fmla="*/ 273329 h 570921"/>
              <a:gd name="connsiteX18" fmla="*/ 390214 w 602701"/>
              <a:gd name="connsiteY18" fmla="*/ 330473 h 570921"/>
              <a:gd name="connsiteX19" fmla="*/ 564933 w 602701"/>
              <a:gd name="connsiteY19" fmla="*/ 83181 h 570921"/>
              <a:gd name="connsiteX20" fmla="*/ 158362 w 602701"/>
              <a:gd name="connsiteY20" fmla="*/ 55907 h 570921"/>
              <a:gd name="connsiteX21" fmla="*/ 221538 w 602701"/>
              <a:gd name="connsiteY21" fmla="*/ 174254 h 570921"/>
              <a:gd name="connsiteX22" fmla="*/ 288087 w 602701"/>
              <a:gd name="connsiteY22" fmla="*/ 120840 h 570921"/>
              <a:gd name="connsiteX23" fmla="*/ 363393 w 602701"/>
              <a:gd name="connsiteY23" fmla="*/ 189140 h 570921"/>
              <a:gd name="connsiteX24" fmla="*/ 420310 w 602701"/>
              <a:gd name="connsiteY24" fmla="*/ 176881 h 570921"/>
              <a:gd name="connsiteX25" fmla="*/ 448331 w 602701"/>
              <a:gd name="connsiteY25" fmla="*/ 199648 h 570921"/>
              <a:gd name="connsiteX26" fmla="*/ 433781 w 602701"/>
              <a:gd name="connsiteY26" fmla="*/ 218509 h 570921"/>
              <a:gd name="connsiteX27" fmla="*/ 416807 w 602701"/>
              <a:gd name="connsiteY27" fmla="*/ 203151 h 570921"/>
              <a:gd name="connsiteX28" fmla="*/ 359284 w 602701"/>
              <a:gd name="connsiteY28" fmla="*/ 215612 h 570921"/>
              <a:gd name="connsiteX29" fmla="*/ 289839 w 602701"/>
              <a:gd name="connsiteY29" fmla="*/ 151487 h 570921"/>
              <a:gd name="connsiteX30" fmla="*/ 215408 w 602701"/>
              <a:gd name="connsiteY30" fmla="*/ 205777 h 570921"/>
              <a:gd name="connsiteX31" fmla="*/ 152295 w 602701"/>
              <a:gd name="connsiteY31" fmla="*/ 91257 h 570921"/>
              <a:gd name="connsiteX32" fmla="*/ 81943 w 602701"/>
              <a:gd name="connsiteY32" fmla="*/ 120905 h 570921"/>
              <a:gd name="connsiteX33" fmla="*/ 71373 w 602701"/>
              <a:gd name="connsiteY33" fmla="*/ 89933 h 570921"/>
              <a:gd name="connsiteX34" fmla="*/ 158362 w 602701"/>
              <a:gd name="connsiteY34" fmla="*/ 55907 h 570921"/>
              <a:gd name="connsiteX35" fmla="*/ 38528 w 602701"/>
              <a:gd name="connsiteY35" fmla="*/ 0 h 570921"/>
              <a:gd name="connsiteX36" fmla="*/ 77057 w 602701"/>
              <a:gd name="connsiteY36" fmla="*/ 43782 h 570921"/>
              <a:gd name="connsiteX37" fmla="*/ 52539 w 602701"/>
              <a:gd name="connsiteY37" fmla="*/ 43782 h 570921"/>
              <a:gd name="connsiteX38" fmla="*/ 52539 w 602701"/>
              <a:gd name="connsiteY38" fmla="*/ 518382 h 570921"/>
              <a:gd name="connsiteX39" fmla="*/ 523636 w 602701"/>
              <a:gd name="connsiteY39" fmla="*/ 518382 h 570921"/>
              <a:gd name="connsiteX40" fmla="*/ 523636 w 602701"/>
              <a:gd name="connsiteY40" fmla="*/ 493864 h 570921"/>
              <a:gd name="connsiteX41" fmla="*/ 567418 w 602701"/>
              <a:gd name="connsiteY41" fmla="*/ 532393 h 570921"/>
              <a:gd name="connsiteX42" fmla="*/ 523636 w 602701"/>
              <a:gd name="connsiteY42" fmla="*/ 570921 h 570921"/>
              <a:gd name="connsiteX43" fmla="*/ 523636 w 602701"/>
              <a:gd name="connsiteY43" fmla="*/ 546403 h 570921"/>
              <a:gd name="connsiteX44" fmla="*/ 52539 w 602701"/>
              <a:gd name="connsiteY44" fmla="*/ 546403 h 570921"/>
              <a:gd name="connsiteX45" fmla="*/ 52539 w 602701"/>
              <a:gd name="connsiteY45" fmla="*/ 567419 h 570921"/>
              <a:gd name="connsiteX46" fmla="*/ 24518 w 602701"/>
              <a:gd name="connsiteY46" fmla="*/ 567419 h 570921"/>
              <a:gd name="connsiteX47" fmla="*/ 24518 w 602701"/>
              <a:gd name="connsiteY47" fmla="*/ 546403 h 570921"/>
              <a:gd name="connsiteX48" fmla="*/ 0 w 602701"/>
              <a:gd name="connsiteY48" fmla="*/ 546403 h 570921"/>
              <a:gd name="connsiteX49" fmla="*/ 0 w 602701"/>
              <a:gd name="connsiteY49" fmla="*/ 518382 h 570921"/>
              <a:gd name="connsiteX50" fmla="*/ 24518 w 602701"/>
              <a:gd name="connsiteY50" fmla="*/ 518382 h 570921"/>
              <a:gd name="connsiteX51" fmla="*/ 24518 w 602701"/>
              <a:gd name="connsiteY51" fmla="*/ 43782 h 570921"/>
              <a:gd name="connsiteX52" fmla="*/ 0 w 602701"/>
              <a:gd name="connsiteY52" fmla="*/ 43782 h 570921"/>
              <a:gd name="connsiteX53" fmla="*/ 38528 w 602701"/>
              <a:gd name="connsiteY53" fmla="*/ 0 h 5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2701" h="570921">
                <a:moveTo>
                  <a:pt x="522360" y="266344"/>
                </a:moveTo>
                <a:lnTo>
                  <a:pt x="567809" y="307242"/>
                </a:lnTo>
                <a:lnTo>
                  <a:pt x="563752" y="339324"/>
                </a:lnTo>
                <a:lnTo>
                  <a:pt x="557505" y="346266"/>
                </a:lnTo>
                <a:lnTo>
                  <a:pt x="498345" y="293031"/>
                </a:lnTo>
                <a:lnTo>
                  <a:pt x="522360" y="266344"/>
                </a:lnTo>
                <a:close/>
                <a:moveTo>
                  <a:pt x="564933" y="83181"/>
                </a:moveTo>
                <a:lnTo>
                  <a:pt x="602701" y="108584"/>
                </a:lnTo>
                <a:lnTo>
                  <a:pt x="400480" y="380652"/>
                </a:lnTo>
                <a:lnTo>
                  <a:pt x="310854" y="324865"/>
                </a:lnTo>
                <a:cubicBezTo>
                  <a:pt x="292414" y="346361"/>
                  <a:pt x="258316" y="395355"/>
                  <a:pt x="240803" y="417684"/>
                </a:cubicBezTo>
                <a:cubicBezTo>
                  <a:pt x="215117" y="408781"/>
                  <a:pt x="203004" y="404987"/>
                  <a:pt x="180383" y="395793"/>
                </a:cubicBezTo>
                <a:cubicBezTo>
                  <a:pt x="162724" y="417538"/>
                  <a:pt x="119818" y="461466"/>
                  <a:pt x="104202" y="478103"/>
                </a:cubicBezTo>
                <a:cubicBezTo>
                  <a:pt x="96248" y="478213"/>
                  <a:pt x="86507" y="478541"/>
                  <a:pt x="79794" y="478213"/>
                </a:cubicBezTo>
                <a:cubicBezTo>
                  <a:pt x="79319" y="471974"/>
                  <a:pt x="80122" y="463291"/>
                  <a:pt x="79684" y="454461"/>
                </a:cubicBezTo>
                <a:cubicBezTo>
                  <a:pt x="95008" y="433154"/>
                  <a:pt x="151049" y="370837"/>
                  <a:pt x="173378" y="349383"/>
                </a:cubicBezTo>
                <a:cubicBezTo>
                  <a:pt x="193080" y="361205"/>
                  <a:pt x="203864" y="365124"/>
                  <a:pt x="226792" y="374777"/>
                </a:cubicBezTo>
                <a:cubicBezTo>
                  <a:pt x="242715" y="354658"/>
                  <a:pt x="285167" y="295161"/>
                  <a:pt x="304815" y="273329"/>
                </a:cubicBezTo>
                <a:lnTo>
                  <a:pt x="390214" y="330473"/>
                </a:lnTo>
                <a:lnTo>
                  <a:pt x="564933" y="83181"/>
                </a:lnTo>
                <a:close/>
                <a:moveTo>
                  <a:pt x="158362" y="55907"/>
                </a:moveTo>
                <a:cubicBezTo>
                  <a:pt x="177725" y="92437"/>
                  <a:pt x="208944" y="149983"/>
                  <a:pt x="221538" y="174254"/>
                </a:cubicBezTo>
                <a:cubicBezTo>
                  <a:pt x="246515" y="153261"/>
                  <a:pt x="265320" y="138207"/>
                  <a:pt x="288087" y="120840"/>
                </a:cubicBezTo>
                <a:cubicBezTo>
                  <a:pt x="312313" y="141564"/>
                  <a:pt x="342231" y="169876"/>
                  <a:pt x="363393" y="189140"/>
                </a:cubicBezTo>
                <a:lnTo>
                  <a:pt x="420310" y="176881"/>
                </a:lnTo>
                <a:cubicBezTo>
                  <a:pt x="436655" y="190600"/>
                  <a:pt x="435679" y="190465"/>
                  <a:pt x="448331" y="199648"/>
                </a:cubicBezTo>
                <a:cubicBezTo>
                  <a:pt x="453068" y="203095"/>
                  <a:pt x="438732" y="223022"/>
                  <a:pt x="433781" y="218509"/>
                </a:cubicBezTo>
                <a:cubicBezTo>
                  <a:pt x="425059" y="210542"/>
                  <a:pt x="426061" y="211969"/>
                  <a:pt x="416807" y="203151"/>
                </a:cubicBezTo>
                <a:cubicBezTo>
                  <a:pt x="403852" y="206530"/>
                  <a:pt x="380097" y="210392"/>
                  <a:pt x="359284" y="215612"/>
                </a:cubicBezTo>
                <a:cubicBezTo>
                  <a:pt x="342647" y="201164"/>
                  <a:pt x="312022" y="169730"/>
                  <a:pt x="289839" y="151487"/>
                </a:cubicBezTo>
                <a:cubicBezTo>
                  <a:pt x="265904" y="170897"/>
                  <a:pt x="236435" y="191444"/>
                  <a:pt x="215408" y="205777"/>
                </a:cubicBezTo>
                <a:lnTo>
                  <a:pt x="152295" y="91257"/>
                </a:lnTo>
                <a:lnTo>
                  <a:pt x="81943" y="120905"/>
                </a:lnTo>
                <a:lnTo>
                  <a:pt x="71373" y="89933"/>
                </a:lnTo>
                <a:lnTo>
                  <a:pt x="158362" y="55907"/>
                </a:lnTo>
                <a:close/>
                <a:moveTo>
                  <a:pt x="38528" y="0"/>
                </a:moveTo>
                <a:lnTo>
                  <a:pt x="77057" y="43782"/>
                </a:lnTo>
                <a:lnTo>
                  <a:pt x="52539" y="43782"/>
                </a:lnTo>
                <a:lnTo>
                  <a:pt x="52539" y="518382"/>
                </a:lnTo>
                <a:lnTo>
                  <a:pt x="523636" y="518382"/>
                </a:lnTo>
                <a:lnTo>
                  <a:pt x="523636" y="493864"/>
                </a:lnTo>
                <a:lnTo>
                  <a:pt x="567418" y="532393"/>
                </a:lnTo>
                <a:lnTo>
                  <a:pt x="523636" y="570921"/>
                </a:lnTo>
                <a:lnTo>
                  <a:pt x="523636" y="546403"/>
                </a:lnTo>
                <a:lnTo>
                  <a:pt x="52539" y="546403"/>
                </a:lnTo>
                <a:lnTo>
                  <a:pt x="52539" y="567419"/>
                </a:lnTo>
                <a:lnTo>
                  <a:pt x="24518" y="567419"/>
                </a:lnTo>
                <a:lnTo>
                  <a:pt x="24518" y="546403"/>
                </a:lnTo>
                <a:lnTo>
                  <a:pt x="0" y="546403"/>
                </a:lnTo>
                <a:lnTo>
                  <a:pt x="0" y="518382"/>
                </a:lnTo>
                <a:lnTo>
                  <a:pt x="24518" y="518382"/>
                </a:lnTo>
                <a:lnTo>
                  <a:pt x="24518" y="43782"/>
                </a:lnTo>
                <a:lnTo>
                  <a:pt x="0" y="43782"/>
                </a:lnTo>
                <a:lnTo>
                  <a:pt x="38528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CA5B380-D91C-4339-9797-C524119E93E4}"/>
              </a:ext>
            </a:extLst>
          </p:cNvPr>
          <p:cNvSpPr txBox="1"/>
          <p:nvPr/>
        </p:nvSpPr>
        <p:spPr>
          <a:xfrm flipH="1">
            <a:off x="2806988" y="6109858"/>
            <a:ext cx="252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Revenue Retention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CBE4D3-A07F-4DDC-824E-205BEA238AD7}"/>
              </a:ext>
            </a:extLst>
          </p:cNvPr>
          <p:cNvGrpSpPr/>
          <p:nvPr/>
        </p:nvGrpSpPr>
        <p:grpSpPr>
          <a:xfrm>
            <a:off x="5261175" y="3309034"/>
            <a:ext cx="2084815" cy="2273780"/>
            <a:chOff x="5074426" y="2641532"/>
            <a:chExt cx="2084815" cy="22737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D62BAEB-D3B9-4481-9D67-D8380AB15271}"/>
                </a:ext>
              </a:extLst>
            </p:cNvPr>
            <p:cNvGrpSpPr/>
            <p:nvPr/>
          </p:nvGrpSpPr>
          <p:grpSpPr>
            <a:xfrm>
              <a:off x="5074426" y="2641532"/>
              <a:ext cx="2084815" cy="2273780"/>
              <a:chOff x="4767974" y="2483477"/>
              <a:chExt cx="1574330" cy="1717027"/>
            </a:xfrm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6DE910A2-C355-473C-938F-014F6C2385DF}"/>
                  </a:ext>
                </a:extLst>
              </p:cNvPr>
              <p:cNvSpPr/>
              <p:nvPr/>
            </p:nvSpPr>
            <p:spPr>
              <a:xfrm rot="10800000" flipH="1" flipV="1">
                <a:off x="5142672" y="2483477"/>
                <a:ext cx="824936" cy="509924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4F22010-C5F1-4CC3-BC5D-6C6C0EC7B332}"/>
                  </a:ext>
                </a:extLst>
              </p:cNvPr>
              <p:cNvGrpSpPr/>
              <p:nvPr/>
            </p:nvGrpSpPr>
            <p:grpSpPr>
              <a:xfrm>
                <a:off x="4767974" y="2797964"/>
                <a:ext cx="1574330" cy="1402540"/>
                <a:chOff x="4767974" y="2797964"/>
                <a:chExt cx="1574330" cy="1402540"/>
              </a:xfrm>
            </p:grpSpPr>
            <p:sp>
              <p:nvSpPr>
                <p:cNvPr id="116" name="Freeform 112">
                  <a:extLst>
                    <a:ext uri="{FF2B5EF4-FFF2-40B4-BE49-F238E27FC236}">
                      <a16:creationId xmlns:a16="http://schemas.microsoft.com/office/drawing/2014/main" id="{110963A6-0CED-4D6B-8010-8994F1D3DF6C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4767974" y="2813988"/>
                  <a:ext cx="1574330" cy="1386516"/>
                </a:xfrm>
                <a:custGeom>
                  <a:avLst/>
                  <a:gdLst>
                    <a:gd name="connsiteX0" fmla="*/ 280479 w 1563846"/>
                    <a:gd name="connsiteY0" fmla="*/ 0 h 1377284"/>
                    <a:gd name="connsiteX1" fmla="*/ 419460 w 1563846"/>
                    <a:gd name="connsiteY1" fmla="*/ 152598 h 1377284"/>
                    <a:gd name="connsiteX2" fmla="*/ 375462 w 1563846"/>
                    <a:gd name="connsiteY2" fmla="*/ 188900 h 1377284"/>
                    <a:gd name="connsiteX3" fmla="*/ 207100 w 1563846"/>
                    <a:gd name="connsiteY3" fmla="*/ 595361 h 1377284"/>
                    <a:gd name="connsiteX4" fmla="*/ 781923 w 1563846"/>
                    <a:gd name="connsiteY4" fmla="*/ 1170184 h 1377284"/>
                    <a:gd name="connsiteX5" fmla="*/ 1356746 w 1563846"/>
                    <a:gd name="connsiteY5" fmla="*/ 595361 h 1377284"/>
                    <a:gd name="connsiteX6" fmla="*/ 1188384 w 1563846"/>
                    <a:gd name="connsiteY6" fmla="*/ 188900 h 1377284"/>
                    <a:gd name="connsiteX7" fmla="*/ 1138008 w 1563846"/>
                    <a:gd name="connsiteY7" fmla="*/ 147336 h 1377284"/>
                    <a:gd name="connsiteX8" fmla="*/ 1291978 w 1563846"/>
                    <a:gd name="connsiteY8" fmla="*/ 7105 h 1377284"/>
                    <a:gd name="connsiteX9" fmla="*/ 1334826 w 1563846"/>
                    <a:gd name="connsiteY9" fmla="*/ 42458 h 1377284"/>
                    <a:gd name="connsiteX10" fmla="*/ 1563846 w 1563846"/>
                    <a:gd name="connsiteY10" fmla="*/ 595361 h 1377284"/>
                    <a:gd name="connsiteX11" fmla="*/ 781923 w 1563846"/>
                    <a:gd name="connsiteY11" fmla="*/ 1377284 h 1377284"/>
                    <a:gd name="connsiteX12" fmla="*/ 0 w 1563846"/>
                    <a:gd name="connsiteY12" fmla="*/ 595361 h 1377284"/>
                    <a:gd name="connsiteX13" fmla="*/ 229020 w 1563846"/>
                    <a:gd name="connsiteY13" fmla="*/ 42458 h 1377284"/>
                    <a:gd name="connsiteX14" fmla="*/ 280479 w 1563846"/>
                    <a:gd name="connsiteY14" fmla="*/ 0 h 137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63846" h="1377284">
                      <a:moveTo>
                        <a:pt x="280479" y="0"/>
                      </a:moveTo>
                      <a:lnTo>
                        <a:pt x="419460" y="152598"/>
                      </a:lnTo>
                      <a:lnTo>
                        <a:pt x="375462" y="188900"/>
                      </a:lnTo>
                      <a:cubicBezTo>
                        <a:pt x="271439" y="292922"/>
                        <a:pt x="207100" y="436628"/>
                        <a:pt x="207100" y="595361"/>
                      </a:cubicBezTo>
                      <a:cubicBezTo>
                        <a:pt x="207100" y="912827"/>
                        <a:pt x="464457" y="1170184"/>
                        <a:pt x="781923" y="1170184"/>
                      </a:cubicBezTo>
                      <a:cubicBezTo>
                        <a:pt x="1099389" y="1170184"/>
                        <a:pt x="1356746" y="912827"/>
                        <a:pt x="1356746" y="595361"/>
                      </a:cubicBezTo>
                      <a:cubicBezTo>
                        <a:pt x="1356746" y="436628"/>
                        <a:pt x="1292407" y="292922"/>
                        <a:pt x="1188384" y="188900"/>
                      </a:cubicBezTo>
                      <a:lnTo>
                        <a:pt x="1138008" y="147336"/>
                      </a:lnTo>
                      <a:lnTo>
                        <a:pt x="1291978" y="7105"/>
                      </a:lnTo>
                      <a:lnTo>
                        <a:pt x="1334826" y="42458"/>
                      </a:lnTo>
                      <a:cubicBezTo>
                        <a:pt x="1476326" y="183958"/>
                        <a:pt x="1563846" y="379439"/>
                        <a:pt x="1563846" y="595361"/>
                      </a:cubicBezTo>
                      <a:cubicBezTo>
                        <a:pt x="1563846" y="1027205"/>
                        <a:pt x="1213767" y="1377284"/>
                        <a:pt x="781923" y="1377284"/>
                      </a:cubicBezTo>
                      <a:cubicBezTo>
                        <a:pt x="350079" y="1377284"/>
                        <a:pt x="0" y="1027205"/>
                        <a:pt x="0" y="595361"/>
                      </a:cubicBezTo>
                      <a:cubicBezTo>
                        <a:pt x="0" y="379439"/>
                        <a:pt x="87520" y="183958"/>
                        <a:pt x="229020" y="42458"/>
                      </a:cubicBezTo>
                      <a:lnTo>
                        <a:pt x="2804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800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0F357408-4BC5-4207-B03B-6444146E2E17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4939763" y="2797964"/>
                  <a:ext cx="1230752" cy="1230751"/>
                </a:xfrm>
                <a:prstGeom prst="ellipse">
                  <a:avLst/>
                </a:prstGeom>
                <a:solidFill>
                  <a:srgbClr val="FF67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800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A57F0F6-CD88-4061-B086-AA59E063CC94}"/>
                </a:ext>
              </a:extLst>
            </p:cNvPr>
            <p:cNvSpPr/>
            <p:nvPr/>
          </p:nvSpPr>
          <p:spPr>
            <a:xfrm>
              <a:off x="5767517" y="3526169"/>
              <a:ext cx="1003647" cy="675766"/>
            </a:xfrm>
            <a:custGeom>
              <a:avLst/>
              <a:gdLst>
                <a:gd name="connsiteX0" fmla="*/ 1141030 w 1762724"/>
                <a:gd name="connsiteY0" fmla="*/ 894804 h 1186862"/>
                <a:gd name="connsiteX1" fmla="*/ 1143343 w 1762724"/>
                <a:gd name="connsiteY1" fmla="*/ 894804 h 1186862"/>
                <a:gd name="connsiteX2" fmla="*/ 1186726 w 1762724"/>
                <a:gd name="connsiteY2" fmla="*/ 938120 h 1186862"/>
                <a:gd name="connsiteX3" fmla="*/ 1186726 w 1762724"/>
                <a:gd name="connsiteY3" fmla="*/ 1143546 h 1186862"/>
                <a:gd name="connsiteX4" fmla="*/ 1143411 w 1762724"/>
                <a:gd name="connsiteY4" fmla="*/ 1186862 h 1186862"/>
                <a:gd name="connsiteX5" fmla="*/ 937984 w 1762724"/>
                <a:gd name="connsiteY5" fmla="*/ 1186862 h 1186862"/>
                <a:gd name="connsiteX6" fmla="*/ 894669 w 1762724"/>
                <a:gd name="connsiteY6" fmla="*/ 1143546 h 1186862"/>
                <a:gd name="connsiteX7" fmla="*/ 937984 w 1762724"/>
                <a:gd name="connsiteY7" fmla="*/ 1100230 h 1186862"/>
                <a:gd name="connsiteX8" fmla="*/ 1099959 w 1762724"/>
                <a:gd name="connsiteY8" fmla="*/ 1100230 h 1186862"/>
                <a:gd name="connsiteX9" fmla="*/ 1099959 w 1762724"/>
                <a:gd name="connsiteY9" fmla="*/ 938120 h 1186862"/>
                <a:gd name="connsiteX10" fmla="*/ 1141030 w 1762724"/>
                <a:gd name="connsiteY10" fmla="*/ 894804 h 1186862"/>
                <a:gd name="connsiteX11" fmla="*/ 43316 w 1762724"/>
                <a:gd name="connsiteY11" fmla="*/ 894737 h 1186862"/>
                <a:gd name="connsiteX12" fmla="*/ 86632 w 1762724"/>
                <a:gd name="connsiteY12" fmla="*/ 938052 h 1186862"/>
                <a:gd name="connsiteX13" fmla="*/ 86632 w 1762724"/>
                <a:gd name="connsiteY13" fmla="*/ 1100163 h 1186862"/>
                <a:gd name="connsiteX14" fmla="*/ 248742 w 1762724"/>
                <a:gd name="connsiteY14" fmla="*/ 1100163 h 1186862"/>
                <a:gd name="connsiteX15" fmla="*/ 292058 w 1762724"/>
                <a:gd name="connsiteY15" fmla="*/ 1143478 h 1186862"/>
                <a:gd name="connsiteX16" fmla="*/ 248742 w 1762724"/>
                <a:gd name="connsiteY16" fmla="*/ 1186794 h 1186862"/>
                <a:gd name="connsiteX17" fmla="*/ 43316 w 1762724"/>
                <a:gd name="connsiteY17" fmla="*/ 1186794 h 1186862"/>
                <a:gd name="connsiteX18" fmla="*/ 1 w 1762724"/>
                <a:gd name="connsiteY18" fmla="*/ 1143478 h 1186862"/>
                <a:gd name="connsiteX19" fmla="*/ 1 w 1762724"/>
                <a:gd name="connsiteY19" fmla="*/ 938052 h 1186862"/>
                <a:gd name="connsiteX20" fmla="*/ 43316 w 1762724"/>
                <a:gd name="connsiteY20" fmla="*/ 894737 h 1186862"/>
                <a:gd name="connsiteX21" fmla="*/ 1579275 w 1762724"/>
                <a:gd name="connsiteY21" fmla="*/ 455292 h 1186862"/>
                <a:gd name="connsiteX22" fmla="*/ 1659139 w 1762724"/>
                <a:gd name="connsiteY22" fmla="*/ 544640 h 1186862"/>
                <a:gd name="connsiteX23" fmla="*/ 1659139 w 1762724"/>
                <a:gd name="connsiteY23" fmla="*/ 559642 h 1186862"/>
                <a:gd name="connsiteX24" fmla="*/ 1729077 w 1762724"/>
                <a:gd name="connsiteY24" fmla="*/ 559642 h 1186862"/>
                <a:gd name="connsiteX25" fmla="*/ 1762724 w 1762724"/>
                <a:gd name="connsiteY25" fmla="*/ 593289 h 1186862"/>
                <a:gd name="connsiteX26" fmla="*/ 1729077 w 1762724"/>
                <a:gd name="connsiteY26" fmla="*/ 626936 h 1186862"/>
                <a:gd name="connsiteX27" fmla="*/ 1659139 w 1762724"/>
                <a:gd name="connsiteY27" fmla="*/ 626936 h 1186862"/>
                <a:gd name="connsiteX28" fmla="*/ 1659139 w 1762724"/>
                <a:gd name="connsiteY28" fmla="*/ 641937 h 1186862"/>
                <a:gd name="connsiteX29" fmla="*/ 1534910 w 1762724"/>
                <a:gd name="connsiteY29" fmla="*/ 724877 h 1186862"/>
                <a:gd name="connsiteX30" fmla="*/ 1374247 w 1762724"/>
                <a:gd name="connsiteY30" fmla="*/ 658154 h 1186862"/>
                <a:gd name="connsiteX31" fmla="*/ 1339528 w 1762724"/>
                <a:gd name="connsiteY31" fmla="*/ 626936 h 1186862"/>
                <a:gd name="connsiteX32" fmla="*/ 689479 w 1762724"/>
                <a:gd name="connsiteY32" fmla="*/ 626936 h 1186862"/>
                <a:gd name="connsiteX33" fmla="*/ 688573 w 1762724"/>
                <a:gd name="connsiteY33" fmla="*/ 631427 h 1186862"/>
                <a:gd name="connsiteX34" fmla="*/ 595846 w 1762724"/>
                <a:gd name="connsiteY34" fmla="*/ 692889 h 1186862"/>
                <a:gd name="connsiteX35" fmla="*/ 495211 w 1762724"/>
                <a:gd name="connsiteY35" fmla="*/ 592255 h 1186862"/>
                <a:gd name="connsiteX36" fmla="*/ 595846 w 1762724"/>
                <a:gd name="connsiteY36" fmla="*/ 491621 h 1186862"/>
                <a:gd name="connsiteX37" fmla="*/ 688573 w 1762724"/>
                <a:gd name="connsiteY37" fmla="*/ 553084 h 1186862"/>
                <a:gd name="connsiteX38" fmla="*/ 689897 w 1762724"/>
                <a:gd name="connsiteY38" fmla="*/ 559642 h 1186862"/>
                <a:gd name="connsiteX39" fmla="*/ 1339528 w 1762724"/>
                <a:gd name="connsiteY39" fmla="*/ 559642 h 1186862"/>
                <a:gd name="connsiteX40" fmla="*/ 1374247 w 1762724"/>
                <a:gd name="connsiteY40" fmla="*/ 528423 h 1186862"/>
                <a:gd name="connsiteX41" fmla="*/ 1534910 w 1762724"/>
                <a:gd name="connsiteY41" fmla="*/ 461701 h 1186862"/>
                <a:gd name="connsiteX42" fmla="*/ 1579275 w 1762724"/>
                <a:gd name="connsiteY42" fmla="*/ 455292 h 1186862"/>
                <a:gd name="connsiteX43" fmla="*/ 593363 w 1762724"/>
                <a:gd name="connsiteY43" fmla="*/ 368117 h 1186862"/>
                <a:gd name="connsiteX44" fmla="*/ 806176 w 1762724"/>
                <a:gd name="connsiteY44" fmla="*/ 520422 h 1186862"/>
                <a:gd name="connsiteX45" fmla="*/ 723951 w 1762724"/>
                <a:gd name="connsiteY45" fmla="*/ 520422 h 1186862"/>
                <a:gd name="connsiteX46" fmla="*/ 593292 w 1762724"/>
                <a:gd name="connsiteY46" fmla="*/ 443698 h 1186862"/>
                <a:gd name="connsiteX47" fmla="*/ 443559 w 1762724"/>
                <a:gd name="connsiteY47" fmla="*/ 594789 h 1186862"/>
                <a:gd name="connsiteX48" fmla="*/ 593292 w 1762724"/>
                <a:gd name="connsiteY48" fmla="*/ 744522 h 1186862"/>
                <a:gd name="connsiteX49" fmla="*/ 726023 w 1762724"/>
                <a:gd name="connsiteY49" fmla="*/ 662940 h 1186862"/>
                <a:gd name="connsiteX50" fmla="*/ 807461 w 1762724"/>
                <a:gd name="connsiteY50" fmla="*/ 662940 h 1186862"/>
                <a:gd name="connsiteX51" fmla="*/ 593363 w 1762724"/>
                <a:gd name="connsiteY51" fmla="*/ 818602 h 1186862"/>
                <a:gd name="connsiteX52" fmla="*/ 368121 w 1762724"/>
                <a:gd name="connsiteY52" fmla="*/ 593360 h 1186862"/>
                <a:gd name="connsiteX53" fmla="*/ 593363 w 1762724"/>
                <a:gd name="connsiteY53" fmla="*/ 368117 h 1186862"/>
                <a:gd name="connsiteX54" fmla="*/ 593292 w 1762724"/>
                <a:gd name="connsiteY54" fmla="*/ 228528 h 1186862"/>
                <a:gd name="connsiteX55" fmla="*/ 952337 w 1762724"/>
                <a:gd name="connsiteY55" fmla="*/ 520493 h 1186862"/>
                <a:gd name="connsiteX56" fmla="*/ 874756 w 1762724"/>
                <a:gd name="connsiteY56" fmla="*/ 520493 h 1186862"/>
                <a:gd name="connsiteX57" fmla="*/ 593292 w 1762724"/>
                <a:gd name="connsiteY57" fmla="*/ 302609 h 1186862"/>
                <a:gd name="connsiteX58" fmla="*/ 302470 w 1762724"/>
                <a:gd name="connsiteY58" fmla="*/ 593431 h 1186862"/>
                <a:gd name="connsiteX59" fmla="*/ 593292 w 1762724"/>
                <a:gd name="connsiteY59" fmla="*/ 884253 h 1186862"/>
                <a:gd name="connsiteX60" fmla="*/ 875684 w 1762724"/>
                <a:gd name="connsiteY60" fmla="*/ 663154 h 1186862"/>
                <a:gd name="connsiteX61" fmla="*/ 952980 w 1762724"/>
                <a:gd name="connsiteY61" fmla="*/ 663154 h 1186862"/>
                <a:gd name="connsiteX62" fmla="*/ 593292 w 1762724"/>
                <a:gd name="connsiteY62" fmla="*/ 959905 h 1186862"/>
                <a:gd name="connsiteX63" fmla="*/ 226889 w 1762724"/>
                <a:gd name="connsiteY63" fmla="*/ 594931 h 1186862"/>
                <a:gd name="connsiteX64" fmla="*/ 593292 w 1762724"/>
                <a:gd name="connsiteY64" fmla="*/ 228528 h 1186862"/>
                <a:gd name="connsiteX65" fmla="*/ 593363 w 1762724"/>
                <a:gd name="connsiteY65" fmla="*/ 87225 h 1186862"/>
                <a:gd name="connsiteX66" fmla="*/ 951194 w 1762724"/>
                <a:gd name="connsiteY66" fmla="*/ 235529 h 1186862"/>
                <a:gd name="connsiteX67" fmla="*/ 1094212 w 1762724"/>
                <a:gd name="connsiteY67" fmla="*/ 520422 h 1186862"/>
                <a:gd name="connsiteX68" fmla="*/ 1018988 w 1762724"/>
                <a:gd name="connsiteY68" fmla="*/ 520422 h 1186862"/>
                <a:gd name="connsiteX69" fmla="*/ 593292 w 1762724"/>
                <a:gd name="connsiteY69" fmla="*/ 161448 h 1186862"/>
                <a:gd name="connsiteX70" fmla="*/ 161309 w 1762724"/>
                <a:gd name="connsiteY70" fmla="*/ 593431 h 1186862"/>
                <a:gd name="connsiteX71" fmla="*/ 593292 w 1762724"/>
                <a:gd name="connsiteY71" fmla="*/ 1025414 h 1186862"/>
                <a:gd name="connsiteX72" fmla="*/ 1019560 w 1762724"/>
                <a:gd name="connsiteY72" fmla="*/ 662868 h 1186862"/>
                <a:gd name="connsiteX73" fmla="*/ 1094569 w 1762724"/>
                <a:gd name="connsiteY73" fmla="*/ 662868 h 1186862"/>
                <a:gd name="connsiteX74" fmla="*/ 951122 w 1762724"/>
                <a:gd name="connsiteY74" fmla="*/ 951119 h 1186862"/>
                <a:gd name="connsiteX75" fmla="*/ 593292 w 1762724"/>
                <a:gd name="connsiteY75" fmla="*/ 1099352 h 1186862"/>
                <a:gd name="connsiteX76" fmla="*/ 235462 w 1762724"/>
                <a:gd name="connsiteY76" fmla="*/ 951119 h 1186862"/>
                <a:gd name="connsiteX77" fmla="*/ 87229 w 1762724"/>
                <a:gd name="connsiteY77" fmla="*/ 593289 h 1186862"/>
                <a:gd name="connsiteX78" fmla="*/ 235533 w 1762724"/>
                <a:gd name="connsiteY78" fmla="*/ 235458 h 1186862"/>
                <a:gd name="connsiteX79" fmla="*/ 593363 w 1762724"/>
                <a:gd name="connsiteY79" fmla="*/ 87225 h 1186862"/>
                <a:gd name="connsiteX80" fmla="*/ 43316 w 1762724"/>
                <a:gd name="connsiteY80" fmla="*/ 68 h 1186862"/>
                <a:gd name="connsiteX81" fmla="*/ 248743 w 1762724"/>
                <a:gd name="connsiteY81" fmla="*/ 68 h 1186862"/>
                <a:gd name="connsiteX82" fmla="*/ 292058 w 1762724"/>
                <a:gd name="connsiteY82" fmla="*/ 43383 h 1186862"/>
                <a:gd name="connsiteX83" fmla="*/ 248743 w 1762724"/>
                <a:gd name="connsiteY83" fmla="*/ 86699 h 1186862"/>
                <a:gd name="connsiteX84" fmla="*/ 86632 w 1762724"/>
                <a:gd name="connsiteY84" fmla="*/ 86699 h 1186862"/>
                <a:gd name="connsiteX85" fmla="*/ 86632 w 1762724"/>
                <a:gd name="connsiteY85" fmla="*/ 248809 h 1186862"/>
                <a:gd name="connsiteX86" fmla="*/ 43316 w 1762724"/>
                <a:gd name="connsiteY86" fmla="*/ 292126 h 1186862"/>
                <a:gd name="connsiteX87" fmla="*/ 1 w 1762724"/>
                <a:gd name="connsiteY87" fmla="*/ 248809 h 1186862"/>
                <a:gd name="connsiteX88" fmla="*/ 1 w 1762724"/>
                <a:gd name="connsiteY88" fmla="*/ 43383 h 1186862"/>
                <a:gd name="connsiteX89" fmla="*/ 43316 w 1762724"/>
                <a:gd name="connsiteY89" fmla="*/ 68 h 1186862"/>
                <a:gd name="connsiteX90" fmla="*/ 937984 w 1762724"/>
                <a:gd name="connsiteY90" fmla="*/ 0 h 1186862"/>
                <a:gd name="connsiteX91" fmla="*/ 1143275 w 1762724"/>
                <a:gd name="connsiteY91" fmla="*/ 0 h 1186862"/>
                <a:gd name="connsiteX92" fmla="*/ 1173942 w 1762724"/>
                <a:gd name="connsiteY92" fmla="*/ 12715 h 1186862"/>
                <a:gd name="connsiteX93" fmla="*/ 1186658 w 1762724"/>
                <a:gd name="connsiteY93" fmla="*/ 43383 h 1186862"/>
                <a:gd name="connsiteX94" fmla="*/ 1186658 w 1762724"/>
                <a:gd name="connsiteY94" fmla="*/ 248809 h 1186862"/>
                <a:gd name="connsiteX95" fmla="*/ 1143343 w 1762724"/>
                <a:gd name="connsiteY95" fmla="*/ 292126 h 1186862"/>
                <a:gd name="connsiteX96" fmla="*/ 1100027 w 1762724"/>
                <a:gd name="connsiteY96" fmla="*/ 248809 h 1186862"/>
                <a:gd name="connsiteX97" fmla="*/ 1100027 w 1762724"/>
                <a:gd name="connsiteY97" fmla="*/ 86699 h 1186862"/>
                <a:gd name="connsiteX98" fmla="*/ 937917 w 1762724"/>
                <a:gd name="connsiteY98" fmla="*/ 86699 h 1186862"/>
                <a:gd name="connsiteX99" fmla="*/ 894669 w 1762724"/>
                <a:gd name="connsiteY99" fmla="*/ 43315 h 1186862"/>
                <a:gd name="connsiteX100" fmla="*/ 937984 w 1762724"/>
                <a:gd name="connsiteY100" fmla="*/ 0 h 11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762724" h="1186862">
                  <a:moveTo>
                    <a:pt x="1141030" y="894804"/>
                  </a:moveTo>
                  <a:lnTo>
                    <a:pt x="1143343" y="894804"/>
                  </a:lnTo>
                  <a:cubicBezTo>
                    <a:pt x="1167346" y="894804"/>
                    <a:pt x="1186726" y="914184"/>
                    <a:pt x="1186726" y="938120"/>
                  </a:cubicBezTo>
                  <a:lnTo>
                    <a:pt x="1186726" y="1143546"/>
                  </a:lnTo>
                  <a:cubicBezTo>
                    <a:pt x="1186726" y="1167482"/>
                    <a:pt x="1167279" y="1186862"/>
                    <a:pt x="1143411" y="1186862"/>
                  </a:cubicBezTo>
                  <a:lnTo>
                    <a:pt x="937984" y="1186862"/>
                  </a:lnTo>
                  <a:cubicBezTo>
                    <a:pt x="914049" y="1186862"/>
                    <a:pt x="894669" y="1167414"/>
                    <a:pt x="894669" y="1143546"/>
                  </a:cubicBezTo>
                  <a:cubicBezTo>
                    <a:pt x="894669" y="1119610"/>
                    <a:pt x="914117" y="1100230"/>
                    <a:pt x="937984" y="1100230"/>
                  </a:cubicBezTo>
                  <a:lnTo>
                    <a:pt x="1099959" y="1100230"/>
                  </a:lnTo>
                  <a:lnTo>
                    <a:pt x="1099959" y="938120"/>
                  </a:lnTo>
                  <a:cubicBezTo>
                    <a:pt x="1099959" y="914932"/>
                    <a:pt x="1118251" y="896028"/>
                    <a:pt x="1141030" y="894804"/>
                  </a:cubicBezTo>
                  <a:close/>
                  <a:moveTo>
                    <a:pt x="43316" y="894737"/>
                  </a:moveTo>
                  <a:cubicBezTo>
                    <a:pt x="67252" y="894737"/>
                    <a:pt x="86632" y="914184"/>
                    <a:pt x="86632" y="938052"/>
                  </a:cubicBezTo>
                  <a:lnTo>
                    <a:pt x="86632" y="1100163"/>
                  </a:lnTo>
                  <a:lnTo>
                    <a:pt x="248742" y="1100163"/>
                  </a:lnTo>
                  <a:cubicBezTo>
                    <a:pt x="272610" y="1100163"/>
                    <a:pt x="292058" y="1119543"/>
                    <a:pt x="292058" y="1143478"/>
                  </a:cubicBezTo>
                  <a:cubicBezTo>
                    <a:pt x="292058" y="1167414"/>
                    <a:pt x="272610" y="1186794"/>
                    <a:pt x="248742" y="1186794"/>
                  </a:cubicBezTo>
                  <a:lnTo>
                    <a:pt x="43316" y="1186794"/>
                  </a:lnTo>
                  <a:cubicBezTo>
                    <a:pt x="19380" y="1186794"/>
                    <a:pt x="1" y="1167346"/>
                    <a:pt x="1" y="1143478"/>
                  </a:cubicBezTo>
                  <a:lnTo>
                    <a:pt x="1" y="938052"/>
                  </a:lnTo>
                  <a:cubicBezTo>
                    <a:pt x="1" y="914116"/>
                    <a:pt x="19380" y="894737"/>
                    <a:pt x="43316" y="894737"/>
                  </a:cubicBezTo>
                  <a:close/>
                  <a:moveTo>
                    <a:pt x="1579275" y="455292"/>
                  </a:moveTo>
                  <a:cubicBezTo>
                    <a:pt x="1622533" y="460161"/>
                    <a:pt x="1659139" y="496634"/>
                    <a:pt x="1659139" y="544640"/>
                  </a:cubicBezTo>
                  <a:lnTo>
                    <a:pt x="1659139" y="559642"/>
                  </a:lnTo>
                  <a:lnTo>
                    <a:pt x="1729077" y="559642"/>
                  </a:lnTo>
                  <a:cubicBezTo>
                    <a:pt x="1747651" y="559642"/>
                    <a:pt x="1762724" y="574715"/>
                    <a:pt x="1762724" y="593289"/>
                  </a:cubicBezTo>
                  <a:cubicBezTo>
                    <a:pt x="1762724" y="611862"/>
                    <a:pt x="1747651" y="626936"/>
                    <a:pt x="1729077" y="626936"/>
                  </a:cubicBezTo>
                  <a:lnTo>
                    <a:pt x="1659139" y="626936"/>
                  </a:lnTo>
                  <a:lnTo>
                    <a:pt x="1659139" y="641937"/>
                  </a:lnTo>
                  <a:cubicBezTo>
                    <a:pt x="1659139" y="705945"/>
                    <a:pt x="1594060" y="749451"/>
                    <a:pt x="1534910" y="724877"/>
                  </a:cubicBezTo>
                  <a:lnTo>
                    <a:pt x="1374247" y="658154"/>
                  </a:lnTo>
                  <a:cubicBezTo>
                    <a:pt x="1358102" y="651439"/>
                    <a:pt x="1346601" y="640152"/>
                    <a:pt x="1339528" y="626936"/>
                  </a:cubicBezTo>
                  <a:lnTo>
                    <a:pt x="689479" y="626936"/>
                  </a:lnTo>
                  <a:lnTo>
                    <a:pt x="688573" y="631427"/>
                  </a:lnTo>
                  <a:cubicBezTo>
                    <a:pt x="673295" y="667546"/>
                    <a:pt x="637531" y="692889"/>
                    <a:pt x="595846" y="692889"/>
                  </a:cubicBezTo>
                  <a:cubicBezTo>
                    <a:pt x="540266" y="692889"/>
                    <a:pt x="495211" y="647834"/>
                    <a:pt x="495211" y="592255"/>
                  </a:cubicBezTo>
                  <a:cubicBezTo>
                    <a:pt x="495211" y="536676"/>
                    <a:pt x="540266" y="491621"/>
                    <a:pt x="595846" y="491621"/>
                  </a:cubicBezTo>
                  <a:cubicBezTo>
                    <a:pt x="637531" y="491621"/>
                    <a:pt x="673295" y="516965"/>
                    <a:pt x="688573" y="553084"/>
                  </a:cubicBezTo>
                  <a:lnTo>
                    <a:pt x="689897" y="559642"/>
                  </a:lnTo>
                  <a:lnTo>
                    <a:pt x="1339528" y="559642"/>
                  </a:lnTo>
                  <a:cubicBezTo>
                    <a:pt x="1346672" y="546426"/>
                    <a:pt x="1358102" y="535068"/>
                    <a:pt x="1374247" y="528423"/>
                  </a:cubicBezTo>
                  <a:lnTo>
                    <a:pt x="1534910" y="461701"/>
                  </a:lnTo>
                  <a:cubicBezTo>
                    <a:pt x="1549698" y="455557"/>
                    <a:pt x="1564856" y="453669"/>
                    <a:pt x="1579275" y="455292"/>
                  </a:cubicBezTo>
                  <a:close/>
                  <a:moveTo>
                    <a:pt x="593363" y="368117"/>
                  </a:moveTo>
                  <a:cubicBezTo>
                    <a:pt x="691804" y="368117"/>
                    <a:pt x="775672" y="432053"/>
                    <a:pt x="806176" y="520422"/>
                  </a:cubicBezTo>
                  <a:lnTo>
                    <a:pt x="723951" y="520422"/>
                  </a:lnTo>
                  <a:cubicBezTo>
                    <a:pt x="698305" y="474631"/>
                    <a:pt x="649442" y="443698"/>
                    <a:pt x="593292" y="443698"/>
                  </a:cubicBezTo>
                  <a:cubicBezTo>
                    <a:pt x="510567" y="443698"/>
                    <a:pt x="443559" y="512064"/>
                    <a:pt x="443559" y="594789"/>
                  </a:cubicBezTo>
                  <a:cubicBezTo>
                    <a:pt x="443559" y="677513"/>
                    <a:pt x="510567" y="744522"/>
                    <a:pt x="593292" y="744522"/>
                  </a:cubicBezTo>
                  <a:cubicBezTo>
                    <a:pt x="651014" y="744522"/>
                    <a:pt x="700949" y="711232"/>
                    <a:pt x="726023" y="662940"/>
                  </a:cubicBezTo>
                  <a:lnTo>
                    <a:pt x="807461" y="662940"/>
                  </a:lnTo>
                  <a:cubicBezTo>
                    <a:pt x="777958" y="753094"/>
                    <a:pt x="693090" y="818602"/>
                    <a:pt x="593363" y="818602"/>
                  </a:cubicBezTo>
                  <a:cubicBezTo>
                    <a:pt x="469348" y="818602"/>
                    <a:pt x="368121" y="717375"/>
                    <a:pt x="368121" y="593360"/>
                  </a:cubicBezTo>
                  <a:cubicBezTo>
                    <a:pt x="368121" y="469344"/>
                    <a:pt x="469348" y="368117"/>
                    <a:pt x="593363" y="368117"/>
                  </a:cubicBezTo>
                  <a:close/>
                  <a:moveTo>
                    <a:pt x="593292" y="228528"/>
                  </a:moveTo>
                  <a:cubicBezTo>
                    <a:pt x="769457" y="228528"/>
                    <a:pt x="918261" y="353330"/>
                    <a:pt x="952337" y="520493"/>
                  </a:cubicBezTo>
                  <a:lnTo>
                    <a:pt x="874756" y="520493"/>
                  </a:lnTo>
                  <a:cubicBezTo>
                    <a:pt x="842038" y="395692"/>
                    <a:pt x="727809" y="302609"/>
                    <a:pt x="593292" y="302609"/>
                  </a:cubicBezTo>
                  <a:cubicBezTo>
                    <a:pt x="433629" y="302609"/>
                    <a:pt x="302470" y="433768"/>
                    <a:pt x="302470" y="593431"/>
                  </a:cubicBezTo>
                  <a:cubicBezTo>
                    <a:pt x="302470" y="753093"/>
                    <a:pt x="433629" y="884253"/>
                    <a:pt x="593292" y="884253"/>
                  </a:cubicBezTo>
                  <a:cubicBezTo>
                    <a:pt x="729167" y="884253"/>
                    <a:pt x="844324" y="790313"/>
                    <a:pt x="875684" y="663154"/>
                  </a:cubicBezTo>
                  <a:lnTo>
                    <a:pt x="952980" y="663154"/>
                  </a:lnTo>
                  <a:cubicBezTo>
                    <a:pt x="920190" y="832247"/>
                    <a:pt x="770672" y="959905"/>
                    <a:pt x="593292" y="959905"/>
                  </a:cubicBezTo>
                  <a:cubicBezTo>
                    <a:pt x="392267" y="959905"/>
                    <a:pt x="226889" y="797385"/>
                    <a:pt x="226889" y="594931"/>
                  </a:cubicBezTo>
                  <a:cubicBezTo>
                    <a:pt x="226889" y="392477"/>
                    <a:pt x="392267" y="228528"/>
                    <a:pt x="593292" y="228528"/>
                  </a:cubicBezTo>
                  <a:close/>
                  <a:moveTo>
                    <a:pt x="593363" y="87225"/>
                  </a:moveTo>
                  <a:cubicBezTo>
                    <a:pt x="728809" y="87225"/>
                    <a:pt x="855682" y="140017"/>
                    <a:pt x="951194" y="235529"/>
                  </a:cubicBezTo>
                  <a:cubicBezTo>
                    <a:pt x="1029275" y="313682"/>
                    <a:pt x="1078781" y="412837"/>
                    <a:pt x="1094212" y="520422"/>
                  </a:cubicBezTo>
                  <a:lnTo>
                    <a:pt x="1018988" y="520422"/>
                  </a:lnTo>
                  <a:cubicBezTo>
                    <a:pt x="984127" y="316968"/>
                    <a:pt x="806533" y="161448"/>
                    <a:pt x="593292" y="161448"/>
                  </a:cubicBezTo>
                  <a:cubicBezTo>
                    <a:pt x="355190" y="161448"/>
                    <a:pt x="161309" y="355330"/>
                    <a:pt x="161309" y="593431"/>
                  </a:cubicBezTo>
                  <a:cubicBezTo>
                    <a:pt x="161309" y="831533"/>
                    <a:pt x="355190" y="1025414"/>
                    <a:pt x="593292" y="1025414"/>
                  </a:cubicBezTo>
                  <a:cubicBezTo>
                    <a:pt x="807747" y="1025414"/>
                    <a:pt x="986198" y="868180"/>
                    <a:pt x="1019560" y="662868"/>
                  </a:cubicBezTo>
                  <a:lnTo>
                    <a:pt x="1094569" y="662868"/>
                  </a:lnTo>
                  <a:cubicBezTo>
                    <a:pt x="1079710" y="771810"/>
                    <a:pt x="1030060" y="872181"/>
                    <a:pt x="951122" y="951119"/>
                  </a:cubicBezTo>
                  <a:cubicBezTo>
                    <a:pt x="855611" y="1046631"/>
                    <a:pt x="728738" y="1099352"/>
                    <a:pt x="593292" y="1099352"/>
                  </a:cubicBezTo>
                  <a:cubicBezTo>
                    <a:pt x="457847" y="1099352"/>
                    <a:pt x="330974" y="1046631"/>
                    <a:pt x="235462" y="951119"/>
                  </a:cubicBezTo>
                  <a:cubicBezTo>
                    <a:pt x="139950" y="855607"/>
                    <a:pt x="87229" y="728734"/>
                    <a:pt x="87229" y="593289"/>
                  </a:cubicBezTo>
                  <a:cubicBezTo>
                    <a:pt x="87229" y="457843"/>
                    <a:pt x="140021" y="330970"/>
                    <a:pt x="235533" y="235458"/>
                  </a:cubicBezTo>
                  <a:cubicBezTo>
                    <a:pt x="331045" y="139946"/>
                    <a:pt x="457918" y="87225"/>
                    <a:pt x="593363" y="87225"/>
                  </a:cubicBezTo>
                  <a:close/>
                  <a:moveTo>
                    <a:pt x="43316" y="68"/>
                  </a:moveTo>
                  <a:lnTo>
                    <a:pt x="248743" y="68"/>
                  </a:lnTo>
                  <a:cubicBezTo>
                    <a:pt x="272679" y="68"/>
                    <a:pt x="292058" y="19448"/>
                    <a:pt x="292058" y="43383"/>
                  </a:cubicBezTo>
                  <a:cubicBezTo>
                    <a:pt x="292058" y="67319"/>
                    <a:pt x="272610" y="86699"/>
                    <a:pt x="248743" y="86699"/>
                  </a:cubicBezTo>
                  <a:lnTo>
                    <a:pt x="86632" y="86699"/>
                  </a:lnTo>
                  <a:lnTo>
                    <a:pt x="86632" y="248809"/>
                  </a:lnTo>
                  <a:cubicBezTo>
                    <a:pt x="86632" y="272745"/>
                    <a:pt x="67184" y="292126"/>
                    <a:pt x="43316" y="292126"/>
                  </a:cubicBezTo>
                  <a:cubicBezTo>
                    <a:pt x="19313" y="292126"/>
                    <a:pt x="-67" y="272745"/>
                    <a:pt x="1" y="248809"/>
                  </a:cubicBezTo>
                  <a:lnTo>
                    <a:pt x="1" y="43383"/>
                  </a:lnTo>
                  <a:cubicBezTo>
                    <a:pt x="1" y="19448"/>
                    <a:pt x="19449" y="68"/>
                    <a:pt x="43316" y="68"/>
                  </a:cubicBezTo>
                  <a:close/>
                  <a:moveTo>
                    <a:pt x="937984" y="0"/>
                  </a:moveTo>
                  <a:lnTo>
                    <a:pt x="1143275" y="0"/>
                  </a:lnTo>
                  <a:cubicBezTo>
                    <a:pt x="1154902" y="0"/>
                    <a:pt x="1165851" y="4624"/>
                    <a:pt x="1173942" y="12715"/>
                  </a:cubicBezTo>
                  <a:cubicBezTo>
                    <a:pt x="1182171" y="20944"/>
                    <a:pt x="1186658" y="31892"/>
                    <a:pt x="1186658" y="43383"/>
                  </a:cubicBezTo>
                  <a:lnTo>
                    <a:pt x="1186658" y="248809"/>
                  </a:lnTo>
                  <a:cubicBezTo>
                    <a:pt x="1186658" y="272746"/>
                    <a:pt x="1167211" y="292126"/>
                    <a:pt x="1143343" y="292126"/>
                  </a:cubicBezTo>
                  <a:cubicBezTo>
                    <a:pt x="1119407" y="292126"/>
                    <a:pt x="1100027" y="272677"/>
                    <a:pt x="1100027" y="248809"/>
                  </a:cubicBezTo>
                  <a:lnTo>
                    <a:pt x="1100027" y="86699"/>
                  </a:lnTo>
                  <a:lnTo>
                    <a:pt x="937917" y="86699"/>
                  </a:lnTo>
                  <a:cubicBezTo>
                    <a:pt x="914049" y="86699"/>
                    <a:pt x="894669" y="67251"/>
                    <a:pt x="894669" y="43315"/>
                  </a:cubicBezTo>
                  <a:cubicBezTo>
                    <a:pt x="894669" y="19380"/>
                    <a:pt x="914117" y="0"/>
                    <a:pt x="9379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defTabSz="914400">
                <a:defRPr/>
              </a:pPr>
              <a:endParaRPr sz="1400" ker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67039C57-1FEE-4C1E-A06C-BF4A6465DC1A}"/>
              </a:ext>
            </a:extLst>
          </p:cNvPr>
          <p:cNvSpPr txBox="1"/>
          <p:nvPr/>
        </p:nvSpPr>
        <p:spPr>
          <a:xfrm flipH="1">
            <a:off x="7358785" y="5849096"/>
            <a:ext cx="2162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Growth &amp; Revenue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6BFCF11-7571-4889-A57A-1BCAEE7A093E}"/>
              </a:ext>
            </a:extLst>
          </p:cNvPr>
          <p:cNvGrpSpPr/>
          <p:nvPr/>
        </p:nvGrpSpPr>
        <p:grpSpPr>
          <a:xfrm rot="10800000">
            <a:off x="10344411" y="4367057"/>
            <a:ext cx="1372224" cy="1496601"/>
            <a:chOff x="4767974" y="2483477"/>
            <a:chExt cx="1574330" cy="1717027"/>
          </a:xfrm>
        </p:grpSpPr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91893529-B522-44D1-BC4D-2DFF17DA739A}"/>
                </a:ext>
              </a:extLst>
            </p:cNvPr>
            <p:cNvSpPr/>
            <p:nvPr/>
          </p:nvSpPr>
          <p:spPr>
            <a:xfrm rot="10800000" flipH="1" flipV="1">
              <a:off x="5142672" y="2483477"/>
              <a:ext cx="824936" cy="509924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B113221-17D5-44E1-8CEE-E173A20B0F27}"/>
                </a:ext>
              </a:extLst>
            </p:cNvPr>
            <p:cNvGrpSpPr/>
            <p:nvPr/>
          </p:nvGrpSpPr>
          <p:grpSpPr>
            <a:xfrm>
              <a:off x="4767974" y="2797964"/>
              <a:ext cx="1574330" cy="1402540"/>
              <a:chOff x="4767974" y="2797964"/>
              <a:chExt cx="1574330" cy="1402540"/>
            </a:xfrm>
          </p:grpSpPr>
          <p:sp>
            <p:nvSpPr>
              <p:cNvPr id="144" name="Freeform 59">
                <a:extLst>
                  <a:ext uri="{FF2B5EF4-FFF2-40B4-BE49-F238E27FC236}">
                    <a16:creationId xmlns:a16="http://schemas.microsoft.com/office/drawing/2014/main" id="{772A2879-2A95-4E55-86C5-2F861B465AA5}"/>
                  </a:ext>
                </a:extLst>
              </p:cNvPr>
              <p:cNvSpPr/>
              <p:nvPr/>
            </p:nvSpPr>
            <p:spPr>
              <a:xfrm rot="10800000" flipH="1" flipV="1">
                <a:off x="4767974" y="2813988"/>
                <a:ext cx="1574330" cy="1386516"/>
              </a:xfrm>
              <a:custGeom>
                <a:avLst/>
                <a:gdLst>
                  <a:gd name="connsiteX0" fmla="*/ 280479 w 1563846"/>
                  <a:gd name="connsiteY0" fmla="*/ 0 h 1377284"/>
                  <a:gd name="connsiteX1" fmla="*/ 419460 w 1563846"/>
                  <a:gd name="connsiteY1" fmla="*/ 152598 h 1377284"/>
                  <a:gd name="connsiteX2" fmla="*/ 375462 w 1563846"/>
                  <a:gd name="connsiteY2" fmla="*/ 188900 h 1377284"/>
                  <a:gd name="connsiteX3" fmla="*/ 207100 w 1563846"/>
                  <a:gd name="connsiteY3" fmla="*/ 595361 h 1377284"/>
                  <a:gd name="connsiteX4" fmla="*/ 781923 w 1563846"/>
                  <a:gd name="connsiteY4" fmla="*/ 1170184 h 1377284"/>
                  <a:gd name="connsiteX5" fmla="*/ 1356746 w 1563846"/>
                  <a:gd name="connsiteY5" fmla="*/ 595361 h 1377284"/>
                  <a:gd name="connsiteX6" fmla="*/ 1188384 w 1563846"/>
                  <a:gd name="connsiteY6" fmla="*/ 188900 h 1377284"/>
                  <a:gd name="connsiteX7" fmla="*/ 1138008 w 1563846"/>
                  <a:gd name="connsiteY7" fmla="*/ 147336 h 1377284"/>
                  <a:gd name="connsiteX8" fmla="*/ 1291978 w 1563846"/>
                  <a:gd name="connsiteY8" fmla="*/ 7105 h 1377284"/>
                  <a:gd name="connsiteX9" fmla="*/ 1334826 w 1563846"/>
                  <a:gd name="connsiteY9" fmla="*/ 42458 h 1377284"/>
                  <a:gd name="connsiteX10" fmla="*/ 1563846 w 1563846"/>
                  <a:gd name="connsiteY10" fmla="*/ 595361 h 1377284"/>
                  <a:gd name="connsiteX11" fmla="*/ 781923 w 1563846"/>
                  <a:gd name="connsiteY11" fmla="*/ 1377284 h 1377284"/>
                  <a:gd name="connsiteX12" fmla="*/ 0 w 1563846"/>
                  <a:gd name="connsiteY12" fmla="*/ 595361 h 1377284"/>
                  <a:gd name="connsiteX13" fmla="*/ 229020 w 1563846"/>
                  <a:gd name="connsiteY13" fmla="*/ 42458 h 1377284"/>
                  <a:gd name="connsiteX14" fmla="*/ 280479 w 1563846"/>
                  <a:gd name="connsiteY14" fmla="*/ 0 h 137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3846" h="1377284">
                    <a:moveTo>
                      <a:pt x="280479" y="0"/>
                    </a:moveTo>
                    <a:lnTo>
                      <a:pt x="419460" y="152598"/>
                    </a:lnTo>
                    <a:lnTo>
                      <a:pt x="375462" y="188900"/>
                    </a:lnTo>
                    <a:cubicBezTo>
                      <a:pt x="271439" y="292922"/>
                      <a:pt x="207100" y="436628"/>
                      <a:pt x="207100" y="595361"/>
                    </a:cubicBezTo>
                    <a:cubicBezTo>
                      <a:pt x="207100" y="912827"/>
                      <a:pt x="464457" y="1170184"/>
                      <a:pt x="781923" y="1170184"/>
                    </a:cubicBezTo>
                    <a:cubicBezTo>
                      <a:pt x="1099389" y="1170184"/>
                      <a:pt x="1356746" y="912827"/>
                      <a:pt x="1356746" y="595361"/>
                    </a:cubicBezTo>
                    <a:cubicBezTo>
                      <a:pt x="1356746" y="436628"/>
                      <a:pt x="1292407" y="292922"/>
                      <a:pt x="1188384" y="188900"/>
                    </a:cubicBezTo>
                    <a:lnTo>
                      <a:pt x="1138008" y="147336"/>
                    </a:lnTo>
                    <a:lnTo>
                      <a:pt x="1291978" y="7105"/>
                    </a:lnTo>
                    <a:lnTo>
                      <a:pt x="1334826" y="42458"/>
                    </a:lnTo>
                    <a:cubicBezTo>
                      <a:pt x="1476326" y="183958"/>
                      <a:pt x="1563846" y="379439"/>
                      <a:pt x="1563846" y="595361"/>
                    </a:cubicBezTo>
                    <a:cubicBezTo>
                      <a:pt x="1563846" y="1027205"/>
                      <a:pt x="1213767" y="1377284"/>
                      <a:pt x="781923" y="1377284"/>
                    </a:cubicBezTo>
                    <a:cubicBezTo>
                      <a:pt x="350079" y="1377284"/>
                      <a:pt x="0" y="1027205"/>
                      <a:pt x="0" y="595361"/>
                    </a:cubicBezTo>
                    <a:cubicBezTo>
                      <a:pt x="0" y="379439"/>
                      <a:pt x="87520" y="183958"/>
                      <a:pt x="229020" y="42458"/>
                    </a:cubicBezTo>
                    <a:lnTo>
                      <a:pt x="280479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FBA3612-6E42-49A9-8F8B-FF0124468E0B}"/>
                  </a:ext>
                </a:extLst>
              </p:cNvPr>
              <p:cNvSpPr/>
              <p:nvPr/>
            </p:nvSpPr>
            <p:spPr>
              <a:xfrm flipH="1" flipV="1">
                <a:off x="4939766" y="2797964"/>
                <a:ext cx="1230752" cy="1230751"/>
              </a:xfrm>
              <a:prstGeom prst="ellipse">
                <a:avLst/>
              </a:prstGeom>
              <a:solidFill>
                <a:srgbClr val="962DE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A1E711D7-E2F3-41F6-A244-9901630FC8B3}"/>
              </a:ext>
            </a:extLst>
          </p:cNvPr>
          <p:cNvSpPr txBox="1"/>
          <p:nvPr/>
        </p:nvSpPr>
        <p:spPr>
          <a:xfrm flipH="1">
            <a:off x="9847439" y="5809816"/>
            <a:ext cx="2528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Financial Performance</a:t>
            </a:r>
          </a:p>
        </p:txBody>
      </p:sp>
      <p:sp>
        <p:nvSpPr>
          <p:cNvPr id="125" name="Freeform 63">
            <a:extLst>
              <a:ext uri="{FF2B5EF4-FFF2-40B4-BE49-F238E27FC236}">
                <a16:creationId xmlns:a16="http://schemas.microsoft.com/office/drawing/2014/main" id="{5974F897-4BAF-4FC3-A509-DFF67F5D673C}"/>
              </a:ext>
            </a:extLst>
          </p:cNvPr>
          <p:cNvSpPr/>
          <p:nvPr/>
        </p:nvSpPr>
        <p:spPr>
          <a:xfrm>
            <a:off x="10731270" y="4859854"/>
            <a:ext cx="598501" cy="298347"/>
          </a:xfrm>
          <a:custGeom>
            <a:avLst/>
            <a:gdLst>
              <a:gd name="connsiteX0" fmla="*/ 559316 w 1842501"/>
              <a:gd name="connsiteY0" fmla="*/ 700497 h 1017613"/>
              <a:gd name="connsiteX1" fmla="*/ 52726 w 1842501"/>
              <a:gd name="connsiteY1" fmla="*/ 702852 h 1017613"/>
              <a:gd name="connsiteX2" fmla="*/ 36526 w 1842501"/>
              <a:gd name="connsiteY2" fmla="*/ 719052 h 1017613"/>
              <a:gd name="connsiteX3" fmla="*/ 36526 w 1842501"/>
              <a:gd name="connsiteY3" fmla="*/ 805740 h 1017613"/>
              <a:gd name="connsiteX4" fmla="*/ 52726 w 1842501"/>
              <a:gd name="connsiteY4" fmla="*/ 821940 h 1017613"/>
              <a:gd name="connsiteX5" fmla="*/ 174654 w 1842501"/>
              <a:gd name="connsiteY5" fmla="*/ 821940 h 1017613"/>
              <a:gd name="connsiteX6" fmla="*/ 174654 w 1842501"/>
              <a:gd name="connsiteY6" fmla="*/ 928558 h 1017613"/>
              <a:gd name="connsiteX7" fmla="*/ 204562 w 1842501"/>
              <a:gd name="connsiteY7" fmla="*/ 958466 h 1017613"/>
              <a:gd name="connsiteX8" fmla="*/ 1637938 w 1842501"/>
              <a:gd name="connsiteY8" fmla="*/ 958466 h 1017613"/>
              <a:gd name="connsiteX9" fmla="*/ 1667846 w 1842501"/>
              <a:gd name="connsiteY9" fmla="*/ 928558 h 1017613"/>
              <a:gd name="connsiteX10" fmla="*/ 1667846 w 1842501"/>
              <a:gd name="connsiteY10" fmla="*/ 821940 h 1017613"/>
              <a:gd name="connsiteX11" fmla="*/ 1789774 w 1842501"/>
              <a:gd name="connsiteY11" fmla="*/ 821940 h 1017613"/>
              <a:gd name="connsiteX12" fmla="*/ 1805974 w 1842501"/>
              <a:gd name="connsiteY12" fmla="*/ 805740 h 1017613"/>
              <a:gd name="connsiteX13" fmla="*/ 1805974 w 1842501"/>
              <a:gd name="connsiteY13" fmla="*/ 719052 h 1017613"/>
              <a:gd name="connsiteX14" fmla="*/ 1789774 w 1842501"/>
              <a:gd name="connsiteY14" fmla="*/ 702852 h 1017613"/>
              <a:gd name="connsiteX15" fmla="*/ 1283185 w 1842501"/>
              <a:gd name="connsiteY15" fmla="*/ 700498 h 1017613"/>
              <a:gd name="connsiteX16" fmla="*/ 1283185 w 1842501"/>
              <a:gd name="connsiteY16" fmla="*/ 867341 h 1017613"/>
              <a:gd name="connsiteX17" fmla="*/ 1261910 w 1842501"/>
              <a:gd name="connsiteY17" fmla="*/ 888616 h 1017613"/>
              <a:gd name="connsiteX18" fmla="*/ 580591 w 1842501"/>
              <a:gd name="connsiteY18" fmla="*/ 888616 h 1017613"/>
              <a:gd name="connsiteX19" fmla="*/ 559316 w 1842501"/>
              <a:gd name="connsiteY19" fmla="*/ 867341 h 1017613"/>
              <a:gd name="connsiteX20" fmla="*/ 1530851 w 1842501"/>
              <a:gd name="connsiteY20" fmla="*/ 445006 h 1017613"/>
              <a:gd name="connsiteX21" fmla="*/ 1594652 w 1842501"/>
              <a:gd name="connsiteY21" fmla="*/ 508806 h 1017613"/>
              <a:gd name="connsiteX22" fmla="*/ 1530851 w 1842501"/>
              <a:gd name="connsiteY22" fmla="*/ 572606 h 1017613"/>
              <a:gd name="connsiteX23" fmla="*/ 1467050 w 1842501"/>
              <a:gd name="connsiteY23" fmla="*/ 508806 h 1017613"/>
              <a:gd name="connsiteX24" fmla="*/ 1530851 w 1842501"/>
              <a:gd name="connsiteY24" fmla="*/ 445006 h 1017613"/>
              <a:gd name="connsiteX25" fmla="*/ 311651 w 1842501"/>
              <a:gd name="connsiteY25" fmla="*/ 445006 h 1017613"/>
              <a:gd name="connsiteX26" fmla="*/ 375452 w 1842501"/>
              <a:gd name="connsiteY26" fmla="*/ 508806 h 1017613"/>
              <a:gd name="connsiteX27" fmla="*/ 311651 w 1842501"/>
              <a:gd name="connsiteY27" fmla="*/ 572606 h 1017613"/>
              <a:gd name="connsiteX28" fmla="*/ 247850 w 1842501"/>
              <a:gd name="connsiteY28" fmla="*/ 508806 h 1017613"/>
              <a:gd name="connsiteX29" fmla="*/ 311651 w 1842501"/>
              <a:gd name="connsiteY29" fmla="*/ 445006 h 1017613"/>
              <a:gd name="connsiteX30" fmla="*/ 1530850 w 1842501"/>
              <a:gd name="connsiteY30" fmla="*/ 381207 h 1017613"/>
              <a:gd name="connsiteX31" fmla="*/ 1403250 w 1842501"/>
              <a:gd name="connsiteY31" fmla="*/ 508806 h 1017613"/>
              <a:gd name="connsiteX32" fmla="*/ 1530850 w 1842501"/>
              <a:gd name="connsiteY32" fmla="*/ 636405 h 1017613"/>
              <a:gd name="connsiteX33" fmla="*/ 1658450 w 1842501"/>
              <a:gd name="connsiteY33" fmla="*/ 508806 h 1017613"/>
              <a:gd name="connsiteX34" fmla="*/ 1530850 w 1842501"/>
              <a:gd name="connsiteY34" fmla="*/ 381207 h 1017613"/>
              <a:gd name="connsiteX35" fmla="*/ 311650 w 1842501"/>
              <a:gd name="connsiteY35" fmla="*/ 381207 h 1017613"/>
              <a:gd name="connsiteX36" fmla="*/ 184050 w 1842501"/>
              <a:gd name="connsiteY36" fmla="*/ 508806 h 1017613"/>
              <a:gd name="connsiteX37" fmla="*/ 311650 w 1842501"/>
              <a:gd name="connsiteY37" fmla="*/ 636405 h 1017613"/>
              <a:gd name="connsiteX38" fmla="*/ 439250 w 1842501"/>
              <a:gd name="connsiteY38" fmla="*/ 508806 h 1017613"/>
              <a:gd name="connsiteX39" fmla="*/ 311650 w 1842501"/>
              <a:gd name="connsiteY39" fmla="*/ 381207 h 1017613"/>
              <a:gd name="connsiteX40" fmla="*/ 921585 w 1842501"/>
              <a:gd name="connsiteY40" fmla="*/ 204006 h 1017613"/>
              <a:gd name="connsiteX41" fmla="*/ 891984 w 1842501"/>
              <a:gd name="connsiteY41" fmla="*/ 233607 h 1017613"/>
              <a:gd name="connsiteX42" fmla="*/ 891984 w 1842501"/>
              <a:gd name="connsiteY42" fmla="*/ 269661 h 1017613"/>
              <a:gd name="connsiteX43" fmla="*/ 883521 w 1842501"/>
              <a:gd name="connsiteY43" fmla="*/ 270561 h 1017613"/>
              <a:gd name="connsiteX44" fmla="*/ 868429 w 1842501"/>
              <a:gd name="connsiteY44" fmla="*/ 542146 h 1017613"/>
              <a:gd name="connsiteX45" fmla="*/ 963679 w 1842501"/>
              <a:gd name="connsiteY45" fmla="*/ 642156 h 1017613"/>
              <a:gd name="connsiteX46" fmla="*/ 868426 w 1842501"/>
              <a:gd name="connsiteY46" fmla="*/ 594531 h 1017613"/>
              <a:gd name="connsiteX47" fmla="*/ 758889 w 1842501"/>
              <a:gd name="connsiteY47" fmla="*/ 594530 h 1017613"/>
              <a:gd name="connsiteX48" fmla="*/ 886305 w 1842501"/>
              <a:gd name="connsiteY48" fmla="*/ 746113 h 1017613"/>
              <a:gd name="connsiteX49" fmla="*/ 891984 w 1842501"/>
              <a:gd name="connsiteY49" fmla="*/ 747344 h 1017613"/>
              <a:gd name="connsiteX50" fmla="*/ 891984 w 1842501"/>
              <a:gd name="connsiteY50" fmla="*/ 784005 h 1017613"/>
              <a:gd name="connsiteX51" fmla="*/ 921585 w 1842501"/>
              <a:gd name="connsiteY51" fmla="*/ 813606 h 1017613"/>
              <a:gd name="connsiteX52" fmla="*/ 921584 w 1842501"/>
              <a:gd name="connsiteY52" fmla="*/ 813607 h 1017613"/>
              <a:gd name="connsiteX53" fmla="*/ 951185 w 1842501"/>
              <a:gd name="connsiteY53" fmla="*/ 784006 h 1017613"/>
              <a:gd name="connsiteX54" fmla="*/ 951186 w 1842501"/>
              <a:gd name="connsiteY54" fmla="*/ 750758 h 1017613"/>
              <a:gd name="connsiteX55" fmla="*/ 949390 w 1842501"/>
              <a:gd name="connsiteY55" fmla="*/ 468325 h 1017613"/>
              <a:gd name="connsiteX56" fmla="*/ 977966 w 1842501"/>
              <a:gd name="connsiteY56" fmla="*/ 420701 h 1017613"/>
              <a:gd name="connsiteX57" fmla="*/ 1084363 w 1842501"/>
              <a:gd name="connsiteY57" fmla="*/ 420701 h 1017613"/>
              <a:gd name="connsiteX58" fmla="*/ 969896 w 1842501"/>
              <a:gd name="connsiteY58" fmla="*/ 271984 h 1017613"/>
              <a:gd name="connsiteX59" fmla="*/ 951186 w 1842501"/>
              <a:gd name="connsiteY59" fmla="*/ 269326 h 1017613"/>
              <a:gd name="connsiteX60" fmla="*/ 951186 w 1842501"/>
              <a:gd name="connsiteY60" fmla="*/ 233607 h 1017613"/>
              <a:gd name="connsiteX61" fmla="*/ 921585 w 1842501"/>
              <a:gd name="connsiteY61" fmla="*/ 204006 h 1017613"/>
              <a:gd name="connsiteX62" fmla="*/ 204562 w 1842501"/>
              <a:gd name="connsiteY62" fmla="*/ 59147 h 1017613"/>
              <a:gd name="connsiteX63" fmla="*/ 174654 w 1842501"/>
              <a:gd name="connsiteY63" fmla="*/ 89055 h 1017613"/>
              <a:gd name="connsiteX64" fmla="*/ 174654 w 1842501"/>
              <a:gd name="connsiteY64" fmla="*/ 195673 h 1017613"/>
              <a:gd name="connsiteX65" fmla="*/ 52726 w 1842501"/>
              <a:gd name="connsiteY65" fmla="*/ 195673 h 1017613"/>
              <a:gd name="connsiteX66" fmla="*/ 36526 w 1842501"/>
              <a:gd name="connsiteY66" fmla="*/ 211873 h 1017613"/>
              <a:gd name="connsiteX67" fmla="*/ 36526 w 1842501"/>
              <a:gd name="connsiteY67" fmla="*/ 298561 h 1017613"/>
              <a:gd name="connsiteX68" fmla="*/ 52726 w 1842501"/>
              <a:gd name="connsiteY68" fmla="*/ 314761 h 1017613"/>
              <a:gd name="connsiteX69" fmla="*/ 559316 w 1842501"/>
              <a:gd name="connsiteY69" fmla="*/ 317116 h 1017613"/>
              <a:gd name="connsiteX70" fmla="*/ 559316 w 1842501"/>
              <a:gd name="connsiteY70" fmla="*/ 150272 h 1017613"/>
              <a:gd name="connsiteX71" fmla="*/ 580591 w 1842501"/>
              <a:gd name="connsiteY71" fmla="*/ 128997 h 1017613"/>
              <a:gd name="connsiteX72" fmla="*/ 1261910 w 1842501"/>
              <a:gd name="connsiteY72" fmla="*/ 128997 h 1017613"/>
              <a:gd name="connsiteX73" fmla="*/ 1283185 w 1842501"/>
              <a:gd name="connsiteY73" fmla="*/ 150272 h 1017613"/>
              <a:gd name="connsiteX74" fmla="*/ 1283185 w 1842501"/>
              <a:gd name="connsiteY74" fmla="*/ 317115 h 1017613"/>
              <a:gd name="connsiteX75" fmla="*/ 1789774 w 1842501"/>
              <a:gd name="connsiteY75" fmla="*/ 314761 h 1017613"/>
              <a:gd name="connsiteX76" fmla="*/ 1805974 w 1842501"/>
              <a:gd name="connsiteY76" fmla="*/ 298561 h 1017613"/>
              <a:gd name="connsiteX77" fmla="*/ 1805974 w 1842501"/>
              <a:gd name="connsiteY77" fmla="*/ 211873 h 1017613"/>
              <a:gd name="connsiteX78" fmla="*/ 1789774 w 1842501"/>
              <a:gd name="connsiteY78" fmla="*/ 195673 h 1017613"/>
              <a:gd name="connsiteX79" fmla="*/ 1667846 w 1842501"/>
              <a:gd name="connsiteY79" fmla="*/ 195673 h 1017613"/>
              <a:gd name="connsiteX80" fmla="*/ 1667846 w 1842501"/>
              <a:gd name="connsiteY80" fmla="*/ 89055 h 1017613"/>
              <a:gd name="connsiteX81" fmla="*/ 1637938 w 1842501"/>
              <a:gd name="connsiteY81" fmla="*/ 59147 h 1017613"/>
              <a:gd name="connsiteX82" fmla="*/ 29908 w 1842501"/>
              <a:gd name="connsiteY82" fmla="*/ 0 h 1017613"/>
              <a:gd name="connsiteX83" fmla="*/ 1812593 w 1842501"/>
              <a:gd name="connsiteY83" fmla="*/ 0 h 1017613"/>
              <a:gd name="connsiteX84" fmla="*/ 1842501 w 1842501"/>
              <a:gd name="connsiteY84" fmla="*/ 29908 h 1017613"/>
              <a:gd name="connsiteX85" fmla="*/ 1842501 w 1842501"/>
              <a:gd name="connsiteY85" fmla="*/ 987705 h 1017613"/>
              <a:gd name="connsiteX86" fmla="*/ 1812593 w 1842501"/>
              <a:gd name="connsiteY86" fmla="*/ 1017613 h 1017613"/>
              <a:gd name="connsiteX87" fmla="*/ 29908 w 1842501"/>
              <a:gd name="connsiteY87" fmla="*/ 1017613 h 1017613"/>
              <a:gd name="connsiteX88" fmla="*/ 0 w 1842501"/>
              <a:gd name="connsiteY88" fmla="*/ 987705 h 1017613"/>
              <a:gd name="connsiteX89" fmla="*/ 0 w 1842501"/>
              <a:gd name="connsiteY89" fmla="*/ 29908 h 1017613"/>
              <a:gd name="connsiteX90" fmla="*/ 29908 w 1842501"/>
              <a:gd name="connsiteY90" fmla="*/ 0 h 101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842501" h="1017613">
                <a:moveTo>
                  <a:pt x="559316" y="700497"/>
                </a:moveTo>
                <a:lnTo>
                  <a:pt x="52726" y="702852"/>
                </a:lnTo>
                <a:cubicBezTo>
                  <a:pt x="43779" y="702852"/>
                  <a:pt x="36526" y="710105"/>
                  <a:pt x="36526" y="719052"/>
                </a:cubicBezTo>
                <a:lnTo>
                  <a:pt x="36526" y="805740"/>
                </a:lnTo>
                <a:cubicBezTo>
                  <a:pt x="36526" y="814687"/>
                  <a:pt x="43779" y="821940"/>
                  <a:pt x="52726" y="821940"/>
                </a:cubicBezTo>
                <a:lnTo>
                  <a:pt x="174654" y="821940"/>
                </a:lnTo>
                <a:lnTo>
                  <a:pt x="174654" y="928558"/>
                </a:lnTo>
                <a:cubicBezTo>
                  <a:pt x="174654" y="945076"/>
                  <a:pt x="188044" y="958466"/>
                  <a:pt x="204562" y="958466"/>
                </a:cubicBezTo>
                <a:lnTo>
                  <a:pt x="1637938" y="958466"/>
                </a:lnTo>
                <a:cubicBezTo>
                  <a:pt x="1654456" y="958466"/>
                  <a:pt x="1667846" y="945076"/>
                  <a:pt x="1667846" y="928558"/>
                </a:cubicBezTo>
                <a:lnTo>
                  <a:pt x="1667846" y="821940"/>
                </a:lnTo>
                <a:lnTo>
                  <a:pt x="1789774" y="821940"/>
                </a:lnTo>
                <a:cubicBezTo>
                  <a:pt x="1798721" y="821940"/>
                  <a:pt x="1805974" y="814687"/>
                  <a:pt x="1805974" y="805740"/>
                </a:cubicBezTo>
                <a:lnTo>
                  <a:pt x="1805974" y="719052"/>
                </a:lnTo>
                <a:cubicBezTo>
                  <a:pt x="1805974" y="710105"/>
                  <a:pt x="1798721" y="702852"/>
                  <a:pt x="1789774" y="702852"/>
                </a:cubicBezTo>
                <a:lnTo>
                  <a:pt x="1283185" y="700498"/>
                </a:lnTo>
                <a:lnTo>
                  <a:pt x="1283185" y="867341"/>
                </a:lnTo>
                <a:cubicBezTo>
                  <a:pt x="1283185" y="879091"/>
                  <a:pt x="1273660" y="888616"/>
                  <a:pt x="1261910" y="888616"/>
                </a:cubicBezTo>
                <a:lnTo>
                  <a:pt x="580591" y="888616"/>
                </a:lnTo>
                <a:cubicBezTo>
                  <a:pt x="568841" y="888616"/>
                  <a:pt x="559316" y="879091"/>
                  <a:pt x="559316" y="867341"/>
                </a:cubicBezTo>
                <a:close/>
                <a:moveTo>
                  <a:pt x="1530851" y="445006"/>
                </a:moveTo>
                <a:cubicBezTo>
                  <a:pt x="1566087" y="445006"/>
                  <a:pt x="1594652" y="473570"/>
                  <a:pt x="1594652" y="508806"/>
                </a:cubicBezTo>
                <a:cubicBezTo>
                  <a:pt x="1594652" y="544042"/>
                  <a:pt x="1566087" y="572606"/>
                  <a:pt x="1530851" y="572606"/>
                </a:cubicBezTo>
                <a:cubicBezTo>
                  <a:pt x="1495615" y="572606"/>
                  <a:pt x="1467050" y="544042"/>
                  <a:pt x="1467050" y="508806"/>
                </a:cubicBezTo>
                <a:cubicBezTo>
                  <a:pt x="1467050" y="473570"/>
                  <a:pt x="1495615" y="445006"/>
                  <a:pt x="1530851" y="445006"/>
                </a:cubicBezTo>
                <a:close/>
                <a:moveTo>
                  <a:pt x="311651" y="445006"/>
                </a:moveTo>
                <a:cubicBezTo>
                  <a:pt x="346887" y="445006"/>
                  <a:pt x="375452" y="473570"/>
                  <a:pt x="375452" y="508806"/>
                </a:cubicBezTo>
                <a:cubicBezTo>
                  <a:pt x="375452" y="544042"/>
                  <a:pt x="346887" y="572606"/>
                  <a:pt x="311651" y="572606"/>
                </a:cubicBezTo>
                <a:cubicBezTo>
                  <a:pt x="276415" y="572606"/>
                  <a:pt x="247850" y="544042"/>
                  <a:pt x="247850" y="508806"/>
                </a:cubicBezTo>
                <a:cubicBezTo>
                  <a:pt x="247850" y="473570"/>
                  <a:pt x="276415" y="445006"/>
                  <a:pt x="311651" y="445006"/>
                </a:cubicBezTo>
                <a:close/>
                <a:moveTo>
                  <a:pt x="1530850" y="381207"/>
                </a:moveTo>
                <a:cubicBezTo>
                  <a:pt x="1460378" y="381207"/>
                  <a:pt x="1403250" y="438335"/>
                  <a:pt x="1403250" y="508806"/>
                </a:cubicBezTo>
                <a:cubicBezTo>
                  <a:pt x="1403250" y="579277"/>
                  <a:pt x="1460378" y="636405"/>
                  <a:pt x="1530850" y="636405"/>
                </a:cubicBezTo>
                <a:cubicBezTo>
                  <a:pt x="1601322" y="636405"/>
                  <a:pt x="1658450" y="579277"/>
                  <a:pt x="1658450" y="508806"/>
                </a:cubicBezTo>
                <a:cubicBezTo>
                  <a:pt x="1658450" y="438335"/>
                  <a:pt x="1601322" y="381207"/>
                  <a:pt x="1530850" y="381207"/>
                </a:cubicBezTo>
                <a:close/>
                <a:moveTo>
                  <a:pt x="311650" y="381207"/>
                </a:moveTo>
                <a:cubicBezTo>
                  <a:pt x="241178" y="381207"/>
                  <a:pt x="184050" y="438335"/>
                  <a:pt x="184050" y="508806"/>
                </a:cubicBezTo>
                <a:cubicBezTo>
                  <a:pt x="184050" y="579277"/>
                  <a:pt x="241178" y="636405"/>
                  <a:pt x="311650" y="636405"/>
                </a:cubicBezTo>
                <a:cubicBezTo>
                  <a:pt x="382122" y="636405"/>
                  <a:pt x="439250" y="579277"/>
                  <a:pt x="439250" y="508806"/>
                </a:cubicBezTo>
                <a:cubicBezTo>
                  <a:pt x="439250" y="438335"/>
                  <a:pt x="382122" y="381207"/>
                  <a:pt x="311650" y="381207"/>
                </a:cubicBezTo>
                <a:close/>
                <a:moveTo>
                  <a:pt x="921585" y="204006"/>
                </a:moveTo>
                <a:cubicBezTo>
                  <a:pt x="905237" y="204006"/>
                  <a:pt x="891984" y="217259"/>
                  <a:pt x="891984" y="233607"/>
                </a:cubicBezTo>
                <a:lnTo>
                  <a:pt x="891984" y="269661"/>
                </a:lnTo>
                <a:lnTo>
                  <a:pt x="883521" y="270561"/>
                </a:lnTo>
                <a:cubicBezTo>
                  <a:pt x="781864" y="301229"/>
                  <a:pt x="693879" y="460885"/>
                  <a:pt x="868429" y="542146"/>
                </a:cubicBezTo>
                <a:cubicBezTo>
                  <a:pt x="963409" y="574690"/>
                  <a:pt x="985110" y="581038"/>
                  <a:pt x="963679" y="642156"/>
                </a:cubicBezTo>
                <a:cubicBezTo>
                  <a:pt x="923198" y="684225"/>
                  <a:pt x="874777" y="629456"/>
                  <a:pt x="868426" y="594531"/>
                </a:cubicBezTo>
                <a:lnTo>
                  <a:pt x="758889" y="594530"/>
                </a:lnTo>
                <a:cubicBezTo>
                  <a:pt x="742816" y="685018"/>
                  <a:pt x="825639" y="729518"/>
                  <a:pt x="886305" y="746113"/>
                </a:cubicBezTo>
                <a:lnTo>
                  <a:pt x="891984" y="747344"/>
                </a:lnTo>
                <a:lnTo>
                  <a:pt x="891984" y="784005"/>
                </a:lnTo>
                <a:cubicBezTo>
                  <a:pt x="891984" y="800353"/>
                  <a:pt x="905237" y="813606"/>
                  <a:pt x="921585" y="813606"/>
                </a:cubicBezTo>
                <a:lnTo>
                  <a:pt x="921584" y="813607"/>
                </a:lnTo>
                <a:cubicBezTo>
                  <a:pt x="937932" y="813607"/>
                  <a:pt x="951185" y="800354"/>
                  <a:pt x="951185" y="784006"/>
                </a:cubicBezTo>
                <a:cubicBezTo>
                  <a:pt x="951185" y="772923"/>
                  <a:pt x="951186" y="761841"/>
                  <a:pt x="951186" y="750758"/>
                </a:cubicBezTo>
                <a:cubicBezTo>
                  <a:pt x="1166389" y="708463"/>
                  <a:pt x="1087801" y="492379"/>
                  <a:pt x="949390" y="468325"/>
                </a:cubicBezTo>
                <a:cubicBezTo>
                  <a:pt x="811278" y="430226"/>
                  <a:pt x="951772" y="296875"/>
                  <a:pt x="977966" y="420701"/>
                </a:cubicBezTo>
                <a:lnTo>
                  <a:pt x="1084363" y="420701"/>
                </a:lnTo>
                <a:cubicBezTo>
                  <a:pt x="1092697" y="344997"/>
                  <a:pt x="1060923" y="291171"/>
                  <a:pt x="969896" y="271984"/>
                </a:cubicBezTo>
                <a:lnTo>
                  <a:pt x="951186" y="269326"/>
                </a:lnTo>
                <a:lnTo>
                  <a:pt x="951186" y="233607"/>
                </a:lnTo>
                <a:cubicBezTo>
                  <a:pt x="951186" y="217259"/>
                  <a:pt x="937933" y="204006"/>
                  <a:pt x="921585" y="204006"/>
                </a:cubicBezTo>
                <a:close/>
                <a:moveTo>
                  <a:pt x="204562" y="59147"/>
                </a:moveTo>
                <a:cubicBezTo>
                  <a:pt x="188044" y="59147"/>
                  <a:pt x="174654" y="72537"/>
                  <a:pt x="174654" y="89055"/>
                </a:cubicBezTo>
                <a:lnTo>
                  <a:pt x="174654" y="195673"/>
                </a:lnTo>
                <a:lnTo>
                  <a:pt x="52726" y="195673"/>
                </a:lnTo>
                <a:cubicBezTo>
                  <a:pt x="43779" y="195673"/>
                  <a:pt x="36526" y="202926"/>
                  <a:pt x="36526" y="211873"/>
                </a:cubicBezTo>
                <a:lnTo>
                  <a:pt x="36526" y="298561"/>
                </a:lnTo>
                <a:cubicBezTo>
                  <a:pt x="36526" y="307508"/>
                  <a:pt x="43779" y="314761"/>
                  <a:pt x="52726" y="314761"/>
                </a:cubicBezTo>
                <a:lnTo>
                  <a:pt x="559316" y="317116"/>
                </a:lnTo>
                <a:lnTo>
                  <a:pt x="559316" y="150272"/>
                </a:lnTo>
                <a:cubicBezTo>
                  <a:pt x="559316" y="138522"/>
                  <a:pt x="568841" y="128997"/>
                  <a:pt x="580591" y="128997"/>
                </a:cubicBezTo>
                <a:lnTo>
                  <a:pt x="1261910" y="128997"/>
                </a:lnTo>
                <a:cubicBezTo>
                  <a:pt x="1273660" y="128997"/>
                  <a:pt x="1283185" y="138522"/>
                  <a:pt x="1283185" y="150272"/>
                </a:cubicBezTo>
                <a:lnTo>
                  <a:pt x="1283185" y="317115"/>
                </a:lnTo>
                <a:lnTo>
                  <a:pt x="1789774" y="314761"/>
                </a:lnTo>
                <a:cubicBezTo>
                  <a:pt x="1798721" y="314761"/>
                  <a:pt x="1805974" y="307508"/>
                  <a:pt x="1805974" y="298561"/>
                </a:cubicBezTo>
                <a:lnTo>
                  <a:pt x="1805974" y="211873"/>
                </a:lnTo>
                <a:cubicBezTo>
                  <a:pt x="1805974" y="202926"/>
                  <a:pt x="1798721" y="195673"/>
                  <a:pt x="1789774" y="195673"/>
                </a:cubicBezTo>
                <a:lnTo>
                  <a:pt x="1667846" y="195673"/>
                </a:lnTo>
                <a:lnTo>
                  <a:pt x="1667846" y="89055"/>
                </a:lnTo>
                <a:cubicBezTo>
                  <a:pt x="1667846" y="72537"/>
                  <a:pt x="1654456" y="59147"/>
                  <a:pt x="1637938" y="59147"/>
                </a:cubicBezTo>
                <a:close/>
                <a:moveTo>
                  <a:pt x="29908" y="0"/>
                </a:moveTo>
                <a:lnTo>
                  <a:pt x="1812593" y="0"/>
                </a:lnTo>
                <a:cubicBezTo>
                  <a:pt x="1829111" y="0"/>
                  <a:pt x="1842501" y="13390"/>
                  <a:pt x="1842501" y="29908"/>
                </a:cubicBezTo>
                <a:lnTo>
                  <a:pt x="1842501" y="987705"/>
                </a:lnTo>
                <a:cubicBezTo>
                  <a:pt x="1842501" y="1004223"/>
                  <a:pt x="1829111" y="1017613"/>
                  <a:pt x="1812593" y="1017613"/>
                </a:cubicBezTo>
                <a:lnTo>
                  <a:pt x="29908" y="1017613"/>
                </a:lnTo>
                <a:cubicBezTo>
                  <a:pt x="13390" y="1017613"/>
                  <a:pt x="0" y="1004223"/>
                  <a:pt x="0" y="987705"/>
                </a:cubicBezTo>
                <a:lnTo>
                  <a:pt x="0" y="29908"/>
                </a:lnTo>
                <a:cubicBezTo>
                  <a:pt x="0" y="13390"/>
                  <a:pt x="13390" y="0"/>
                  <a:pt x="29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113" name="Freeform 109">
            <a:extLst>
              <a:ext uri="{FF2B5EF4-FFF2-40B4-BE49-F238E27FC236}">
                <a16:creationId xmlns:a16="http://schemas.microsoft.com/office/drawing/2014/main" id="{4E810AF1-D571-4CBC-AB2D-5C822E6B5BEF}"/>
              </a:ext>
            </a:extLst>
          </p:cNvPr>
          <p:cNvSpPr/>
          <p:nvPr/>
        </p:nvSpPr>
        <p:spPr>
          <a:xfrm>
            <a:off x="9211898" y="1731545"/>
            <a:ext cx="548804" cy="535714"/>
          </a:xfrm>
          <a:custGeom>
            <a:avLst/>
            <a:gdLst>
              <a:gd name="connsiteX0" fmla="*/ 348353 w 530088"/>
              <a:gd name="connsiteY0" fmla="*/ 450203 h 517445"/>
              <a:gd name="connsiteX1" fmla="*/ 340467 w 530088"/>
              <a:gd name="connsiteY1" fmla="*/ 458089 h 517445"/>
              <a:gd name="connsiteX2" fmla="*/ 340467 w 530088"/>
              <a:gd name="connsiteY2" fmla="*/ 489632 h 517445"/>
              <a:gd name="connsiteX3" fmla="*/ 348353 w 530088"/>
              <a:gd name="connsiteY3" fmla="*/ 497518 h 517445"/>
              <a:gd name="connsiteX4" fmla="*/ 382119 w 530088"/>
              <a:gd name="connsiteY4" fmla="*/ 497518 h 517445"/>
              <a:gd name="connsiteX5" fmla="*/ 390005 w 530088"/>
              <a:gd name="connsiteY5" fmla="*/ 489632 h 517445"/>
              <a:gd name="connsiteX6" fmla="*/ 390005 w 530088"/>
              <a:gd name="connsiteY6" fmla="*/ 458089 h 517445"/>
              <a:gd name="connsiteX7" fmla="*/ 382119 w 530088"/>
              <a:gd name="connsiteY7" fmla="*/ 450203 h 517445"/>
              <a:gd name="connsiteX8" fmla="*/ 16630 w 530088"/>
              <a:gd name="connsiteY8" fmla="*/ 37326 h 517445"/>
              <a:gd name="connsiteX9" fmla="*/ 63145 w 530088"/>
              <a:gd name="connsiteY9" fmla="*/ 37326 h 517445"/>
              <a:gd name="connsiteX10" fmla="*/ 82966 w 530088"/>
              <a:gd name="connsiteY10" fmla="*/ 52083 h 517445"/>
              <a:gd name="connsiteX11" fmla="*/ 98792 w 530088"/>
              <a:gd name="connsiteY11" fmla="*/ 120684 h 517445"/>
              <a:gd name="connsiteX12" fmla="*/ 334250 w 530088"/>
              <a:gd name="connsiteY12" fmla="*/ 120781 h 517445"/>
              <a:gd name="connsiteX13" fmla="*/ 350746 w 530088"/>
              <a:gd name="connsiteY13" fmla="*/ 138601 h 517445"/>
              <a:gd name="connsiteX14" fmla="*/ 324610 w 530088"/>
              <a:gd name="connsiteY14" fmla="*/ 283408 h 517445"/>
              <a:gd name="connsiteX15" fmla="*/ 135402 w 530088"/>
              <a:gd name="connsiteY15" fmla="*/ 279376 h 517445"/>
              <a:gd name="connsiteX16" fmla="*/ 149020 w 530088"/>
              <a:gd name="connsiteY16" fmla="*/ 339668 h 517445"/>
              <a:gd name="connsiteX17" fmla="*/ 161049 w 530088"/>
              <a:gd name="connsiteY17" fmla="*/ 349952 h 517445"/>
              <a:gd name="connsiteX18" fmla="*/ 295510 w 530088"/>
              <a:gd name="connsiteY18" fmla="*/ 349952 h 517445"/>
              <a:gd name="connsiteX19" fmla="*/ 298278 w 530088"/>
              <a:gd name="connsiteY19" fmla="*/ 348086 h 517445"/>
              <a:gd name="connsiteX20" fmla="*/ 309330 w 530088"/>
              <a:gd name="connsiteY20" fmla="*/ 345855 h 517445"/>
              <a:gd name="connsiteX21" fmla="*/ 337725 w 530088"/>
              <a:gd name="connsiteY21" fmla="*/ 374249 h 517445"/>
              <a:gd name="connsiteX22" fmla="*/ 309330 w 530088"/>
              <a:gd name="connsiteY22" fmla="*/ 402644 h 517445"/>
              <a:gd name="connsiteX23" fmla="*/ 283167 w 530088"/>
              <a:gd name="connsiteY23" fmla="*/ 385302 h 517445"/>
              <a:gd name="connsiteX24" fmla="*/ 281703 w 530088"/>
              <a:gd name="connsiteY24" fmla="*/ 378050 h 517445"/>
              <a:gd name="connsiteX25" fmla="*/ 174856 w 530088"/>
              <a:gd name="connsiteY25" fmla="*/ 378050 h 517445"/>
              <a:gd name="connsiteX26" fmla="*/ 173392 w 530088"/>
              <a:gd name="connsiteY26" fmla="*/ 385302 h 517445"/>
              <a:gd name="connsiteX27" fmla="*/ 147229 w 530088"/>
              <a:gd name="connsiteY27" fmla="*/ 402644 h 517445"/>
              <a:gd name="connsiteX28" fmla="*/ 118834 w 530088"/>
              <a:gd name="connsiteY28" fmla="*/ 374249 h 517445"/>
              <a:gd name="connsiteX29" fmla="*/ 121066 w 530088"/>
              <a:gd name="connsiteY29" fmla="*/ 363197 h 517445"/>
              <a:gd name="connsiteX30" fmla="*/ 121582 w 530088"/>
              <a:gd name="connsiteY30" fmla="*/ 362431 h 517445"/>
              <a:gd name="connsiteX31" fmla="*/ 54280 w 530088"/>
              <a:gd name="connsiteY31" fmla="*/ 71129 h 517445"/>
              <a:gd name="connsiteX32" fmla="*/ 16630 w 530088"/>
              <a:gd name="connsiteY32" fmla="*/ 71129 h 517445"/>
              <a:gd name="connsiteX33" fmla="*/ 0 w 530088"/>
              <a:gd name="connsiteY33" fmla="*/ 54499 h 517445"/>
              <a:gd name="connsiteX34" fmla="*/ 0 w 530088"/>
              <a:gd name="connsiteY34" fmla="*/ 53956 h 517445"/>
              <a:gd name="connsiteX35" fmla="*/ 16630 w 530088"/>
              <a:gd name="connsiteY35" fmla="*/ 37326 h 517445"/>
              <a:gd name="connsiteX36" fmla="*/ 331006 w 530088"/>
              <a:gd name="connsiteY36" fmla="*/ 28981 h 517445"/>
              <a:gd name="connsiteX37" fmla="*/ 317356 w 530088"/>
              <a:gd name="connsiteY37" fmla="*/ 42631 h 517445"/>
              <a:gd name="connsiteX38" fmla="*/ 317356 w 530088"/>
              <a:gd name="connsiteY38" fmla="*/ 44311 h 517445"/>
              <a:gd name="connsiteX39" fmla="*/ 331006 w 530088"/>
              <a:gd name="connsiteY39" fmla="*/ 57961 h 517445"/>
              <a:gd name="connsiteX40" fmla="*/ 399467 w 530088"/>
              <a:gd name="connsiteY40" fmla="*/ 57961 h 517445"/>
              <a:gd name="connsiteX41" fmla="*/ 413117 w 530088"/>
              <a:gd name="connsiteY41" fmla="*/ 44311 h 517445"/>
              <a:gd name="connsiteX42" fmla="*/ 413117 w 530088"/>
              <a:gd name="connsiteY42" fmla="*/ 42631 h 517445"/>
              <a:gd name="connsiteX43" fmla="*/ 399467 w 530088"/>
              <a:gd name="connsiteY43" fmla="*/ 28981 h 517445"/>
              <a:gd name="connsiteX44" fmla="*/ 222451 w 530088"/>
              <a:gd name="connsiteY44" fmla="*/ 0 h 517445"/>
              <a:gd name="connsiteX45" fmla="*/ 508021 w 530088"/>
              <a:gd name="connsiteY45" fmla="*/ 0 h 517445"/>
              <a:gd name="connsiteX46" fmla="*/ 530088 w 530088"/>
              <a:gd name="connsiteY46" fmla="*/ 22067 h 517445"/>
              <a:gd name="connsiteX47" fmla="*/ 530088 w 530088"/>
              <a:gd name="connsiteY47" fmla="*/ 495378 h 517445"/>
              <a:gd name="connsiteX48" fmla="*/ 508021 w 530088"/>
              <a:gd name="connsiteY48" fmla="*/ 517445 h 517445"/>
              <a:gd name="connsiteX49" fmla="*/ 222451 w 530088"/>
              <a:gd name="connsiteY49" fmla="*/ 517445 h 517445"/>
              <a:gd name="connsiteX50" fmla="*/ 200384 w 530088"/>
              <a:gd name="connsiteY50" fmla="*/ 495378 h 517445"/>
              <a:gd name="connsiteX51" fmla="*/ 201486 w 530088"/>
              <a:gd name="connsiteY51" fmla="*/ 437663 h 517445"/>
              <a:gd name="connsiteX52" fmla="*/ 483137 w 530088"/>
              <a:gd name="connsiteY52" fmla="*/ 438421 h 517445"/>
              <a:gd name="connsiteX53" fmla="*/ 501948 w 530088"/>
              <a:gd name="connsiteY53" fmla="*/ 419609 h 517445"/>
              <a:gd name="connsiteX54" fmla="*/ 501948 w 530088"/>
              <a:gd name="connsiteY54" fmla="*/ 97837 h 517445"/>
              <a:gd name="connsiteX55" fmla="*/ 483137 w 530088"/>
              <a:gd name="connsiteY55" fmla="*/ 79025 h 517445"/>
              <a:gd name="connsiteX56" fmla="*/ 247336 w 530088"/>
              <a:gd name="connsiteY56" fmla="*/ 79025 h 517445"/>
              <a:gd name="connsiteX57" fmla="*/ 234035 w 530088"/>
              <a:gd name="connsiteY57" fmla="*/ 84535 h 517445"/>
              <a:gd name="connsiteX58" fmla="*/ 231596 w 530088"/>
              <a:gd name="connsiteY58" fmla="*/ 88151 h 517445"/>
              <a:gd name="connsiteX59" fmla="*/ 200384 w 530088"/>
              <a:gd name="connsiteY59" fmla="*/ 88138 h 517445"/>
              <a:gd name="connsiteX60" fmla="*/ 200384 w 530088"/>
              <a:gd name="connsiteY60" fmla="*/ 22067 h 517445"/>
              <a:gd name="connsiteX61" fmla="*/ 222451 w 530088"/>
              <a:gd name="connsiteY61" fmla="*/ 0 h 5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088" h="517445">
                <a:moveTo>
                  <a:pt x="348353" y="450203"/>
                </a:moveTo>
                <a:cubicBezTo>
                  <a:pt x="343998" y="450203"/>
                  <a:pt x="340467" y="453734"/>
                  <a:pt x="340467" y="458089"/>
                </a:cubicBezTo>
                <a:lnTo>
                  <a:pt x="340467" y="489632"/>
                </a:lnTo>
                <a:cubicBezTo>
                  <a:pt x="340467" y="493987"/>
                  <a:pt x="343998" y="497518"/>
                  <a:pt x="348353" y="497518"/>
                </a:cubicBezTo>
                <a:lnTo>
                  <a:pt x="382119" y="497518"/>
                </a:lnTo>
                <a:cubicBezTo>
                  <a:pt x="386474" y="497518"/>
                  <a:pt x="390005" y="493987"/>
                  <a:pt x="390005" y="489632"/>
                </a:cubicBezTo>
                <a:lnTo>
                  <a:pt x="390005" y="458089"/>
                </a:lnTo>
                <a:cubicBezTo>
                  <a:pt x="390005" y="453734"/>
                  <a:pt x="386474" y="450203"/>
                  <a:pt x="382119" y="450203"/>
                </a:cubicBezTo>
                <a:close/>
                <a:moveTo>
                  <a:pt x="16630" y="37326"/>
                </a:moveTo>
                <a:lnTo>
                  <a:pt x="63145" y="37326"/>
                </a:lnTo>
                <a:cubicBezTo>
                  <a:pt x="72457" y="36836"/>
                  <a:pt x="81092" y="42431"/>
                  <a:pt x="82966" y="52083"/>
                </a:cubicBezTo>
                <a:lnTo>
                  <a:pt x="98792" y="120684"/>
                </a:lnTo>
                <a:lnTo>
                  <a:pt x="334250" y="120781"/>
                </a:lnTo>
                <a:cubicBezTo>
                  <a:pt x="344019" y="120701"/>
                  <a:pt x="352738" y="126081"/>
                  <a:pt x="350746" y="138601"/>
                </a:cubicBezTo>
                <a:lnTo>
                  <a:pt x="324610" y="283408"/>
                </a:lnTo>
                <a:lnTo>
                  <a:pt x="135402" y="279376"/>
                </a:lnTo>
                <a:lnTo>
                  <a:pt x="149020" y="339668"/>
                </a:lnTo>
                <a:cubicBezTo>
                  <a:pt x="151770" y="346246"/>
                  <a:pt x="154519" y="349044"/>
                  <a:pt x="161049" y="349952"/>
                </a:cubicBezTo>
                <a:lnTo>
                  <a:pt x="295510" y="349952"/>
                </a:lnTo>
                <a:lnTo>
                  <a:pt x="298278" y="348086"/>
                </a:lnTo>
                <a:cubicBezTo>
                  <a:pt x="301675" y="346649"/>
                  <a:pt x="305409" y="345855"/>
                  <a:pt x="309330" y="345855"/>
                </a:cubicBezTo>
                <a:cubicBezTo>
                  <a:pt x="325012" y="345855"/>
                  <a:pt x="337725" y="358568"/>
                  <a:pt x="337725" y="374249"/>
                </a:cubicBezTo>
                <a:cubicBezTo>
                  <a:pt x="337725" y="389931"/>
                  <a:pt x="325012" y="402644"/>
                  <a:pt x="309330" y="402644"/>
                </a:cubicBezTo>
                <a:cubicBezTo>
                  <a:pt x="297569" y="402644"/>
                  <a:pt x="287477" y="395493"/>
                  <a:pt x="283167" y="385302"/>
                </a:cubicBezTo>
                <a:lnTo>
                  <a:pt x="281703" y="378050"/>
                </a:lnTo>
                <a:lnTo>
                  <a:pt x="174856" y="378050"/>
                </a:lnTo>
                <a:lnTo>
                  <a:pt x="173392" y="385302"/>
                </a:lnTo>
                <a:cubicBezTo>
                  <a:pt x="169081" y="395493"/>
                  <a:pt x="158990" y="402644"/>
                  <a:pt x="147229" y="402644"/>
                </a:cubicBezTo>
                <a:cubicBezTo>
                  <a:pt x="131547" y="402644"/>
                  <a:pt x="118834" y="389931"/>
                  <a:pt x="118834" y="374249"/>
                </a:cubicBezTo>
                <a:cubicBezTo>
                  <a:pt x="118834" y="370329"/>
                  <a:pt x="119629" y="366594"/>
                  <a:pt x="121066" y="363197"/>
                </a:cubicBezTo>
                <a:lnTo>
                  <a:pt x="121582" y="362431"/>
                </a:lnTo>
                <a:lnTo>
                  <a:pt x="54280" y="71129"/>
                </a:lnTo>
                <a:lnTo>
                  <a:pt x="16630" y="71129"/>
                </a:lnTo>
                <a:cubicBezTo>
                  <a:pt x="7445" y="71129"/>
                  <a:pt x="0" y="63683"/>
                  <a:pt x="0" y="54499"/>
                </a:cubicBezTo>
                <a:lnTo>
                  <a:pt x="0" y="53956"/>
                </a:lnTo>
                <a:cubicBezTo>
                  <a:pt x="0" y="44771"/>
                  <a:pt x="7445" y="37326"/>
                  <a:pt x="16630" y="37326"/>
                </a:cubicBezTo>
                <a:close/>
                <a:moveTo>
                  <a:pt x="331006" y="28981"/>
                </a:moveTo>
                <a:cubicBezTo>
                  <a:pt x="323467" y="28981"/>
                  <a:pt x="317356" y="35092"/>
                  <a:pt x="317356" y="42631"/>
                </a:cubicBezTo>
                <a:lnTo>
                  <a:pt x="317356" y="44311"/>
                </a:lnTo>
                <a:cubicBezTo>
                  <a:pt x="317356" y="51850"/>
                  <a:pt x="323467" y="57961"/>
                  <a:pt x="331006" y="57961"/>
                </a:cubicBezTo>
                <a:lnTo>
                  <a:pt x="399467" y="57961"/>
                </a:lnTo>
                <a:cubicBezTo>
                  <a:pt x="407006" y="57961"/>
                  <a:pt x="413117" y="51850"/>
                  <a:pt x="413117" y="44311"/>
                </a:cubicBezTo>
                <a:lnTo>
                  <a:pt x="413117" y="42631"/>
                </a:lnTo>
                <a:cubicBezTo>
                  <a:pt x="413117" y="35092"/>
                  <a:pt x="407006" y="28981"/>
                  <a:pt x="399467" y="28981"/>
                </a:cubicBezTo>
                <a:close/>
                <a:moveTo>
                  <a:pt x="222451" y="0"/>
                </a:moveTo>
                <a:lnTo>
                  <a:pt x="508021" y="0"/>
                </a:lnTo>
                <a:cubicBezTo>
                  <a:pt x="520208" y="0"/>
                  <a:pt x="530088" y="9880"/>
                  <a:pt x="530088" y="22067"/>
                </a:cubicBezTo>
                <a:lnTo>
                  <a:pt x="530088" y="495378"/>
                </a:lnTo>
                <a:cubicBezTo>
                  <a:pt x="530088" y="507565"/>
                  <a:pt x="520208" y="517445"/>
                  <a:pt x="508021" y="517445"/>
                </a:cubicBezTo>
                <a:lnTo>
                  <a:pt x="222451" y="517445"/>
                </a:lnTo>
                <a:cubicBezTo>
                  <a:pt x="210264" y="517445"/>
                  <a:pt x="200384" y="507565"/>
                  <a:pt x="200384" y="495378"/>
                </a:cubicBezTo>
                <a:cubicBezTo>
                  <a:pt x="200752" y="478710"/>
                  <a:pt x="201119" y="454332"/>
                  <a:pt x="201486" y="437663"/>
                </a:cubicBezTo>
                <a:lnTo>
                  <a:pt x="483137" y="438421"/>
                </a:lnTo>
                <a:cubicBezTo>
                  <a:pt x="493526" y="438421"/>
                  <a:pt x="501948" y="429998"/>
                  <a:pt x="501948" y="419609"/>
                </a:cubicBezTo>
                <a:lnTo>
                  <a:pt x="501948" y="97837"/>
                </a:lnTo>
                <a:cubicBezTo>
                  <a:pt x="501948" y="87447"/>
                  <a:pt x="493526" y="79025"/>
                  <a:pt x="483137" y="79025"/>
                </a:cubicBezTo>
                <a:lnTo>
                  <a:pt x="247336" y="79025"/>
                </a:lnTo>
                <a:cubicBezTo>
                  <a:pt x="242141" y="79025"/>
                  <a:pt x="237439" y="81131"/>
                  <a:pt x="234035" y="84535"/>
                </a:cubicBezTo>
                <a:lnTo>
                  <a:pt x="231596" y="88151"/>
                </a:lnTo>
                <a:lnTo>
                  <a:pt x="200384" y="88138"/>
                </a:lnTo>
                <a:lnTo>
                  <a:pt x="200384" y="22067"/>
                </a:lnTo>
                <a:cubicBezTo>
                  <a:pt x="200384" y="9880"/>
                  <a:pt x="210264" y="0"/>
                  <a:pt x="222451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 sz="1800" ker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BFCE82F-9AE9-44F5-A1F4-FBA4472E675B}"/>
              </a:ext>
            </a:extLst>
          </p:cNvPr>
          <p:cNvSpPr txBox="1"/>
          <p:nvPr/>
        </p:nvSpPr>
        <p:spPr>
          <a:xfrm>
            <a:off x="3630084" y="5062876"/>
            <a:ext cx="508425" cy="461578"/>
          </a:xfrm>
          <a:custGeom>
            <a:avLst/>
            <a:gdLst>
              <a:gd name="connsiteX0" fmla="*/ 82506 w 338869"/>
              <a:gd name="connsiteY0" fmla="*/ 164949 h 301584"/>
              <a:gd name="connsiteX1" fmla="*/ 122652 w 338869"/>
              <a:gd name="connsiteY1" fmla="*/ 180562 h 301584"/>
              <a:gd name="connsiteX2" fmla="*/ 165199 w 338869"/>
              <a:gd name="connsiteY2" fmla="*/ 209257 h 301584"/>
              <a:gd name="connsiteX3" fmla="*/ 215454 w 338869"/>
              <a:gd name="connsiteY3" fmla="*/ 209006 h 301584"/>
              <a:gd name="connsiteX4" fmla="*/ 236465 w 338869"/>
              <a:gd name="connsiteY4" fmla="*/ 226924 h 301584"/>
              <a:gd name="connsiteX5" fmla="*/ 236465 w 338869"/>
              <a:gd name="connsiteY5" fmla="*/ 227831 h 301584"/>
              <a:gd name="connsiteX6" fmla="*/ 216276 w 338869"/>
              <a:gd name="connsiteY6" fmla="*/ 244107 h 301584"/>
              <a:gd name="connsiteX7" fmla="*/ 163786 w 338869"/>
              <a:gd name="connsiteY7" fmla="*/ 245685 h 301584"/>
              <a:gd name="connsiteX8" fmla="*/ 139861 w 338869"/>
              <a:gd name="connsiteY8" fmla="*/ 243805 h 301584"/>
              <a:gd name="connsiteX9" fmla="*/ 111109 w 338869"/>
              <a:gd name="connsiteY9" fmla="*/ 228380 h 301584"/>
              <a:gd name="connsiteX10" fmla="*/ 109115 w 338869"/>
              <a:gd name="connsiteY10" fmla="*/ 227161 h 301584"/>
              <a:gd name="connsiteX11" fmla="*/ 109112 w 338869"/>
              <a:gd name="connsiteY11" fmla="*/ 227138 h 301584"/>
              <a:gd name="connsiteX12" fmla="*/ 109040 w 338869"/>
              <a:gd name="connsiteY12" fmla="*/ 227115 h 301584"/>
              <a:gd name="connsiteX13" fmla="*/ 109115 w 338869"/>
              <a:gd name="connsiteY13" fmla="*/ 227161 h 301584"/>
              <a:gd name="connsiteX14" fmla="*/ 110160 w 338869"/>
              <a:gd name="connsiteY14" fmla="*/ 234704 h 301584"/>
              <a:gd name="connsiteX15" fmla="*/ 160878 w 338869"/>
              <a:gd name="connsiteY15" fmla="*/ 256316 h 301584"/>
              <a:gd name="connsiteX16" fmla="*/ 222023 w 338869"/>
              <a:gd name="connsiteY16" fmla="*/ 253442 h 301584"/>
              <a:gd name="connsiteX17" fmla="*/ 247917 w 338869"/>
              <a:gd name="connsiteY17" fmla="*/ 227549 h 301584"/>
              <a:gd name="connsiteX18" fmla="*/ 247917 w 338869"/>
              <a:gd name="connsiteY18" fmla="*/ 226238 h 301584"/>
              <a:gd name="connsiteX19" fmla="*/ 222023 w 338869"/>
              <a:gd name="connsiteY19" fmla="*/ 200345 h 301584"/>
              <a:gd name="connsiteX20" fmla="*/ 180594 w 338869"/>
              <a:gd name="connsiteY20" fmla="*/ 200345 h 301584"/>
              <a:gd name="connsiteX21" fmla="*/ 221941 w 338869"/>
              <a:gd name="connsiteY21" fmla="*/ 174722 h 301584"/>
              <a:gd name="connsiteX22" fmla="*/ 253666 w 338869"/>
              <a:gd name="connsiteY22" fmla="*/ 183980 h 301584"/>
              <a:gd name="connsiteX23" fmla="*/ 298839 w 338869"/>
              <a:gd name="connsiteY23" fmla="*/ 187266 h 301584"/>
              <a:gd name="connsiteX24" fmla="*/ 337740 w 338869"/>
              <a:gd name="connsiteY24" fmla="*/ 207268 h 301584"/>
              <a:gd name="connsiteX25" fmla="*/ 216014 w 338869"/>
              <a:gd name="connsiteY25" fmla="*/ 285330 h 301584"/>
              <a:gd name="connsiteX26" fmla="*/ 131288 w 338869"/>
              <a:gd name="connsiteY26" fmla="*/ 287056 h 301584"/>
              <a:gd name="connsiteX27" fmla="*/ 81598 w 338869"/>
              <a:gd name="connsiteY27" fmla="*/ 268165 h 301584"/>
              <a:gd name="connsiteX28" fmla="*/ 36839 w 338869"/>
              <a:gd name="connsiteY28" fmla="*/ 276707 h 301584"/>
              <a:gd name="connsiteX29" fmla="*/ 0 w 338869"/>
              <a:gd name="connsiteY29" fmla="*/ 194765 h 301584"/>
              <a:gd name="connsiteX30" fmla="*/ 82506 w 338869"/>
              <a:gd name="connsiteY30" fmla="*/ 164949 h 301584"/>
              <a:gd name="connsiteX31" fmla="*/ 144195 w 338869"/>
              <a:gd name="connsiteY31" fmla="*/ 83441 h 301584"/>
              <a:gd name="connsiteX32" fmla="*/ 153358 w 338869"/>
              <a:gd name="connsiteY32" fmla="*/ 83441 h 301584"/>
              <a:gd name="connsiteX33" fmla="*/ 153318 w 338869"/>
              <a:gd name="connsiteY33" fmla="*/ 88778 h 301584"/>
              <a:gd name="connsiteX34" fmla="*/ 164282 w 338869"/>
              <a:gd name="connsiteY34" fmla="*/ 91586 h 301584"/>
              <a:gd name="connsiteX35" fmla="*/ 161121 w 338869"/>
              <a:gd name="connsiteY35" fmla="*/ 98577 h 301584"/>
              <a:gd name="connsiteX36" fmla="*/ 149557 w 338869"/>
              <a:gd name="connsiteY36" fmla="*/ 95518 h 301584"/>
              <a:gd name="connsiteX37" fmla="*/ 143975 w 338869"/>
              <a:gd name="connsiteY37" fmla="*/ 97032 h 301584"/>
              <a:gd name="connsiteX38" fmla="*/ 141994 w 338869"/>
              <a:gd name="connsiteY38" fmla="*/ 100855 h 301584"/>
              <a:gd name="connsiteX39" fmla="*/ 153158 w 338869"/>
              <a:gd name="connsiteY39" fmla="*/ 109031 h 301584"/>
              <a:gd name="connsiteX40" fmla="*/ 161641 w 338869"/>
              <a:gd name="connsiteY40" fmla="*/ 113166 h 301584"/>
              <a:gd name="connsiteX41" fmla="*/ 165603 w 338869"/>
              <a:gd name="connsiteY41" fmla="*/ 117566 h 301584"/>
              <a:gd name="connsiteX42" fmla="*/ 166963 w 338869"/>
              <a:gd name="connsiteY42" fmla="*/ 123167 h 301584"/>
              <a:gd name="connsiteX43" fmla="*/ 163362 w 338869"/>
              <a:gd name="connsiteY43" fmla="*/ 130798 h 301584"/>
              <a:gd name="connsiteX44" fmla="*/ 153358 w 338869"/>
              <a:gd name="connsiteY44" fmla="*/ 135276 h 301584"/>
              <a:gd name="connsiteX45" fmla="*/ 153358 w 338869"/>
              <a:gd name="connsiteY45" fmla="*/ 142453 h 301584"/>
              <a:gd name="connsiteX46" fmla="*/ 144195 w 338869"/>
              <a:gd name="connsiteY46" fmla="*/ 142453 h 301584"/>
              <a:gd name="connsiteX47" fmla="*/ 144195 w 338869"/>
              <a:gd name="connsiteY47" fmla="*/ 135837 h 301584"/>
              <a:gd name="connsiteX48" fmla="*/ 131470 w 338869"/>
              <a:gd name="connsiteY48" fmla="*/ 132592 h 301584"/>
              <a:gd name="connsiteX49" fmla="*/ 135312 w 338869"/>
              <a:gd name="connsiteY49" fmla="*/ 125321 h 301584"/>
              <a:gd name="connsiteX50" fmla="*/ 147436 w 338869"/>
              <a:gd name="connsiteY50" fmla="*/ 128691 h 301584"/>
              <a:gd name="connsiteX51" fmla="*/ 156599 w 338869"/>
              <a:gd name="connsiteY51" fmla="*/ 123760 h 301584"/>
              <a:gd name="connsiteX52" fmla="*/ 154258 w 338869"/>
              <a:gd name="connsiteY52" fmla="*/ 119126 h 301584"/>
              <a:gd name="connsiteX53" fmla="*/ 145375 w 338869"/>
              <a:gd name="connsiteY53" fmla="*/ 114398 h 301584"/>
              <a:gd name="connsiteX54" fmla="*/ 136472 w 338869"/>
              <a:gd name="connsiteY54" fmla="*/ 110154 h 301584"/>
              <a:gd name="connsiteX55" fmla="*/ 132851 w 338869"/>
              <a:gd name="connsiteY55" fmla="*/ 106129 h 301584"/>
              <a:gd name="connsiteX56" fmla="*/ 131590 w 338869"/>
              <a:gd name="connsiteY56" fmla="*/ 100917 h 301584"/>
              <a:gd name="connsiteX57" fmla="*/ 135011 w 338869"/>
              <a:gd name="connsiteY57" fmla="*/ 93427 h 301584"/>
              <a:gd name="connsiteX58" fmla="*/ 144195 w 338869"/>
              <a:gd name="connsiteY58" fmla="*/ 89090 h 301584"/>
              <a:gd name="connsiteX59" fmla="*/ 149217 w 338869"/>
              <a:gd name="connsiteY59" fmla="*/ 74676 h 301584"/>
              <a:gd name="connsiteX60" fmla="*/ 110945 w 338869"/>
              <a:gd name="connsiteY60" fmla="*/ 112947 h 301584"/>
              <a:gd name="connsiteX61" fmla="*/ 149217 w 338869"/>
              <a:gd name="connsiteY61" fmla="*/ 151218 h 301584"/>
              <a:gd name="connsiteX62" fmla="*/ 187489 w 338869"/>
              <a:gd name="connsiteY62" fmla="*/ 112947 h 301584"/>
              <a:gd name="connsiteX63" fmla="*/ 149217 w 338869"/>
              <a:gd name="connsiteY63" fmla="*/ 74676 h 301584"/>
              <a:gd name="connsiteX64" fmla="*/ 149217 w 338869"/>
              <a:gd name="connsiteY64" fmla="*/ 62429 h 301584"/>
              <a:gd name="connsiteX65" fmla="*/ 199736 w 338869"/>
              <a:gd name="connsiteY65" fmla="*/ 112947 h 301584"/>
              <a:gd name="connsiteX66" fmla="*/ 149217 w 338869"/>
              <a:gd name="connsiteY66" fmla="*/ 163465 h 301584"/>
              <a:gd name="connsiteX67" fmla="*/ 98698 w 338869"/>
              <a:gd name="connsiteY67" fmla="*/ 112947 h 301584"/>
              <a:gd name="connsiteX68" fmla="*/ 149217 w 338869"/>
              <a:gd name="connsiteY68" fmla="*/ 62429 h 301584"/>
              <a:gd name="connsiteX69" fmla="*/ 206961 w 338869"/>
              <a:gd name="connsiteY69" fmla="*/ 24746 h 301584"/>
              <a:gd name="connsiteX70" fmla="*/ 206961 w 338869"/>
              <a:gd name="connsiteY70" fmla="*/ 30394 h 301584"/>
              <a:gd name="connsiteX71" fmla="*/ 197778 w 338869"/>
              <a:gd name="connsiteY71" fmla="*/ 34732 h 301584"/>
              <a:gd name="connsiteX72" fmla="*/ 194356 w 338869"/>
              <a:gd name="connsiteY72" fmla="*/ 42222 h 301584"/>
              <a:gd name="connsiteX73" fmla="*/ 195617 w 338869"/>
              <a:gd name="connsiteY73" fmla="*/ 47433 h 301584"/>
              <a:gd name="connsiteX74" fmla="*/ 199238 w 338869"/>
              <a:gd name="connsiteY74" fmla="*/ 51459 h 301584"/>
              <a:gd name="connsiteX75" fmla="*/ 208141 w 338869"/>
              <a:gd name="connsiteY75" fmla="*/ 55703 h 301584"/>
              <a:gd name="connsiteX76" fmla="*/ 217025 w 338869"/>
              <a:gd name="connsiteY76" fmla="*/ 60431 h 301584"/>
              <a:gd name="connsiteX77" fmla="*/ 219366 w 338869"/>
              <a:gd name="connsiteY77" fmla="*/ 65065 h 301584"/>
              <a:gd name="connsiteX78" fmla="*/ 210202 w 338869"/>
              <a:gd name="connsiteY78" fmla="*/ 69996 h 301584"/>
              <a:gd name="connsiteX79" fmla="*/ 198078 w 338869"/>
              <a:gd name="connsiteY79" fmla="*/ 66626 h 301584"/>
              <a:gd name="connsiteX80" fmla="*/ 194236 w 338869"/>
              <a:gd name="connsiteY80" fmla="*/ 73897 h 301584"/>
              <a:gd name="connsiteX81" fmla="*/ 206961 w 338869"/>
              <a:gd name="connsiteY81" fmla="*/ 77143 h 301584"/>
              <a:gd name="connsiteX82" fmla="*/ 206961 w 338869"/>
              <a:gd name="connsiteY82" fmla="*/ 83759 h 301584"/>
              <a:gd name="connsiteX83" fmla="*/ 216125 w 338869"/>
              <a:gd name="connsiteY83" fmla="*/ 83759 h 301584"/>
              <a:gd name="connsiteX84" fmla="*/ 216125 w 338869"/>
              <a:gd name="connsiteY84" fmla="*/ 76581 h 301584"/>
              <a:gd name="connsiteX85" fmla="*/ 226128 w 338869"/>
              <a:gd name="connsiteY85" fmla="*/ 72103 h 301584"/>
              <a:gd name="connsiteX86" fmla="*/ 229730 w 338869"/>
              <a:gd name="connsiteY86" fmla="*/ 64473 h 301584"/>
              <a:gd name="connsiteX87" fmla="*/ 228369 w 338869"/>
              <a:gd name="connsiteY87" fmla="*/ 58871 h 301584"/>
              <a:gd name="connsiteX88" fmla="*/ 224408 w 338869"/>
              <a:gd name="connsiteY88" fmla="*/ 54471 h 301584"/>
              <a:gd name="connsiteX89" fmla="*/ 215924 w 338869"/>
              <a:gd name="connsiteY89" fmla="*/ 50336 h 301584"/>
              <a:gd name="connsiteX90" fmla="*/ 204760 w 338869"/>
              <a:gd name="connsiteY90" fmla="*/ 42159 h 301584"/>
              <a:gd name="connsiteX91" fmla="*/ 206741 w 338869"/>
              <a:gd name="connsiteY91" fmla="*/ 38337 h 301584"/>
              <a:gd name="connsiteX92" fmla="*/ 212323 w 338869"/>
              <a:gd name="connsiteY92" fmla="*/ 36823 h 301584"/>
              <a:gd name="connsiteX93" fmla="*/ 223887 w 338869"/>
              <a:gd name="connsiteY93" fmla="*/ 39881 h 301584"/>
              <a:gd name="connsiteX94" fmla="*/ 227049 w 338869"/>
              <a:gd name="connsiteY94" fmla="*/ 32891 h 301584"/>
              <a:gd name="connsiteX95" fmla="*/ 216084 w 338869"/>
              <a:gd name="connsiteY95" fmla="*/ 30082 h 301584"/>
              <a:gd name="connsiteX96" fmla="*/ 216125 w 338869"/>
              <a:gd name="connsiteY96" fmla="*/ 24746 h 301584"/>
              <a:gd name="connsiteX97" fmla="*/ 211983 w 338869"/>
              <a:gd name="connsiteY97" fmla="*/ 0 h 301584"/>
              <a:gd name="connsiteX98" fmla="*/ 266236 w 338869"/>
              <a:gd name="connsiteY98" fmla="*/ 54252 h 301584"/>
              <a:gd name="connsiteX99" fmla="*/ 211983 w 338869"/>
              <a:gd name="connsiteY99" fmla="*/ 108505 h 301584"/>
              <a:gd name="connsiteX100" fmla="*/ 203350 w 338869"/>
              <a:gd name="connsiteY100" fmla="*/ 107635 h 301584"/>
              <a:gd name="connsiteX101" fmla="*/ 202479 w 338869"/>
              <a:gd name="connsiteY101" fmla="*/ 98997 h 301584"/>
              <a:gd name="connsiteX102" fmla="*/ 163168 w 338869"/>
              <a:gd name="connsiteY102" fmla="*/ 59686 h 301584"/>
              <a:gd name="connsiteX103" fmla="*/ 158228 w 338869"/>
              <a:gd name="connsiteY103" fmla="*/ 59188 h 301584"/>
              <a:gd name="connsiteX104" fmla="*/ 157730 w 338869"/>
              <a:gd name="connsiteY104" fmla="*/ 54252 h 301584"/>
              <a:gd name="connsiteX105" fmla="*/ 211983 w 338869"/>
              <a:gd name="connsiteY105" fmla="*/ 0 h 3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8869" h="301584">
                <a:moveTo>
                  <a:pt x="82506" y="164949"/>
                </a:moveTo>
                <a:cubicBezTo>
                  <a:pt x="95009" y="166116"/>
                  <a:pt x="108449" y="170685"/>
                  <a:pt x="122652" y="180562"/>
                </a:cubicBezTo>
                <a:lnTo>
                  <a:pt x="165199" y="209257"/>
                </a:lnTo>
                <a:lnTo>
                  <a:pt x="215454" y="209006"/>
                </a:lnTo>
                <a:cubicBezTo>
                  <a:pt x="227058" y="209006"/>
                  <a:pt x="236465" y="217028"/>
                  <a:pt x="236465" y="226924"/>
                </a:cubicBezTo>
                <a:lnTo>
                  <a:pt x="236465" y="227831"/>
                </a:lnTo>
                <a:cubicBezTo>
                  <a:pt x="236465" y="237727"/>
                  <a:pt x="228743" y="243714"/>
                  <a:pt x="216276" y="244107"/>
                </a:cubicBezTo>
                <a:cubicBezTo>
                  <a:pt x="200056" y="244619"/>
                  <a:pt x="179102" y="245685"/>
                  <a:pt x="163786" y="245685"/>
                </a:cubicBezTo>
                <a:cubicBezTo>
                  <a:pt x="157984" y="246396"/>
                  <a:pt x="149119" y="247154"/>
                  <a:pt x="139861" y="243805"/>
                </a:cubicBezTo>
                <a:cubicBezTo>
                  <a:pt x="132770" y="241230"/>
                  <a:pt x="117049" y="231969"/>
                  <a:pt x="111109" y="228380"/>
                </a:cubicBezTo>
                <a:lnTo>
                  <a:pt x="109115" y="227161"/>
                </a:lnTo>
                <a:cubicBezTo>
                  <a:pt x="109114" y="227153"/>
                  <a:pt x="109113" y="227146"/>
                  <a:pt x="109112" y="227138"/>
                </a:cubicBezTo>
                <a:cubicBezTo>
                  <a:pt x="108674" y="226877"/>
                  <a:pt x="108678" y="226889"/>
                  <a:pt x="109040" y="227115"/>
                </a:cubicBezTo>
                <a:lnTo>
                  <a:pt x="109115" y="227161"/>
                </a:lnTo>
                <a:lnTo>
                  <a:pt x="110160" y="234704"/>
                </a:lnTo>
                <a:cubicBezTo>
                  <a:pt x="116544" y="251034"/>
                  <a:pt x="148365" y="258113"/>
                  <a:pt x="160878" y="256316"/>
                </a:cubicBezTo>
                <a:cubicBezTo>
                  <a:pt x="179754" y="256316"/>
                  <a:pt x="203147" y="253442"/>
                  <a:pt x="222023" y="253442"/>
                </a:cubicBezTo>
                <a:cubicBezTo>
                  <a:pt x="236324" y="253442"/>
                  <a:pt x="247917" y="241849"/>
                  <a:pt x="247917" y="227549"/>
                </a:cubicBezTo>
                <a:lnTo>
                  <a:pt x="247917" y="226238"/>
                </a:lnTo>
                <a:cubicBezTo>
                  <a:pt x="247917" y="211938"/>
                  <a:pt x="236324" y="200345"/>
                  <a:pt x="222023" y="200345"/>
                </a:cubicBezTo>
                <a:lnTo>
                  <a:pt x="180594" y="200345"/>
                </a:lnTo>
                <a:lnTo>
                  <a:pt x="221941" y="174722"/>
                </a:lnTo>
                <a:cubicBezTo>
                  <a:pt x="227178" y="171648"/>
                  <a:pt x="248019" y="166111"/>
                  <a:pt x="253666" y="183980"/>
                </a:cubicBezTo>
                <a:cubicBezTo>
                  <a:pt x="262153" y="179737"/>
                  <a:pt x="282550" y="159888"/>
                  <a:pt x="298839" y="187266"/>
                </a:cubicBezTo>
                <a:cubicBezTo>
                  <a:pt x="305236" y="176685"/>
                  <a:pt x="346128" y="172265"/>
                  <a:pt x="337740" y="207268"/>
                </a:cubicBezTo>
                <a:cubicBezTo>
                  <a:pt x="307705" y="231509"/>
                  <a:pt x="241532" y="268481"/>
                  <a:pt x="216014" y="285330"/>
                </a:cubicBezTo>
                <a:cubicBezTo>
                  <a:pt x="187286" y="303419"/>
                  <a:pt x="180384" y="309628"/>
                  <a:pt x="131288" y="287056"/>
                </a:cubicBezTo>
                <a:cubicBezTo>
                  <a:pt x="113813" y="280910"/>
                  <a:pt x="89468" y="270164"/>
                  <a:pt x="81598" y="268165"/>
                </a:cubicBezTo>
                <a:cubicBezTo>
                  <a:pt x="62297" y="258912"/>
                  <a:pt x="48454" y="270186"/>
                  <a:pt x="36839" y="276707"/>
                </a:cubicBezTo>
                <a:cubicBezTo>
                  <a:pt x="24286" y="242355"/>
                  <a:pt x="1876" y="206531"/>
                  <a:pt x="0" y="194765"/>
                </a:cubicBezTo>
                <a:cubicBezTo>
                  <a:pt x="15929" y="188560"/>
                  <a:pt x="44999" y="161448"/>
                  <a:pt x="82506" y="164949"/>
                </a:cubicBezTo>
                <a:close/>
                <a:moveTo>
                  <a:pt x="144195" y="83441"/>
                </a:moveTo>
                <a:lnTo>
                  <a:pt x="153358" y="83441"/>
                </a:lnTo>
                <a:lnTo>
                  <a:pt x="153318" y="88778"/>
                </a:lnTo>
                <a:cubicBezTo>
                  <a:pt x="158227" y="89152"/>
                  <a:pt x="161881" y="90088"/>
                  <a:pt x="164282" y="91586"/>
                </a:cubicBezTo>
                <a:lnTo>
                  <a:pt x="161121" y="98577"/>
                </a:lnTo>
                <a:cubicBezTo>
                  <a:pt x="157466" y="96538"/>
                  <a:pt x="153612" y="95518"/>
                  <a:pt x="149557" y="95518"/>
                </a:cubicBezTo>
                <a:cubicBezTo>
                  <a:pt x="147156" y="95518"/>
                  <a:pt x="145295" y="96023"/>
                  <a:pt x="143975" y="97032"/>
                </a:cubicBezTo>
                <a:cubicBezTo>
                  <a:pt x="142654" y="98041"/>
                  <a:pt x="141994" y="99315"/>
                  <a:pt x="141994" y="100855"/>
                </a:cubicBezTo>
                <a:cubicBezTo>
                  <a:pt x="141994" y="103476"/>
                  <a:pt x="145715" y="106201"/>
                  <a:pt x="153158" y="109031"/>
                </a:cubicBezTo>
                <a:cubicBezTo>
                  <a:pt x="157080" y="110529"/>
                  <a:pt x="159907" y="111907"/>
                  <a:pt x="161641" y="113166"/>
                </a:cubicBezTo>
                <a:cubicBezTo>
                  <a:pt x="163375" y="114424"/>
                  <a:pt x="164696" y="115891"/>
                  <a:pt x="165603" y="117566"/>
                </a:cubicBezTo>
                <a:cubicBezTo>
                  <a:pt x="166510" y="119241"/>
                  <a:pt x="166963" y="121108"/>
                  <a:pt x="166963" y="123167"/>
                </a:cubicBezTo>
                <a:cubicBezTo>
                  <a:pt x="166963" y="126080"/>
                  <a:pt x="165763" y="128623"/>
                  <a:pt x="163362" y="130798"/>
                </a:cubicBezTo>
                <a:cubicBezTo>
                  <a:pt x="160961" y="132972"/>
                  <a:pt x="157626" y="134464"/>
                  <a:pt x="153358" y="135276"/>
                </a:cubicBezTo>
                <a:lnTo>
                  <a:pt x="153358" y="142453"/>
                </a:lnTo>
                <a:lnTo>
                  <a:pt x="144195" y="142453"/>
                </a:lnTo>
                <a:lnTo>
                  <a:pt x="144195" y="135837"/>
                </a:lnTo>
                <a:cubicBezTo>
                  <a:pt x="139553" y="135588"/>
                  <a:pt x="135312" y="134506"/>
                  <a:pt x="131470" y="132592"/>
                </a:cubicBezTo>
                <a:lnTo>
                  <a:pt x="135312" y="125321"/>
                </a:lnTo>
                <a:cubicBezTo>
                  <a:pt x="139420" y="127568"/>
                  <a:pt x="143461" y="128691"/>
                  <a:pt x="147436" y="128691"/>
                </a:cubicBezTo>
                <a:cubicBezTo>
                  <a:pt x="153545" y="128691"/>
                  <a:pt x="156599" y="127048"/>
                  <a:pt x="156599" y="123760"/>
                </a:cubicBezTo>
                <a:cubicBezTo>
                  <a:pt x="156599" y="122117"/>
                  <a:pt x="155819" y="120572"/>
                  <a:pt x="154258" y="119126"/>
                </a:cubicBezTo>
                <a:cubicBezTo>
                  <a:pt x="152698" y="117680"/>
                  <a:pt x="149737" y="116104"/>
                  <a:pt x="145375" y="114398"/>
                </a:cubicBezTo>
                <a:cubicBezTo>
                  <a:pt x="141014" y="112692"/>
                  <a:pt x="138046" y="111278"/>
                  <a:pt x="136472" y="110154"/>
                </a:cubicBezTo>
                <a:cubicBezTo>
                  <a:pt x="134898" y="109031"/>
                  <a:pt x="133691" y="107689"/>
                  <a:pt x="132851" y="106129"/>
                </a:cubicBezTo>
                <a:cubicBezTo>
                  <a:pt x="132010" y="104568"/>
                  <a:pt x="131590" y="102831"/>
                  <a:pt x="131590" y="100917"/>
                </a:cubicBezTo>
                <a:cubicBezTo>
                  <a:pt x="131590" y="98088"/>
                  <a:pt x="132731" y="95591"/>
                  <a:pt x="135011" y="93427"/>
                </a:cubicBezTo>
                <a:cubicBezTo>
                  <a:pt x="137292" y="91264"/>
                  <a:pt x="140353" y="89818"/>
                  <a:pt x="144195" y="89090"/>
                </a:cubicBezTo>
                <a:close/>
                <a:moveTo>
                  <a:pt x="149217" y="74676"/>
                </a:moveTo>
                <a:cubicBezTo>
                  <a:pt x="128080" y="74676"/>
                  <a:pt x="110945" y="91811"/>
                  <a:pt x="110945" y="112947"/>
                </a:cubicBezTo>
                <a:cubicBezTo>
                  <a:pt x="110945" y="134084"/>
                  <a:pt x="128080" y="151218"/>
                  <a:pt x="149217" y="151218"/>
                </a:cubicBezTo>
                <a:cubicBezTo>
                  <a:pt x="170354" y="151218"/>
                  <a:pt x="187489" y="134084"/>
                  <a:pt x="187489" y="112947"/>
                </a:cubicBezTo>
                <a:cubicBezTo>
                  <a:pt x="187489" y="91811"/>
                  <a:pt x="170354" y="74676"/>
                  <a:pt x="149217" y="74676"/>
                </a:cubicBezTo>
                <a:close/>
                <a:moveTo>
                  <a:pt x="149217" y="62429"/>
                </a:moveTo>
                <a:cubicBezTo>
                  <a:pt x="177118" y="62429"/>
                  <a:pt x="199736" y="85047"/>
                  <a:pt x="199736" y="112947"/>
                </a:cubicBezTo>
                <a:cubicBezTo>
                  <a:pt x="199736" y="140848"/>
                  <a:pt x="177118" y="163465"/>
                  <a:pt x="149217" y="163465"/>
                </a:cubicBezTo>
                <a:cubicBezTo>
                  <a:pt x="121316" y="163465"/>
                  <a:pt x="98698" y="140848"/>
                  <a:pt x="98698" y="112947"/>
                </a:cubicBezTo>
                <a:cubicBezTo>
                  <a:pt x="98698" y="85047"/>
                  <a:pt x="121316" y="62429"/>
                  <a:pt x="149217" y="62429"/>
                </a:cubicBezTo>
                <a:close/>
                <a:moveTo>
                  <a:pt x="206961" y="24746"/>
                </a:moveTo>
                <a:lnTo>
                  <a:pt x="206961" y="30394"/>
                </a:lnTo>
                <a:cubicBezTo>
                  <a:pt x="203120" y="31123"/>
                  <a:pt x="200058" y="32569"/>
                  <a:pt x="197778" y="34732"/>
                </a:cubicBezTo>
                <a:cubicBezTo>
                  <a:pt x="195497" y="36896"/>
                  <a:pt x="194356" y="39392"/>
                  <a:pt x="194356" y="42222"/>
                </a:cubicBezTo>
                <a:cubicBezTo>
                  <a:pt x="194356" y="44136"/>
                  <a:pt x="194777" y="45873"/>
                  <a:pt x="195617" y="47433"/>
                </a:cubicBezTo>
                <a:cubicBezTo>
                  <a:pt x="196457" y="48994"/>
                  <a:pt x="197664" y="50336"/>
                  <a:pt x="199238" y="51459"/>
                </a:cubicBezTo>
                <a:cubicBezTo>
                  <a:pt x="200812" y="52583"/>
                  <a:pt x="203780" y="53997"/>
                  <a:pt x="208141" y="55703"/>
                </a:cubicBezTo>
                <a:cubicBezTo>
                  <a:pt x="212503" y="57409"/>
                  <a:pt x="215464" y="58985"/>
                  <a:pt x="217025" y="60431"/>
                </a:cubicBezTo>
                <a:cubicBezTo>
                  <a:pt x="218585" y="61877"/>
                  <a:pt x="219366" y="63422"/>
                  <a:pt x="219366" y="65065"/>
                </a:cubicBezTo>
                <a:cubicBezTo>
                  <a:pt x="219366" y="68353"/>
                  <a:pt x="216311" y="69996"/>
                  <a:pt x="210202" y="69996"/>
                </a:cubicBezTo>
                <a:cubicBezTo>
                  <a:pt x="206228" y="69996"/>
                  <a:pt x="202186" y="68873"/>
                  <a:pt x="198078" y="66626"/>
                </a:cubicBezTo>
                <a:lnTo>
                  <a:pt x="194236" y="73897"/>
                </a:lnTo>
                <a:cubicBezTo>
                  <a:pt x="198078" y="75811"/>
                  <a:pt x="202319" y="76893"/>
                  <a:pt x="206961" y="77143"/>
                </a:cubicBezTo>
                <a:lnTo>
                  <a:pt x="206961" y="83759"/>
                </a:lnTo>
                <a:lnTo>
                  <a:pt x="216125" y="83759"/>
                </a:lnTo>
                <a:lnTo>
                  <a:pt x="216125" y="76581"/>
                </a:lnTo>
                <a:cubicBezTo>
                  <a:pt x="220393" y="75769"/>
                  <a:pt x="223727" y="74277"/>
                  <a:pt x="226128" y="72103"/>
                </a:cubicBezTo>
                <a:cubicBezTo>
                  <a:pt x="228529" y="69929"/>
                  <a:pt x="229730" y="67385"/>
                  <a:pt x="229730" y="64473"/>
                </a:cubicBezTo>
                <a:cubicBezTo>
                  <a:pt x="229730" y="62413"/>
                  <a:pt x="229276" y="60546"/>
                  <a:pt x="228369" y="58871"/>
                </a:cubicBezTo>
                <a:cubicBezTo>
                  <a:pt x="227462" y="57196"/>
                  <a:pt x="226142" y="55729"/>
                  <a:pt x="224408" y="54471"/>
                </a:cubicBezTo>
                <a:cubicBezTo>
                  <a:pt x="222674" y="53212"/>
                  <a:pt x="219846" y="51834"/>
                  <a:pt x="215924" y="50336"/>
                </a:cubicBezTo>
                <a:cubicBezTo>
                  <a:pt x="208482" y="47506"/>
                  <a:pt x="204760" y="44781"/>
                  <a:pt x="204760" y="42159"/>
                </a:cubicBezTo>
                <a:cubicBezTo>
                  <a:pt x="204760" y="40620"/>
                  <a:pt x="205420" y="39346"/>
                  <a:pt x="206741" y="38337"/>
                </a:cubicBezTo>
                <a:cubicBezTo>
                  <a:pt x="208061" y="37328"/>
                  <a:pt x="209922" y="36823"/>
                  <a:pt x="212323" y="36823"/>
                </a:cubicBezTo>
                <a:cubicBezTo>
                  <a:pt x="216378" y="36823"/>
                  <a:pt x="220233" y="37843"/>
                  <a:pt x="223887" y="39881"/>
                </a:cubicBezTo>
                <a:lnTo>
                  <a:pt x="227049" y="32891"/>
                </a:lnTo>
                <a:cubicBezTo>
                  <a:pt x="224648" y="31393"/>
                  <a:pt x="220993" y="30457"/>
                  <a:pt x="216084" y="30082"/>
                </a:cubicBezTo>
                <a:lnTo>
                  <a:pt x="216125" y="24746"/>
                </a:lnTo>
                <a:close/>
                <a:moveTo>
                  <a:pt x="211983" y="0"/>
                </a:moveTo>
                <a:cubicBezTo>
                  <a:pt x="241946" y="0"/>
                  <a:pt x="266236" y="24289"/>
                  <a:pt x="266236" y="54252"/>
                </a:cubicBezTo>
                <a:cubicBezTo>
                  <a:pt x="266236" y="84216"/>
                  <a:pt x="241946" y="108505"/>
                  <a:pt x="211983" y="108505"/>
                </a:cubicBezTo>
                <a:lnTo>
                  <a:pt x="203350" y="107635"/>
                </a:lnTo>
                <a:lnTo>
                  <a:pt x="202479" y="98997"/>
                </a:lnTo>
                <a:cubicBezTo>
                  <a:pt x="198441" y="79265"/>
                  <a:pt x="182900" y="63723"/>
                  <a:pt x="163168" y="59686"/>
                </a:cubicBezTo>
                <a:lnTo>
                  <a:pt x="158228" y="59188"/>
                </a:lnTo>
                <a:lnTo>
                  <a:pt x="157730" y="54252"/>
                </a:lnTo>
                <a:cubicBezTo>
                  <a:pt x="157730" y="24289"/>
                  <a:pt x="182020" y="0"/>
                  <a:pt x="2119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en-US" sz="34400" kern="0" dirty="0">
              <a:solidFill>
                <a:schemeClr val="bg1"/>
              </a:solidFill>
              <a:latin typeface="+mj-lt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E953482-0FB7-4DC9-BB94-BC162A3890B3}"/>
              </a:ext>
            </a:extLst>
          </p:cNvPr>
          <p:cNvGrpSpPr/>
          <p:nvPr/>
        </p:nvGrpSpPr>
        <p:grpSpPr>
          <a:xfrm>
            <a:off x="41665" y="2892250"/>
            <a:ext cx="5260253" cy="1683772"/>
            <a:chOff x="269778" y="3922120"/>
            <a:chExt cx="2955492" cy="1752096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2E5E22E-FACB-4572-BF7C-B50BB3E4F262}"/>
                </a:ext>
              </a:extLst>
            </p:cNvPr>
            <p:cNvSpPr/>
            <p:nvPr/>
          </p:nvSpPr>
          <p:spPr>
            <a:xfrm flipH="1">
              <a:off x="269778" y="4297074"/>
              <a:ext cx="2955492" cy="1377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Maintained Key ISO Certifications KSA &amp; IBU</a:t>
              </a:r>
            </a:p>
            <a:p>
              <a:pPr algn="ctr" defTabSz="914400">
                <a:defRPr/>
              </a:pPr>
              <a:r>
                <a:rPr lang="en-GB" sz="16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9001,14001, 45001, 10015, 10002, WHO GDP &amp; TAPA </a:t>
              </a:r>
              <a:endParaRPr lang="en-US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 algn="ctr" defTabSz="914400">
                <a:defRPr/>
              </a:pPr>
              <a:r>
                <a:rPr lang="en-GB" sz="16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Progress On ISO 27001 Cybersecurity</a:t>
              </a:r>
            </a:p>
            <a:p>
              <a:pPr algn="ctr" defTabSz="914400">
                <a:defRPr/>
              </a:pPr>
              <a:r>
                <a:rPr lang="en-GB" sz="16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95% Completion Of ISO 22301 BCDR For Healthcare</a:t>
              </a:r>
            </a:p>
            <a:p>
              <a:pPr algn="ctr" defTabSz="914400">
                <a:defRPr/>
              </a:pPr>
              <a:r>
                <a:rPr lang="en-GB" sz="16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Prepared South Africa &amp; KFIA For ISO Certification  </a:t>
              </a: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89B4D340-CE2D-4ADD-AD08-EA069579AC17}"/>
                </a:ext>
              </a:extLst>
            </p:cNvPr>
            <p:cNvSpPr txBox="1"/>
            <p:nvPr/>
          </p:nvSpPr>
          <p:spPr>
            <a:xfrm flipH="1">
              <a:off x="708109" y="3922120"/>
              <a:ext cx="2055422" cy="41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Quality</a:t>
              </a: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9EC9DDA-AED1-4BCF-B35A-4E8DC689082C}"/>
              </a:ext>
            </a:extLst>
          </p:cNvPr>
          <p:cNvSpPr/>
          <p:nvPr/>
        </p:nvSpPr>
        <p:spPr>
          <a:xfrm flipH="1">
            <a:off x="9521222" y="6429961"/>
            <a:ext cx="3195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Cost Savings </a:t>
            </a:r>
          </a:p>
          <a:p>
            <a:pPr algn="ctr" defTabSz="914400">
              <a:defRPr/>
            </a:pPr>
            <a:r>
              <a:rPr lang="en-GB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BT &amp; Salaries </a:t>
            </a:r>
            <a:endParaRPr lang="en-US" sz="1600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5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29661F4E-C955-49B1-8AFA-2989D0D6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DF6AD-980B-459C-AB8A-C28406A8A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>
            <a:extLst>
              <a:ext uri="{FF2B5EF4-FFF2-40B4-BE49-F238E27FC236}">
                <a16:creationId xmlns:a16="http://schemas.microsoft.com/office/drawing/2014/main" id="{AF7B1EF0-8130-4D74-B576-657CB83D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60" name="Title 2">
            <a:extLst>
              <a:ext uri="{FF2B5EF4-FFF2-40B4-BE49-F238E27FC236}">
                <a16:creationId xmlns:a16="http://schemas.microsoft.com/office/drawing/2014/main" id="{93FE4C93-672E-4451-8089-A1565956C92C}"/>
              </a:ext>
            </a:extLst>
          </p:cNvPr>
          <p:cNvSpPr txBox="1">
            <a:spLocks/>
          </p:cNvSpPr>
          <p:nvPr/>
        </p:nvSpPr>
        <p:spPr>
          <a:xfrm>
            <a:off x="837635" y="453332"/>
            <a:ext cx="10515600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Plans 2025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swald" panose="00000500000000000000" pitchFamily="2" charset="0"/>
              </a:rPr>
              <a:t>Quality &amp; Risk Management</a:t>
            </a: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F7C7E35-17D5-40A4-B613-C531C4FB7A26}"/>
              </a:ext>
            </a:extLst>
          </p:cNvPr>
          <p:cNvGrpSpPr/>
          <p:nvPr/>
        </p:nvGrpSpPr>
        <p:grpSpPr>
          <a:xfrm>
            <a:off x="1412543" y="1601167"/>
            <a:ext cx="9362584" cy="2871886"/>
            <a:chOff x="1296139" y="1025348"/>
            <a:chExt cx="9362584" cy="2871886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42B0939-F337-4C38-A785-6ECC1FA39AC5}"/>
                </a:ext>
              </a:extLst>
            </p:cNvPr>
            <p:cNvGrpSpPr/>
            <p:nvPr/>
          </p:nvGrpSpPr>
          <p:grpSpPr>
            <a:xfrm>
              <a:off x="4661019" y="1025348"/>
              <a:ext cx="2868425" cy="2871886"/>
              <a:chOff x="4661019" y="1025348"/>
              <a:chExt cx="2868425" cy="2871886"/>
            </a:xfrm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C7D5224-0477-4332-9328-530FF7B0478E}"/>
                  </a:ext>
                </a:extLst>
              </p:cNvPr>
              <p:cNvSpPr/>
              <p:nvPr/>
            </p:nvSpPr>
            <p:spPr>
              <a:xfrm>
                <a:off x="4890834" y="1195378"/>
                <a:ext cx="2408797" cy="1256904"/>
              </a:xfrm>
              <a:custGeom>
                <a:avLst/>
                <a:gdLst>
                  <a:gd name="connsiteX0" fmla="*/ 1204853 w 2408797"/>
                  <a:gd name="connsiteY0" fmla="*/ 0 h 1256904"/>
                  <a:gd name="connsiteX1" fmla="*/ 1907863 w 2408797"/>
                  <a:gd name="connsiteY1" fmla="*/ 226779 h 1256904"/>
                  <a:gd name="connsiteX2" fmla="*/ 2408797 w 2408797"/>
                  <a:gd name="connsiteY2" fmla="*/ 1185557 h 1256904"/>
                  <a:gd name="connsiteX3" fmla="*/ 2404392 w 2408797"/>
                  <a:gd name="connsiteY3" fmla="*/ 1255985 h 1256904"/>
                  <a:gd name="connsiteX4" fmla="*/ 4465 w 2408797"/>
                  <a:gd name="connsiteY4" fmla="*/ 1256904 h 1256904"/>
                  <a:gd name="connsiteX5" fmla="*/ 0 w 2408797"/>
                  <a:gd name="connsiteY5" fmla="*/ 1184634 h 1256904"/>
                  <a:gd name="connsiteX6" fmla="*/ 501668 w 2408797"/>
                  <a:gd name="connsiteY6" fmla="*/ 226241 h 1256904"/>
                  <a:gd name="connsiteX7" fmla="*/ 1204853 w 2408797"/>
                  <a:gd name="connsiteY7" fmla="*/ 0 h 125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8797" h="1256904">
                    <a:moveTo>
                      <a:pt x="1204853" y="0"/>
                    </a:moveTo>
                    <a:cubicBezTo>
                      <a:pt x="1451381" y="94"/>
                      <a:pt x="1697880" y="75692"/>
                      <a:pt x="1907863" y="226779"/>
                    </a:cubicBezTo>
                    <a:cubicBezTo>
                      <a:pt x="2222840" y="453411"/>
                      <a:pt x="2402876" y="811919"/>
                      <a:pt x="2408797" y="1185557"/>
                    </a:cubicBezTo>
                    <a:lnTo>
                      <a:pt x="2404392" y="1255985"/>
                    </a:lnTo>
                    <a:lnTo>
                      <a:pt x="4465" y="1256904"/>
                    </a:lnTo>
                    <a:lnTo>
                      <a:pt x="0" y="1184634"/>
                    </a:lnTo>
                    <a:cubicBezTo>
                      <a:pt x="6208" y="811000"/>
                      <a:pt x="186519" y="452631"/>
                      <a:pt x="501668" y="226241"/>
                    </a:cubicBezTo>
                    <a:cubicBezTo>
                      <a:pt x="711768" y="75314"/>
                      <a:pt x="958325" y="-94"/>
                      <a:pt x="1204853" y="0"/>
                    </a:cubicBezTo>
                    <a:close/>
                  </a:path>
                </a:pathLst>
              </a:custGeom>
              <a:solidFill>
                <a:srgbClr val="FF671F"/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91" name="Arc 290">
                <a:extLst>
                  <a:ext uri="{FF2B5EF4-FFF2-40B4-BE49-F238E27FC236}">
                    <a16:creationId xmlns:a16="http://schemas.microsoft.com/office/drawing/2014/main" id="{515B44C4-AA23-4A09-A9F3-B022794C6D40}"/>
                  </a:ext>
                </a:extLst>
              </p:cNvPr>
              <p:cNvSpPr/>
              <p:nvPr/>
            </p:nvSpPr>
            <p:spPr>
              <a:xfrm flipH="1">
                <a:off x="4661019" y="1025348"/>
                <a:ext cx="2868425" cy="2871886"/>
              </a:xfrm>
              <a:prstGeom prst="arc">
                <a:avLst>
                  <a:gd name="adj1" fmla="val 9985794"/>
                  <a:gd name="adj2" fmla="val 789886"/>
                </a:avLst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BB157264-7DA7-4273-B026-B412A78CE791}"/>
                </a:ext>
              </a:extLst>
            </p:cNvPr>
            <p:cNvGrpSpPr/>
            <p:nvPr/>
          </p:nvGrpSpPr>
          <p:grpSpPr>
            <a:xfrm>
              <a:off x="1296139" y="2443270"/>
              <a:ext cx="9362584" cy="1182564"/>
              <a:chOff x="1296139" y="2443270"/>
              <a:chExt cx="9362584" cy="1182564"/>
            </a:xfrm>
          </p:grpSpPr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2C89C7B2-D92A-44C2-9F49-1346AF947C13}"/>
                  </a:ext>
                </a:extLst>
              </p:cNvPr>
              <p:cNvGrpSpPr/>
              <p:nvPr/>
            </p:nvGrpSpPr>
            <p:grpSpPr>
              <a:xfrm>
                <a:off x="6689187" y="2443270"/>
                <a:ext cx="3969536" cy="1182564"/>
                <a:chOff x="7146390" y="2685392"/>
                <a:chExt cx="3969536" cy="1182564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612EF850-282A-41F6-A28F-036DC8A2203F}"/>
                    </a:ext>
                  </a:extLst>
                </p:cNvPr>
                <p:cNvGrpSpPr/>
                <p:nvPr/>
              </p:nvGrpSpPr>
              <p:grpSpPr>
                <a:xfrm>
                  <a:off x="7146390" y="3038608"/>
                  <a:ext cx="3969536" cy="829348"/>
                  <a:chOff x="7146390" y="3038608"/>
                  <a:chExt cx="3969536" cy="829348"/>
                </a:xfrm>
              </p:grpSpPr>
              <p:cxnSp>
                <p:nvCxnSpPr>
                  <p:cNvPr id="288" name="Google Shape;53404;p3476">
                    <a:extLst>
                      <a:ext uri="{FF2B5EF4-FFF2-40B4-BE49-F238E27FC236}">
                        <a16:creationId xmlns:a16="http://schemas.microsoft.com/office/drawing/2014/main" id="{AA37F933-658A-4F6F-B816-39F21590A2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15926" y="3038608"/>
                    <a:ext cx="0" cy="82934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9" name="Google Shape;53405;p3476">
                    <a:extLst>
                      <a:ext uri="{FF2B5EF4-FFF2-40B4-BE49-F238E27FC236}">
                        <a16:creationId xmlns:a16="http://schemas.microsoft.com/office/drawing/2014/main" id="{BB23F8FF-73AA-4B01-84A7-56BA61867D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6390" y="3039970"/>
                    <a:ext cx="3969535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287" name="Google Shape;53406;p3476">
                  <a:extLst>
                    <a:ext uri="{FF2B5EF4-FFF2-40B4-BE49-F238E27FC236}">
                      <a16:creationId xmlns:a16="http://schemas.microsoft.com/office/drawing/2014/main" id="{BCD8FC55-3423-4A26-96DD-95862E21D5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0514" y="2685392"/>
                  <a:ext cx="0" cy="35531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A98D69ED-66BD-4988-9729-68E6B9BACA3A}"/>
                  </a:ext>
                </a:extLst>
              </p:cNvPr>
              <p:cNvGrpSpPr/>
              <p:nvPr/>
            </p:nvGrpSpPr>
            <p:grpSpPr>
              <a:xfrm>
                <a:off x="4505823" y="2443270"/>
                <a:ext cx="3143658" cy="933184"/>
                <a:chOff x="4505823" y="2443270"/>
                <a:chExt cx="3143658" cy="933184"/>
              </a:xfrm>
            </p:grpSpPr>
            <p:cxnSp>
              <p:nvCxnSpPr>
                <p:cNvPr id="284" name="Google Shape;53398;p3476">
                  <a:extLst>
                    <a:ext uri="{FF2B5EF4-FFF2-40B4-BE49-F238E27FC236}">
                      <a16:creationId xmlns:a16="http://schemas.microsoft.com/office/drawing/2014/main" id="{2CF03201-EF79-4628-91E0-29DA824A2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84965" y="2443270"/>
                  <a:ext cx="0" cy="93318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5" name="Google Shape;53384;p3476">
                  <a:extLst>
                    <a:ext uri="{FF2B5EF4-FFF2-40B4-BE49-F238E27FC236}">
                      <a16:creationId xmlns:a16="http://schemas.microsoft.com/office/drawing/2014/main" id="{DF8F9669-C494-49DB-9457-E69BE7FC9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80655" y="3360189"/>
                  <a:ext cx="1268826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2" name="Google Shape;53384;p3476">
                  <a:extLst>
                    <a:ext uri="{FF2B5EF4-FFF2-40B4-BE49-F238E27FC236}">
                      <a16:creationId xmlns:a16="http://schemas.microsoft.com/office/drawing/2014/main" id="{81F3581A-167D-4ED3-B0A4-3089197D0B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05823" y="3351360"/>
                  <a:ext cx="1268826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6926B635-080A-41BC-822F-B4F121FF32E6}"/>
                  </a:ext>
                </a:extLst>
              </p:cNvPr>
              <p:cNvGrpSpPr/>
              <p:nvPr/>
            </p:nvGrpSpPr>
            <p:grpSpPr>
              <a:xfrm>
                <a:off x="1296139" y="2443270"/>
                <a:ext cx="6358269" cy="1109706"/>
                <a:chOff x="1296139" y="2443270"/>
                <a:chExt cx="6358269" cy="1109706"/>
              </a:xfrm>
            </p:grpSpPr>
            <p:cxnSp>
              <p:nvCxnSpPr>
                <p:cNvPr id="278" name="Google Shape;53393;p3476">
                  <a:extLst>
                    <a:ext uri="{FF2B5EF4-FFF2-40B4-BE49-F238E27FC236}">
                      <a16:creationId xmlns:a16="http://schemas.microsoft.com/office/drawing/2014/main" id="{0B29A125-29A9-4C22-A5E6-A23D7A005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1711" y="2443270"/>
                  <a:ext cx="0" cy="34817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18E7F4D4-FB27-4090-90BC-DD170B64DEDF}"/>
                    </a:ext>
                  </a:extLst>
                </p:cNvPr>
                <p:cNvGrpSpPr/>
                <p:nvPr/>
              </p:nvGrpSpPr>
              <p:grpSpPr>
                <a:xfrm>
                  <a:off x="1296139" y="2788036"/>
                  <a:ext cx="6358269" cy="764940"/>
                  <a:chOff x="1296139" y="2788036"/>
                  <a:chExt cx="6358269" cy="764940"/>
                </a:xfrm>
              </p:grpSpPr>
              <p:cxnSp>
                <p:nvCxnSpPr>
                  <p:cNvPr id="280" name="Google Shape;53391;p3476">
                    <a:extLst>
                      <a:ext uri="{FF2B5EF4-FFF2-40B4-BE49-F238E27FC236}">
                        <a16:creationId xmlns:a16="http://schemas.microsoft.com/office/drawing/2014/main" id="{122C55BB-09EE-48D1-8A49-BA2EC68C8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10021" y="2788036"/>
                    <a:ext cx="0" cy="76494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1" name="Google Shape;53392;p3476">
                    <a:extLst>
                      <a:ext uri="{FF2B5EF4-FFF2-40B4-BE49-F238E27FC236}">
                        <a16:creationId xmlns:a16="http://schemas.microsoft.com/office/drawing/2014/main" id="{07CE7AD7-1A64-422D-A048-C207793C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96139" y="2788306"/>
                    <a:ext cx="4178808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3" name="Google Shape;53391;p3476">
                    <a:extLst>
                      <a:ext uri="{FF2B5EF4-FFF2-40B4-BE49-F238E27FC236}">
                        <a16:creationId xmlns:a16="http://schemas.microsoft.com/office/drawing/2014/main" id="{44A614E9-D1B1-4220-8376-A332BA2034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654408" y="3346239"/>
                    <a:ext cx="0" cy="174143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  <p:cxnSp>
            <p:nvCxnSpPr>
              <p:cNvPr id="277" name="Google Shape;53385;p3476">
                <a:extLst>
                  <a:ext uri="{FF2B5EF4-FFF2-40B4-BE49-F238E27FC236}">
                    <a16:creationId xmlns:a16="http://schemas.microsoft.com/office/drawing/2014/main" id="{5FD46C60-D215-4EF0-9892-04E7295F7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4649" y="2447281"/>
                <a:ext cx="0" cy="919788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bg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2FE75FB-0B59-48A8-9F5C-8579AB5C9EBB}"/>
              </a:ext>
            </a:extLst>
          </p:cNvPr>
          <p:cNvGrpSpPr/>
          <p:nvPr/>
        </p:nvGrpSpPr>
        <p:grpSpPr>
          <a:xfrm>
            <a:off x="359767" y="4727543"/>
            <a:ext cx="2375792" cy="2067074"/>
            <a:chOff x="451662" y="2605179"/>
            <a:chExt cx="2496981" cy="2172516"/>
          </a:xfrm>
        </p:grpSpPr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14BD5EDD-5358-4878-82EA-A584F9760515}"/>
                </a:ext>
              </a:extLst>
            </p:cNvPr>
            <p:cNvSpPr/>
            <p:nvPr/>
          </p:nvSpPr>
          <p:spPr>
            <a:xfrm>
              <a:off x="451662" y="2626814"/>
              <a:ext cx="2267610" cy="377072"/>
            </a:xfrm>
            <a:custGeom>
              <a:avLst/>
              <a:gdLst>
                <a:gd name="connsiteX0" fmla="*/ 153626 w 1874059"/>
                <a:gd name="connsiteY0" fmla="*/ 0 h 377072"/>
                <a:gd name="connsiteX1" fmla="*/ 1720432 w 1874059"/>
                <a:gd name="connsiteY1" fmla="*/ 0 h 377072"/>
                <a:gd name="connsiteX2" fmla="*/ 1726321 w 1874059"/>
                <a:gd name="connsiteY2" fmla="*/ 7138 h 377072"/>
                <a:gd name="connsiteX3" fmla="*/ 1869545 w 1874059"/>
                <a:gd name="connsiteY3" fmla="*/ 347497 h 377072"/>
                <a:gd name="connsiteX4" fmla="*/ 1874059 w 1874059"/>
                <a:gd name="connsiteY4" fmla="*/ 377072 h 377072"/>
                <a:gd name="connsiteX5" fmla="*/ 0 w 1874059"/>
                <a:gd name="connsiteY5" fmla="*/ 377072 h 377072"/>
                <a:gd name="connsiteX6" fmla="*/ 4513 w 1874059"/>
                <a:gd name="connsiteY6" fmla="*/ 347497 h 377072"/>
                <a:gd name="connsiteX7" fmla="*/ 147737 w 1874059"/>
                <a:gd name="connsiteY7" fmla="*/ 7138 h 3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059" h="377072">
                  <a:moveTo>
                    <a:pt x="153626" y="0"/>
                  </a:moveTo>
                  <a:lnTo>
                    <a:pt x="1720432" y="0"/>
                  </a:lnTo>
                  <a:lnTo>
                    <a:pt x="1726321" y="7138"/>
                  </a:lnTo>
                  <a:cubicBezTo>
                    <a:pt x="1794743" y="108416"/>
                    <a:pt x="1844186" y="223570"/>
                    <a:pt x="1869545" y="347497"/>
                  </a:cubicBezTo>
                  <a:lnTo>
                    <a:pt x="1874059" y="377072"/>
                  </a:lnTo>
                  <a:lnTo>
                    <a:pt x="0" y="377072"/>
                  </a:lnTo>
                  <a:lnTo>
                    <a:pt x="4513" y="347497"/>
                  </a:lnTo>
                  <a:cubicBezTo>
                    <a:pt x="29872" y="223570"/>
                    <a:pt x="79315" y="108416"/>
                    <a:pt x="147737" y="7138"/>
                  </a:cubicBezTo>
                  <a:close/>
                </a:path>
              </a:pathLst>
            </a:custGeom>
            <a:solidFill>
              <a:srgbClr val="962DE6"/>
            </a:solidFill>
            <a:ln w="57150">
              <a:solidFill>
                <a:schemeClr val="bg1"/>
              </a:solidFill>
            </a:ln>
          </p:spPr>
          <p:txBody>
            <a:bodyPr spcFirstLastPara="1" wrap="square" lIns="68405" tIns="34190" rIns="68405" bIns="34190" anchor="ctr" anchorCtr="0">
              <a:noAutofit/>
            </a:bodyPr>
            <a:lstStyle/>
            <a:p>
              <a:pPr algn="ctr" defTabSz="914400">
                <a:buClr>
                  <a:prstClr val="white"/>
                </a:buClr>
                <a:buSzPts val="1400"/>
                <a:defRPr/>
              </a:pPr>
              <a:endParaRPr sz="1397" kern="0" dirty="0">
                <a:solidFill>
                  <a:schemeClr val="bg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BD96A79F-5D77-4396-A001-C36CD9ACF6AA}"/>
                </a:ext>
              </a:extLst>
            </p:cNvPr>
            <p:cNvGrpSpPr/>
            <p:nvPr/>
          </p:nvGrpSpPr>
          <p:grpSpPr>
            <a:xfrm>
              <a:off x="466712" y="2605179"/>
              <a:ext cx="2481931" cy="2172516"/>
              <a:chOff x="465526" y="2605179"/>
              <a:chExt cx="2481931" cy="2172516"/>
            </a:xfrm>
          </p:grpSpPr>
          <p:sp>
            <p:nvSpPr>
              <p:cNvPr id="263" name="Google Shape;33793;p2767">
                <a:extLst>
                  <a:ext uri="{FF2B5EF4-FFF2-40B4-BE49-F238E27FC236}">
                    <a16:creationId xmlns:a16="http://schemas.microsoft.com/office/drawing/2014/main" id="{0B9941F5-0A88-48AB-A10E-3B9BF179CDA5}"/>
                  </a:ext>
                </a:extLst>
              </p:cNvPr>
              <p:cNvSpPr/>
              <p:nvPr/>
            </p:nvSpPr>
            <p:spPr>
              <a:xfrm>
                <a:off x="1005287" y="2605179"/>
                <a:ext cx="1157987" cy="420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405" tIns="34190" rIns="68405" bIns="34190" anchor="ctr" anchorCtr="0">
                <a:no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Quality</a:t>
                </a:r>
              </a:p>
            </p:txBody>
          </p:sp>
          <p:sp>
            <p:nvSpPr>
              <p:cNvPr id="264" name="Google Shape;33794;p2767">
                <a:extLst>
                  <a:ext uri="{FF2B5EF4-FFF2-40B4-BE49-F238E27FC236}">
                    <a16:creationId xmlns:a16="http://schemas.microsoft.com/office/drawing/2014/main" id="{677C5D6B-15DE-4E1D-9935-B5893C77E7EC}"/>
                  </a:ext>
                </a:extLst>
              </p:cNvPr>
              <p:cNvSpPr/>
              <p:nvPr/>
            </p:nvSpPr>
            <p:spPr>
              <a:xfrm>
                <a:off x="465526" y="2853667"/>
                <a:ext cx="2481931" cy="19240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405" tIns="34190" rIns="68405" bIns="34190" anchor="t" anchorCtr="0">
                <a:noAutofit/>
              </a:bodyPr>
              <a:lstStyle/>
              <a:p>
                <a:pPr marL="182880" indent="-182880" defTabSz="914400">
                  <a:buFont typeface="Courier New" panose="02070309020205020404" pitchFamily="49" charset="0"/>
                  <a:buChar char="o"/>
                  <a:defRPr/>
                </a:pPr>
                <a:endParaRPr lang="en-GB" sz="14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New Certifications JOR, KWT &amp; EHS EGY</a:t>
                </a:r>
              </a:p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Maintain ISO Certifications </a:t>
                </a:r>
              </a:p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BCDR Gateway</a:t>
                </a:r>
              </a:p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ISO 27001 Cybersecurity </a:t>
                </a:r>
              </a:p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ISO 13485 Certification For Medical Devices </a:t>
                </a:r>
              </a:p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WHO GDP UAE</a:t>
                </a:r>
              </a:p>
            </p:txBody>
          </p:sp>
        </p:grpSp>
      </p:grpSp>
      <p:sp>
        <p:nvSpPr>
          <p:cNvPr id="259" name="Google Shape;33792;p2767">
            <a:extLst>
              <a:ext uri="{FF2B5EF4-FFF2-40B4-BE49-F238E27FC236}">
                <a16:creationId xmlns:a16="http://schemas.microsoft.com/office/drawing/2014/main" id="{2BC67B48-F340-440F-AA07-FB3FAE799266}"/>
              </a:ext>
            </a:extLst>
          </p:cNvPr>
          <p:cNvSpPr/>
          <p:nvPr/>
        </p:nvSpPr>
        <p:spPr>
          <a:xfrm>
            <a:off x="1210587" y="4128796"/>
            <a:ext cx="453657" cy="453657"/>
          </a:xfrm>
          <a:prstGeom prst="ellipse">
            <a:avLst/>
          </a:prstGeom>
          <a:solidFill>
            <a:srgbClr val="962DE6"/>
          </a:solidFill>
          <a:ln w="381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05" tIns="34190" rIns="68405" bIns="3419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  <a:defRPr/>
            </a:pPr>
            <a:endParaRPr sz="1397" kern="0" dirty="0">
              <a:solidFill>
                <a:schemeClr val="bg1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B26B085-845F-4866-BA06-805A7064AD01}"/>
              </a:ext>
            </a:extLst>
          </p:cNvPr>
          <p:cNvGrpSpPr/>
          <p:nvPr/>
        </p:nvGrpSpPr>
        <p:grpSpPr>
          <a:xfrm>
            <a:off x="3565016" y="4733708"/>
            <a:ext cx="2361473" cy="1349314"/>
            <a:chOff x="430012" y="2605179"/>
            <a:chExt cx="2481932" cy="1418143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87A6A83-62AA-4B36-A41E-59076C7AC0D4}"/>
                </a:ext>
              </a:extLst>
            </p:cNvPr>
            <p:cNvSpPr/>
            <p:nvPr/>
          </p:nvSpPr>
          <p:spPr>
            <a:xfrm>
              <a:off x="451662" y="2626814"/>
              <a:ext cx="2267611" cy="377072"/>
            </a:xfrm>
            <a:custGeom>
              <a:avLst/>
              <a:gdLst>
                <a:gd name="connsiteX0" fmla="*/ 153626 w 1874059"/>
                <a:gd name="connsiteY0" fmla="*/ 0 h 377072"/>
                <a:gd name="connsiteX1" fmla="*/ 1720432 w 1874059"/>
                <a:gd name="connsiteY1" fmla="*/ 0 h 377072"/>
                <a:gd name="connsiteX2" fmla="*/ 1726321 w 1874059"/>
                <a:gd name="connsiteY2" fmla="*/ 7138 h 377072"/>
                <a:gd name="connsiteX3" fmla="*/ 1869545 w 1874059"/>
                <a:gd name="connsiteY3" fmla="*/ 347497 h 377072"/>
                <a:gd name="connsiteX4" fmla="*/ 1874059 w 1874059"/>
                <a:gd name="connsiteY4" fmla="*/ 377072 h 377072"/>
                <a:gd name="connsiteX5" fmla="*/ 0 w 1874059"/>
                <a:gd name="connsiteY5" fmla="*/ 377072 h 377072"/>
                <a:gd name="connsiteX6" fmla="*/ 4513 w 1874059"/>
                <a:gd name="connsiteY6" fmla="*/ 347497 h 377072"/>
                <a:gd name="connsiteX7" fmla="*/ 147737 w 1874059"/>
                <a:gd name="connsiteY7" fmla="*/ 7138 h 3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059" h="377072">
                  <a:moveTo>
                    <a:pt x="153626" y="0"/>
                  </a:moveTo>
                  <a:lnTo>
                    <a:pt x="1720432" y="0"/>
                  </a:lnTo>
                  <a:lnTo>
                    <a:pt x="1726321" y="7138"/>
                  </a:lnTo>
                  <a:cubicBezTo>
                    <a:pt x="1794743" y="108416"/>
                    <a:pt x="1844186" y="223570"/>
                    <a:pt x="1869545" y="347497"/>
                  </a:cubicBezTo>
                  <a:lnTo>
                    <a:pt x="1874059" y="377072"/>
                  </a:lnTo>
                  <a:lnTo>
                    <a:pt x="0" y="377072"/>
                  </a:lnTo>
                  <a:lnTo>
                    <a:pt x="4513" y="347497"/>
                  </a:lnTo>
                  <a:cubicBezTo>
                    <a:pt x="29872" y="223570"/>
                    <a:pt x="79315" y="108416"/>
                    <a:pt x="147737" y="7138"/>
                  </a:cubicBezTo>
                  <a:close/>
                </a:path>
              </a:pathLst>
            </a:custGeom>
            <a:solidFill>
              <a:srgbClr val="962DE6"/>
            </a:solidFill>
            <a:ln w="57150">
              <a:solidFill>
                <a:schemeClr val="bg1"/>
              </a:solidFill>
            </a:ln>
          </p:spPr>
          <p:txBody>
            <a:bodyPr spcFirstLastPara="1" wrap="square" lIns="68405" tIns="34190" rIns="68405" bIns="34190" anchor="ctr" anchorCtr="0">
              <a:noAutofit/>
            </a:bodyPr>
            <a:lstStyle/>
            <a:p>
              <a:pPr algn="ctr" defTabSz="914400">
                <a:buClr>
                  <a:prstClr val="white"/>
                </a:buClr>
                <a:buSzPts val="1400"/>
                <a:defRPr/>
              </a:pPr>
              <a:endParaRPr sz="1397" kern="0" dirty="0">
                <a:solidFill>
                  <a:schemeClr val="bg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35F9F0B-AD42-49A7-96CD-9173589727EF}"/>
                </a:ext>
              </a:extLst>
            </p:cNvPr>
            <p:cNvGrpSpPr/>
            <p:nvPr/>
          </p:nvGrpSpPr>
          <p:grpSpPr>
            <a:xfrm>
              <a:off x="430012" y="2605179"/>
              <a:ext cx="2481932" cy="1418143"/>
              <a:chOff x="428826" y="2605179"/>
              <a:chExt cx="2481932" cy="1418143"/>
            </a:xfrm>
          </p:grpSpPr>
          <p:sp>
            <p:nvSpPr>
              <p:cNvPr id="223" name="Google Shape;33793;p2767">
                <a:extLst>
                  <a:ext uri="{FF2B5EF4-FFF2-40B4-BE49-F238E27FC236}">
                    <a16:creationId xmlns:a16="http://schemas.microsoft.com/office/drawing/2014/main" id="{00FD2DD2-2BEA-4A79-A3A8-219D1AB4B8AC}"/>
                  </a:ext>
                </a:extLst>
              </p:cNvPr>
              <p:cNvSpPr/>
              <p:nvPr/>
            </p:nvSpPr>
            <p:spPr>
              <a:xfrm>
                <a:off x="832947" y="2605179"/>
                <a:ext cx="1502668" cy="420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405" tIns="34190" rIns="68405" bIns="34190" anchor="ctr" anchorCtr="0">
                <a:no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Technology</a:t>
                </a:r>
              </a:p>
            </p:txBody>
          </p:sp>
          <p:sp>
            <p:nvSpPr>
              <p:cNvPr id="224" name="Google Shape;33794;p2767">
                <a:extLst>
                  <a:ext uri="{FF2B5EF4-FFF2-40B4-BE49-F238E27FC236}">
                    <a16:creationId xmlns:a16="http://schemas.microsoft.com/office/drawing/2014/main" id="{849C6001-9EF9-4F77-8D65-FBF6171860F7}"/>
                  </a:ext>
                </a:extLst>
              </p:cNvPr>
              <p:cNvSpPr/>
              <p:nvPr/>
            </p:nvSpPr>
            <p:spPr>
              <a:xfrm>
                <a:off x="428826" y="3023884"/>
                <a:ext cx="2481932" cy="999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405" tIns="34190" rIns="68405" bIns="34190" anchor="t" anchorCtr="0">
                <a:noAutofit/>
              </a:bodyPr>
              <a:lstStyle/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New GUIDE System</a:t>
                </a:r>
              </a:p>
              <a:p>
                <a:pPr marL="182880" indent="-182880" defTabSz="914400">
                  <a:buFont typeface="Wingdings" panose="05000000000000000000" pitchFamily="2" charset="2"/>
                  <a:buChar char="Ø"/>
                  <a:defRPr/>
                </a:pPr>
                <a:r>
                  <a:rPr lang="en-GB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Phase 2 Of Investigation System </a:t>
                </a:r>
                <a:r>
                  <a:rPr lang="en-US" sz="1400" b="1" kern="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9" name="Google Shape;33792;p2767">
            <a:extLst>
              <a:ext uri="{FF2B5EF4-FFF2-40B4-BE49-F238E27FC236}">
                <a16:creationId xmlns:a16="http://schemas.microsoft.com/office/drawing/2014/main" id="{85941FC2-163E-47FF-945B-1C4FC7F5CC57}"/>
              </a:ext>
            </a:extLst>
          </p:cNvPr>
          <p:cNvSpPr/>
          <p:nvPr/>
        </p:nvSpPr>
        <p:spPr>
          <a:xfrm>
            <a:off x="4436434" y="4134962"/>
            <a:ext cx="453657" cy="453657"/>
          </a:xfrm>
          <a:prstGeom prst="ellipse">
            <a:avLst/>
          </a:prstGeom>
          <a:solidFill>
            <a:srgbClr val="962DE6"/>
          </a:solidFill>
          <a:ln w="381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05" tIns="34190" rIns="68405" bIns="3419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  <a:defRPr/>
            </a:pPr>
            <a:endParaRPr sz="1397" kern="0" dirty="0">
              <a:solidFill>
                <a:schemeClr val="bg1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9D11A481-2568-43C5-983B-33591E89B618}"/>
              </a:ext>
            </a:extLst>
          </p:cNvPr>
          <p:cNvSpPr/>
          <p:nvPr/>
        </p:nvSpPr>
        <p:spPr>
          <a:xfrm>
            <a:off x="6688240" y="4796578"/>
            <a:ext cx="2157556" cy="358771"/>
          </a:xfrm>
          <a:custGeom>
            <a:avLst/>
            <a:gdLst>
              <a:gd name="connsiteX0" fmla="*/ 153626 w 1874059"/>
              <a:gd name="connsiteY0" fmla="*/ 0 h 377072"/>
              <a:gd name="connsiteX1" fmla="*/ 1720432 w 1874059"/>
              <a:gd name="connsiteY1" fmla="*/ 0 h 377072"/>
              <a:gd name="connsiteX2" fmla="*/ 1726321 w 1874059"/>
              <a:gd name="connsiteY2" fmla="*/ 7138 h 377072"/>
              <a:gd name="connsiteX3" fmla="*/ 1869545 w 1874059"/>
              <a:gd name="connsiteY3" fmla="*/ 347497 h 377072"/>
              <a:gd name="connsiteX4" fmla="*/ 1874059 w 1874059"/>
              <a:gd name="connsiteY4" fmla="*/ 377072 h 377072"/>
              <a:gd name="connsiteX5" fmla="*/ 0 w 1874059"/>
              <a:gd name="connsiteY5" fmla="*/ 377072 h 377072"/>
              <a:gd name="connsiteX6" fmla="*/ 4513 w 1874059"/>
              <a:gd name="connsiteY6" fmla="*/ 347497 h 377072"/>
              <a:gd name="connsiteX7" fmla="*/ 147737 w 1874059"/>
              <a:gd name="connsiteY7" fmla="*/ 7138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059" h="377072">
                <a:moveTo>
                  <a:pt x="153626" y="0"/>
                </a:moveTo>
                <a:lnTo>
                  <a:pt x="1720432" y="0"/>
                </a:lnTo>
                <a:lnTo>
                  <a:pt x="1726321" y="7138"/>
                </a:lnTo>
                <a:cubicBezTo>
                  <a:pt x="1794743" y="108416"/>
                  <a:pt x="1844186" y="223570"/>
                  <a:pt x="1869545" y="347497"/>
                </a:cubicBezTo>
                <a:lnTo>
                  <a:pt x="1874059" y="377072"/>
                </a:lnTo>
                <a:lnTo>
                  <a:pt x="0" y="377072"/>
                </a:lnTo>
                <a:lnTo>
                  <a:pt x="4513" y="347497"/>
                </a:lnTo>
                <a:cubicBezTo>
                  <a:pt x="29872" y="223570"/>
                  <a:pt x="79315" y="108416"/>
                  <a:pt x="147737" y="7138"/>
                </a:cubicBezTo>
                <a:close/>
              </a:path>
            </a:pathLst>
          </a:custGeom>
          <a:solidFill>
            <a:srgbClr val="962DE6"/>
          </a:solidFill>
          <a:ln w="57150">
            <a:solidFill>
              <a:schemeClr val="bg1"/>
            </a:solidFill>
          </a:ln>
        </p:spPr>
        <p:txBody>
          <a:bodyPr spcFirstLastPara="1" wrap="square" lIns="68405" tIns="34190" rIns="68405" bIns="3419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  <a:defRPr/>
            </a:pPr>
            <a:endParaRPr sz="1397" kern="0" dirty="0">
              <a:solidFill>
                <a:schemeClr val="bg1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94E2D8AB-D5A8-45A6-8A3A-430EB09407FF}"/>
              </a:ext>
            </a:extLst>
          </p:cNvPr>
          <p:cNvSpPr/>
          <p:nvPr/>
        </p:nvSpPr>
        <p:spPr>
          <a:xfrm>
            <a:off x="9791682" y="4796577"/>
            <a:ext cx="2119635" cy="362640"/>
          </a:xfrm>
          <a:custGeom>
            <a:avLst/>
            <a:gdLst>
              <a:gd name="connsiteX0" fmla="*/ 153626 w 1874059"/>
              <a:gd name="connsiteY0" fmla="*/ 0 h 377072"/>
              <a:gd name="connsiteX1" fmla="*/ 1720432 w 1874059"/>
              <a:gd name="connsiteY1" fmla="*/ 0 h 377072"/>
              <a:gd name="connsiteX2" fmla="*/ 1726321 w 1874059"/>
              <a:gd name="connsiteY2" fmla="*/ 7138 h 377072"/>
              <a:gd name="connsiteX3" fmla="*/ 1869545 w 1874059"/>
              <a:gd name="connsiteY3" fmla="*/ 347497 h 377072"/>
              <a:gd name="connsiteX4" fmla="*/ 1874059 w 1874059"/>
              <a:gd name="connsiteY4" fmla="*/ 377072 h 377072"/>
              <a:gd name="connsiteX5" fmla="*/ 0 w 1874059"/>
              <a:gd name="connsiteY5" fmla="*/ 377072 h 377072"/>
              <a:gd name="connsiteX6" fmla="*/ 4513 w 1874059"/>
              <a:gd name="connsiteY6" fmla="*/ 347497 h 377072"/>
              <a:gd name="connsiteX7" fmla="*/ 147737 w 1874059"/>
              <a:gd name="connsiteY7" fmla="*/ 7138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059" h="377072">
                <a:moveTo>
                  <a:pt x="153626" y="0"/>
                </a:moveTo>
                <a:lnTo>
                  <a:pt x="1720432" y="0"/>
                </a:lnTo>
                <a:lnTo>
                  <a:pt x="1726321" y="7138"/>
                </a:lnTo>
                <a:cubicBezTo>
                  <a:pt x="1794743" y="108416"/>
                  <a:pt x="1844186" y="223570"/>
                  <a:pt x="1869545" y="347497"/>
                </a:cubicBezTo>
                <a:lnTo>
                  <a:pt x="1874059" y="377072"/>
                </a:lnTo>
                <a:lnTo>
                  <a:pt x="0" y="377072"/>
                </a:lnTo>
                <a:lnTo>
                  <a:pt x="4513" y="347497"/>
                </a:lnTo>
                <a:cubicBezTo>
                  <a:pt x="29872" y="223570"/>
                  <a:pt x="79315" y="108416"/>
                  <a:pt x="147737" y="7138"/>
                </a:cubicBezTo>
                <a:close/>
              </a:path>
            </a:pathLst>
          </a:custGeom>
          <a:solidFill>
            <a:srgbClr val="962DE6"/>
          </a:solidFill>
          <a:ln w="57150">
            <a:solidFill>
              <a:schemeClr val="bg1"/>
            </a:solidFill>
          </a:ln>
        </p:spPr>
        <p:txBody>
          <a:bodyPr spcFirstLastPara="1" wrap="square" lIns="68405" tIns="34190" rIns="68405" bIns="3419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  <a:defRPr/>
            </a:pPr>
            <a:endParaRPr sz="1397" kern="0" dirty="0">
              <a:solidFill>
                <a:schemeClr val="bg1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9" name="Google Shape;33793;p2767">
            <a:extLst>
              <a:ext uri="{FF2B5EF4-FFF2-40B4-BE49-F238E27FC236}">
                <a16:creationId xmlns:a16="http://schemas.microsoft.com/office/drawing/2014/main" id="{54F6FE39-D337-4EB8-8902-86318EF346C5}"/>
              </a:ext>
            </a:extLst>
          </p:cNvPr>
          <p:cNvSpPr/>
          <p:nvPr/>
        </p:nvSpPr>
        <p:spPr>
          <a:xfrm>
            <a:off x="6828314" y="4788718"/>
            <a:ext cx="2011681" cy="39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5" tIns="34190" rIns="68405" bIns="34190" anchor="ctr" anchorCtr="0">
            <a:noAutofit/>
          </a:bodyPr>
          <a:lstStyle/>
          <a:p>
            <a:pPr algn="ctr" defTabSz="91440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Growth &amp; Revenue</a:t>
            </a:r>
          </a:p>
        </p:txBody>
      </p:sp>
      <p:sp>
        <p:nvSpPr>
          <p:cNvPr id="300" name="Google Shape;33794;p2767">
            <a:extLst>
              <a:ext uri="{FF2B5EF4-FFF2-40B4-BE49-F238E27FC236}">
                <a16:creationId xmlns:a16="http://schemas.microsoft.com/office/drawing/2014/main" id="{89AC9045-94E3-401E-9DA8-03DB31E749EC}"/>
              </a:ext>
            </a:extLst>
          </p:cNvPr>
          <p:cNvSpPr/>
          <p:nvPr/>
        </p:nvSpPr>
        <p:spPr>
          <a:xfrm>
            <a:off x="6627812" y="5027354"/>
            <a:ext cx="2136834" cy="183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5" tIns="34190" rIns="68405" bIns="34190" anchor="t" anchorCtr="0">
            <a:noAutofit/>
          </a:bodyPr>
          <a:lstStyle/>
          <a:p>
            <a:pPr marL="182880" indent="-182880" defTabSz="914400">
              <a:buFont typeface="Courier New" panose="02070309020205020404" pitchFamily="49" charset="0"/>
              <a:buChar char="o"/>
              <a:defRPr/>
            </a:pPr>
            <a:endParaRPr lang="en-GB" sz="1400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2880" indent="-182880" defTabSz="914400">
              <a:buFont typeface="Wingdings" panose="05000000000000000000" pitchFamily="2" charset="2"/>
              <a:buChar char="Ø"/>
              <a:defRPr/>
            </a:pPr>
            <a:r>
              <a:rPr lang="en-US" sz="14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New Major Customer For Specialized Services  SAB Bank,  General Entertainment Authority</a:t>
            </a:r>
          </a:p>
        </p:txBody>
      </p:sp>
      <p:sp>
        <p:nvSpPr>
          <p:cNvPr id="311" name="Google Shape;33793;p2767">
            <a:extLst>
              <a:ext uri="{FF2B5EF4-FFF2-40B4-BE49-F238E27FC236}">
                <a16:creationId xmlns:a16="http://schemas.microsoft.com/office/drawing/2014/main" id="{FD908C22-6595-4B99-87DD-C5078C24F368}"/>
              </a:ext>
            </a:extLst>
          </p:cNvPr>
          <p:cNvSpPr/>
          <p:nvPr/>
        </p:nvSpPr>
        <p:spPr>
          <a:xfrm>
            <a:off x="9829953" y="4796578"/>
            <a:ext cx="2011681" cy="39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5" tIns="34190" rIns="68405" bIns="34190" anchor="ctr" anchorCtr="0">
            <a:noAutofit/>
          </a:bodyPr>
          <a:lstStyle/>
          <a:p>
            <a:pPr algn="ctr" defTabSz="91440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Revenue Retention</a:t>
            </a:r>
          </a:p>
        </p:txBody>
      </p:sp>
      <p:sp>
        <p:nvSpPr>
          <p:cNvPr id="295" name="Google Shape;33792;p2767">
            <a:extLst>
              <a:ext uri="{FF2B5EF4-FFF2-40B4-BE49-F238E27FC236}">
                <a16:creationId xmlns:a16="http://schemas.microsoft.com/office/drawing/2014/main" id="{43DAEEB3-8B62-4BFF-BDC0-44CC99FA17BE}"/>
              </a:ext>
            </a:extLst>
          </p:cNvPr>
          <p:cNvSpPr/>
          <p:nvPr/>
        </p:nvSpPr>
        <p:spPr>
          <a:xfrm>
            <a:off x="7539058" y="4177245"/>
            <a:ext cx="453657" cy="453657"/>
          </a:xfrm>
          <a:prstGeom prst="ellipse">
            <a:avLst/>
          </a:prstGeom>
          <a:solidFill>
            <a:srgbClr val="962DE6"/>
          </a:solidFill>
          <a:ln w="381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05" tIns="34190" rIns="68405" bIns="3419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  <a:defRPr/>
            </a:pPr>
            <a:endParaRPr sz="1397" kern="0" dirty="0">
              <a:solidFill>
                <a:schemeClr val="bg1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2C2C615-1DA0-4491-A38F-10C9E6DAC60D}"/>
              </a:ext>
            </a:extLst>
          </p:cNvPr>
          <p:cNvGrpSpPr/>
          <p:nvPr/>
        </p:nvGrpSpPr>
        <p:grpSpPr>
          <a:xfrm>
            <a:off x="9744955" y="4208332"/>
            <a:ext cx="1845546" cy="1988448"/>
            <a:chOff x="378353" y="3176039"/>
            <a:chExt cx="1939687" cy="2089879"/>
          </a:xfrm>
        </p:grpSpPr>
        <p:sp>
          <p:nvSpPr>
            <p:cNvPr id="309" name="Google Shape;33794;p2767">
              <a:extLst>
                <a:ext uri="{FF2B5EF4-FFF2-40B4-BE49-F238E27FC236}">
                  <a16:creationId xmlns:a16="http://schemas.microsoft.com/office/drawing/2014/main" id="{8BA2F227-582E-4C97-AD61-B3549CF7AFB8}"/>
                </a:ext>
              </a:extLst>
            </p:cNvPr>
            <p:cNvSpPr/>
            <p:nvPr/>
          </p:nvSpPr>
          <p:spPr>
            <a:xfrm>
              <a:off x="378353" y="4266480"/>
              <a:ext cx="1939687" cy="99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05" tIns="34190" rIns="68405" bIns="34190" anchor="t" anchorCtr="0">
              <a:noAutofit/>
            </a:bodyPr>
            <a:lstStyle/>
            <a:p>
              <a:pPr marL="182880" indent="-182880" defTabSz="914400">
                <a:buFont typeface="Wingdings" panose="05000000000000000000" pitchFamily="2" charset="2"/>
                <a:buChar char="Ø"/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Investigation To Retain Revenue </a:t>
              </a:r>
            </a:p>
          </p:txBody>
        </p:sp>
        <p:sp>
          <p:nvSpPr>
            <p:cNvPr id="304" name="Google Shape;33792;p2767">
              <a:extLst>
                <a:ext uri="{FF2B5EF4-FFF2-40B4-BE49-F238E27FC236}">
                  <a16:creationId xmlns:a16="http://schemas.microsoft.com/office/drawing/2014/main" id="{A39EDD2F-AAA2-4D13-B8F7-49889B3A5C54}"/>
                </a:ext>
              </a:extLst>
            </p:cNvPr>
            <p:cNvSpPr/>
            <p:nvPr/>
          </p:nvSpPr>
          <p:spPr>
            <a:xfrm>
              <a:off x="1231582" y="3176039"/>
              <a:ext cx="476798" cy="476798"/>
            </a:xfrm>
            <a:prstGeom prst="ellipse">
              <a:avLst/>
            </a:prstGeom>
            <a:solidFill>
              <a:srgbClr val="962DE6"/>
            </a:solidFill>
            <a:ln w="381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05" tIns="34190" rIns="68405" bIns="34190" anchor="ctr" anchorCtr="0">
              <a:noAutofit/>
            </a:bodyPr>
            <a:lstStyle/>
            <a:p>
              <a:pPr algn="ctr" defTabSz="914400">
                <a:buClr>
                  <a:prstClr val="white"/>
                </a:buClr>
                <a:buSzPts val="1400"/>
                <a:defRPr/>
              </a:pPr>
              <a:endParaRPr sz="1397" kern="0" dirty="0">
                <a:solidFill>
                  <a:schemeClr val="bg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cxnSp>
        <p:nvCxnSpPr>
          <p:cNvPr id="313" name="Google Shape;53391;p3476">
            <a:extLst>
              <a:ext uri="{FF2B5EF4-FFF2-40B4-BE49-F238E27FC236}">
                <a16:creationId xmlns:a16="http://schemas.microsoft.com/office/drawing/2014/main" id="{664286D5-494B-4754-8F99-38FD8B4759B0}"/>
              </a:ext>
            </a:extLst>
          </p:cNvPr>
          <p:cNvCxnSpPr>
            <a:cxnSpLocks/>
          </p:cNvCxnSpPr>
          <p:nvPr/>
        </p:nvCxnSpPr>
        <p:spPr>
          <a:xfrm flipH="1">
            <a:off x="4636019" y="3927180"/>
            <a:ext cx="0" cy="174143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Freeform 103">
            <a:extLst>
              <a:ext uri="{FF2B5EF4-FFF2-40B4-BE49-F238E27FC236}">
                <a16:creationId xmlns:a16="http://schemas.microsoft.com/office/drawing/2014/main" id="{829FD85C-D117-4C75-A5F1-5FB56D2D3E5E}"/>
              </a:ext>
            </a:extLst>
          </p:cNvPr>
          <p:cNvSpPr/>
          <p:nvPr/>
        </p:nvSpPr>
        <p:spPr>
          <a:xfrm>
            <a:off x="1277052" y="4227498"/>
            <a:ext cx="320252" cy="246142"/>
          </a:xfrm>
          <a:custGeom>
            <a:avLst/>
            <a:gdLst>
              <a:gd name="connsiteX0" fmla="*/ 355598 w 688078"/>
              <a:gd name="connsiteY0" fmla="*/ 400546 h 528847"/>
              <a:gd name="connsiteX1" fmla="*/ 356192 w 688078"/>
              <a:gd name="connsiteY1" fmla="*/ 400699 h 528847"/>
              <a:gd name="connsiteX2" fmla="*/ 386642 w 688078"/>
              <a:gd name="connsiteY2" fmla="*/ 403769 h 528847"/>
              <a:gd name="connsiteX3" fmla="*/ 392658 w 688078"/>
              <a:gd name="connsiteY3" fmla="*/ 403465 h 528847"/>
              <a:gd name="connsiteX4" fmla="*/ 392658 w 688078"/>
              <a:gd name="connsiteY4" fmla="*/ 416095 h 528847"/>
              <a:gd name="connsiteX5" fmla="*/ 386481 w 688078"/>
              <a:gd name="connsiteY5" fmla="*/ 422272 h 528847"/>
              <a:gd name="connsiteX6" fmla="*/ 361775 w 688078"/>
              <a:gd name="connsiteY6" fmla="*/ 422272 h 528847"/>
              <a:gd name="connsiteX7" fmla="*/ 355598 w 688078"/>
              <a:gd name="connsiteY7" fmla="*/ 416095 h 528847"/>
              <a:gd name="connsiteX8" fmla="*/ 479475 w 688078"/>
              <a:gd name="connsiteY8" fmla="*/ 373374 h 528847"/>
              <a:gd name="connsiteX9" fmla="*/ 479475 w 688078"/>
              <a:gd name="connsiteY9" fmla="*/ 416095 h 528847"/>
              <a:gd name="connsiteX10" fmla="*/ 473298 w 688078"/>
              <a:gd name="connsiteY10" fmla="*/ 422272 h 528847"/>
              <a:gd name="connsiteX11" fmla="*/ 448592 w 688078"/>
              <a:gd name="connsiteY11" fmla="*/ 422272 h 528847"/>
              <a:gd name="connsiteX12" fmla="*/ 442415 w 688078"/>
              <a:gd name="connsiteY12" fmla="*/ 416095 h 528847"/>
              <a:gd name="connsiteX13" fmla="*/ 442415 w 688078"/>
              <a:gd name="connsiteY13" fmla="*/ 391235 h 528847"/>
              <a:gd name="connsiteX14" fmla="*/ 454804 w 688078"/>
              <a:gd name="connsiteY14" fmla="*/ 386701 h 528847"/>
              <a:gd name="connsiteX15" fmla="*/ 468011 w 688078"/>
              <a:gd name="connsiteY15" fmla="*/ 380339 h 528847"/>
              <a:gd name="connsiteX16" fmla="*/ 268781 w 688078"/>
              <a:gd name="connsiteY16" fmla="*/ 357486 h 528847"/>
              <a:gd name="connsiteX17" fmla="*/ 277234 w 688078"/>
              <a:gd name="connsiteY17" fmla="*/ 364460 h 528847"/>
              <a:gd name="connsiteX18" fmla="*/ 302899 w 688078"/>
              <a:gd name="connsiteY18" fmla="*/ 378391 h 528847"/>
              <a:gd name="connsiteX19" fmla="*/ 305841 w 688078"/>
              <a:gd name="connsiteY19" fmla="*/ 379467 h 528847"/>
              <a:gd name="connsiteX20" fmla="*/ 305841 w 688078"/>
              <a:gd name="connsiteY20" fmla="*/ 416095 h 528847"/>
              <a:gd name="connsiteX21" fmla="*/ 299664 w 688078"/>
              <a:gd name="connsiteY21" fmla="*/ 422272 h 528847"/>
              <a:gd name="connsiteX22" fmla="*/ 274958 w 688078"/>
              <a:gd name="connsiteY22" fmla="*/ 422272 h 528847"/>
              <a:gd name="connsiteX23" fmla="*/ 268781 w 688078"/>
              <a:gd name="connsiteY23" fmla="*/ 416095 h 528847"/>
              <a:gd name="connsiteX24" fmla="*/ 95147 w 688078"/>
              <a:gd name="connsiteY24" fmla="*/ 329165 h 528847"/>
              <a:gd name="connsiteX25" fmla="*/ 132207 w 688078"/>
              <a:gd name="connsiteY25" fmla="*/ 329165 h 528847"/>
              <a:gd name="connsiteX26" fmla="*/ 132207 w 688078"/>
              <a:gd name="connsiteY26" fmla="*/ 416095 h 528847"/>
              <a:gd name="connsiteX27" fmla="*/ 126030 w 688078"/>
              <a:gd name="connsiteY27" fmla="*/ 422272 h 528847"/>
              <a:gd name="connsiteX28" fmla="*/ 101324 w 688078"/>
              <a:gd name="connsiteY28" fmla="*/ 422272 h 528847"/>
              <a:gd name="connsiteX29" fmla="*/ 95147 w 688078"/>
              <a:gd name="connsiteY29" fmla="*/ 416095 h 528847"/>
              <a:gd name="connsiteX30" fmla="*/ 326378 w 688078"/>
              <a:gd name="connsiteY30" fmla="*/ 264238 h 528847"/>
              <a:gd name="connsiteX31" fmla="*/ 337872 w 688078"/>
              <a:gd name="connsiteY31" fmla="*/ 264238 h 528847"/>
              <a:gd name="connsiteX32" fmla="*/ 340746 w 688078"/>
              <a:gd name="connsiteY32" fmla="*/ 267112 h 528847"/>
              <a:gd name="connsiteX33" fmla="*/ 340746 w 688078"/>
              <a:gd name="connsiteY33" fmla="*/ 299021 h 528847"/>
              <a:gd name="connsiteX34" fmla="*/ 337872 w 688078"/>
              <a:gd name="connsiteY34" fmla="*/ 301895 h 528847"/>
              <a:gd name="connsiteX35" fmla="*/ 326378 w 688078"/>
              <a:gd name="connsiteY35" fmla="*/ 301895 h 528847"/>
              <a:gd name="connsiteX36" fmla="*/ 323504 w 688078"/>
              <a:gd name="connsiteY36" fmla="*/ 299021 h 528847"/>
              <a:gd name="connsiteX37" fmla="*/ 323504 w 688078"/>
              <a:gd name="connsiteY37" fmla="*/ 267112 h 528847"/>
              <a:gd name="connsiteX38" fmla="*/ 326378 w 688078"/>
              <a:gd name="connsiteY38" fmla="*/ 264238 h 528847"/>
              <a:gd name="connsiteX39" fmla="*/ 379834 w 688078"/>
              <a:gd name="connsiteY39" fmla="*/ 242812 h 528847"/>
              <a:gd name="connsiteX40" fmla="*/ 396090 w 688078"/>
              <a:gd name="connsiteY40" fmla="*/ 242812 h 528847"/>
              <a:gd name="connsiteX41" fmla="*/ 400154 w 688078"/>
              <a:gd name="connsiteY41" fmla="*/ 246876 h 528847"/>
              <a:gd name="connsiteX42" fmla="*/ 400154 w 688078"/>
              <a:gd name="connsiteY42" fmla="*/ 297831 h 528847"/>
              <a:gd name="connsiteX43" fmla="*/ 396090 w 688078"/>
              <a:gd name="connsiteY43" fmla="*/ 301895 h 528847"/>
              <a:gd name="connsiteX44" fmla="*/ 379834 w 688078"/>
              <a:gd name="connsiteY44" fmla="*/ 301895 h 528847"/>
              <a:gd name="connsiteX45" fmla="*/ 375770 w 688078"/>
              <a:gd name="connsiteY45" fmla="*/ 297831 h 528847"/>
              <a:gd name="connsiteX46" fmla="*/ 375770 w 688078"/>
              <a:gd name="connsiteY46" fmla="*/ 246876 h 528847"/>
              <a:gd name="connsiteX47" fmla="*/ 379834 w 688078"/>
              <a:gd name="connsiteY47" fmla="*/ 242812 h 528847"/>
              <a:gd name="connsiteX48" fmla="*/ 181964 w 688078"/>
              <a:gd name="connsiteY48" fmla="*/ 240865 h 528847"/>
              <a:gd name="connsiteX49" fmla="*/ 219024 w 688078"/>
              <a:gd name="connsiteY49" fmla="*/ 240865 h 528847"/>
              <a:gd name="connsiteX50" fmla="*/ 219024 w 688078"/>
              <a:gd name="connsiteY50" fmla="*/ 416095 h 528847"/>
              <a:gd name="connsiteX51" fmla="*/ 212847 w 688078"/>
              <a:gd name="connsiteY51" fmla="*/ 422272 h 528847"/>
              <a:gd name="connsiteX52" fmla="*/ 188141 w 688078"/>
              <a:gd name="connsiteY52" fmla="*/ 422272 h 528847"/>
              <a:gd name="connsiteX53" fmla="*/ 181964 w 688078"/>
              <a:gd name="connsiteY53" fmla="*/ 416095 h 528847"/>
              <a:gd name="connsiteX54" fmla="*/ 439241 w 688078"/>
              <a:gd name="connsiteY54" fmla="*/ 208401 h 528847"/>
              <a:gd name="connsiteX55" fmla="*/ 455497 w 688078"/>
              <a:gd name="connsiteY55" fmla="*/ 208401 h 528847"/>
              <a:gd name="connsiteX56" fmla="*/ 459561 w 688078"/>
              <a:gd name="connsiteY56" fmla="*/ 212465 h 528847"/>
              <a:gd name="connsiteX57" fmla="*/ 459561 w 688078"/>
              <a:gd name="connsiteY57" fmla="*/ 297831 h 528847"/>
              <a:gd name="connsiteX58" fmla="*/ 455497 w 688078"/>
              <a:gd name="connsiteY58" fmla="*/ 301895 h 528847"/>
              <a:gd name="connsiteX59" fmla="*/ 439241 w 688078"/>
              <a:gd name="connsiteY59" fmla="*/ 301895 h 528847"/>
              <a:gd name="connsiteX60" fmla="*/ 435177 w 688078"/>
              <a:gd name="connsiteY60" fmla="*/ 297831 h 528847"/>
              <a:gd name="connsiteX61" fmla="*/ 435177 w 688078"/>
              <a:gd name="connsiteY61" fmla="*/ 212465 h 528847"/>
              <a:gd name="connsiteX62" fmla="*/ 439241 w 688078"/>
              <a:gd name="connsiteY62" fmla="*/ 208401 h 528847"/>
              <a:gd name="connsiteX63" fmla="*/ 547087 w 688078"/>
              <a:gd name="connsiteY63" fmla="*/ 170225 h 528847"/>
              <a:gd name="connsiteX64" fmla="*/ 560115 w 688078"/>
              <a:gd name="connsiteY64" fmla="*/ 170225 h 528847"/>
              <a:gd name="connsiteX65" fmla="*/ 566292 w 688078"/>
              <a:gd name="connsiteY65" fmla="*/ 176402 h 528847"/>
              <a:gd name="connsiteX66" fmla="*/ 565643 w 688078"/>
              <a:gd name="connsiteY66" fmla="*/ 336390 h 528847"/>
              <a:gd name="connsiteX67" fmla="*/ 532776 w 688078"/>
              <a:gd name="connsiteY67" fmla="*/ 320736 h 528847"/>
              <a:gd name="connsiteX68" fmla="*/ 559549 w 688078"/>
              <a:gd name="connsiteY68" fmla="*/ 231903 h 528847"/>
              <a:gd name="connsiteX69" fmla="*/ 547104 w 688078"/>
              <a:gd name="connsiteY69" fmla="*/ 170261 h 528847"/>
              <a:gd name="connsiteX70" fmla="*/ 423742 w 688078"/>
              <a:gd name="connsiteY70" fmla="*/ 159567 h 528847"/>
              <a:gd name="connsiteX71" fmla="*/ 450039 w 688078"/>
              <a:gd name="connsiteY71" fmla="*/ 162520 h 528847"/>
              <a:gd name="connsiteX72" fmla="*/ 442035 w 688078"/>
              <a:gd name="connsiteY72" fmla="*/ 182703 h 528847"/>
              <a:gd name="connsiteX73" fmla="*/ 301859 w 688078"/>
              <a:gd name="connsiteY73" fmla="*/ 246202 h 528847"/>
              <a:gd name="connsiteX74" fmla="*/ 230043 w 688078"/>
              <a:gd name="connsiteY74" fmla="*/ 157407 h 528847"/>
              <a:gd name="connsiteX75" fmla="*/ 228202 w 688078"/>
              <a:gd name="connsiteY75" fmla="*/ 161633 h 528847"/>
              <a:gd name="connsiteX76" fmla="*/ 221623 w 688078"/>
              <a:gd name="connsiteY76" fmla="*/ 191285 h 528847"/>
              <a:gd name="connsiteX77" fmla="*/ 220755 w 688078"/>
              <a:gd name="connsiteY77" fmla="*/ 203339 h 528847"/>
              <a:gd name="connsiteX78" fmla="*/ 46308 w 688078"/>
              <a:gd name="connsiteY78" fmla="*/ 347466 h 528847"/>
              <a:gd name="connsiteX79" fmla="*/ 27523 w 688078"/>
              <a:gd name="connsiteY79" fmla="*/ 324728 h 528847"/>
              <a:gd name="connsiteX80" fmla="*/ 622226 w 688078"/>
              <a:gd name="connsiteY80" fmla="*/ 124335 h 528847"/>
              <a:gd name="connsiteX81" fmla="*/ 646932 w 688078"/>
              <a:gd name="connsiteY81" fmla="*/ 124335 h 528847"/>
              <a:gd name="connsiteX82" fmla="*/ 653109 w 688078"/>
              <a:gd name="connsiteY82" fmla="*/ 130512 h 528847"/>
              <a:gd name="connsiteX83" fmla="*/ 653109 w 688078"/>
              <a:gd name="connsiteY83" fmla="*/ 413072 h 528847"/>
              <a:gd name="connsiteX84" fmla="*/ 646932 w 688078"/>
              <a:gd name="connsiteY84" fmla="*/ 419249 h 528847"/>
              <a:gd name="connsiteX85" fmla="*/ 643710 w 688078"/>
              <a:gd name="connsiteY85" fmla="*/ 419249 h 528847"/>
              <a:gd name="connsiteX86" fmla="*/ 616049 w 688078"/>
              <a:gd name="connsiteY86" fmla="*/ 390465 h 528847"/>
              <a:gd name="connsiteX87" fmla="*/ 616049 w 688078"/>
              <a:gd name="connsiteY87" fmla="*/ 130512 h 528847"/>
              <a:gd name="connsiteX88" fmla="*/ 622226 w 688078"/>
              <a:gd name="connsiteY88" fmla="*/ 124335 h 528847"/>
              <a:gd name="connsiteX89" fmla="*/ 402093 w 688078"/>
              <a:gd name="connsiteY89" fmla="*/ 96121 h 528847"/>
              <a:gd name="connsiteX90" fmla="*/ 349155 w 688078"/>
              <a:gd name="connsiteY90" fmla="*/ 100351 h 528847"/>
              <a:gd name="connsiteX91" fmla="*/ 257412 w 688078"/>
              <a:gd name="connsiteY91" fmla="*/ 265742 h 528847"/>
              <a:gd name="connsiteX92" fmla="*/ 422804 w 688078"/>
              <a:gd name="connsiteY92" fmla="*/ 357483 h 528847"/>
              <a:gd name="connsiteX93" fmla="*/ 514547 w 688078"/>
              <a:gd name="connsiteY93" fmla="*/ 192092 h 528847"/>
              <a:gd name="connsiteX94" fmla="*/ 402093 w 688078"/>
              <a:gd name="connsiteY94" fmla="*/ 96121 h 528847"/>
              <a:gd name="connsiteX95" fmla="*/ 404914 w 688078"/>
              <a:gd name="connsiteY95" fmla="*/ 72873 h 528847"/>
              <a:gd name="connsiteX96" fmla="*/ 537054 w 688078"/>
              <a:gd name="connsiteY96" fmla="*/ 185646 h 528847"/>
              <a:gd name="connsiteX97" fmla="*/ 523403 w 688078"/>
              <a:gd name="connsiteY97" fmla="*/ 305145 h 528847"/>
              <a:gd name="connsiteX98" fmla="*/ 519191 w 688078"/>
              <a:gd name="connsiteY98" fmla="*/ 311950 h 528847"/>
              <a:gd name="connsiteX99" fmla="*/ 548874 w 688078"/>
              <a:gd name="connsiteY99" fmla="*/ 346497 h 528847"/>
              <a:gd name="connsiteX100" fmla="*/ 558472 w 688078"/>
              <a:gd name="connsiteY100" fmla="*/ 337685 h 528847"/>
              <a:gd name="connsiteX101" fmla="*/ 677407 w 688078"/>
              <a:gd name="connsiteY101" fmla="*/ 463392 h 528847"/>
              <a:gd name="connsiteX102" fmla="*/ 676033 w 688078"/>
              <a:gd name="connsiteY102" fmla="*/ 518176 h 528847"/>
              <a:gd name="connsiteX103" fmla="*/ 621249 w 688078"/>
              <a:gd name="connsiteY103" fmla="*/ 516801 h 528847"/>
              <a:gd name="connsiteX104" fmla="*/ 501045 w 688078"/>
              <a:gd name="connsiteY104" fmla="*/ 390410 h 528847"/>
              <a:gd name="connsiteX105" fmla="*/ 509428 w 688078"/>
              <a:gd name="connsiteY105" fmla="*/ 382713 h 528847"/>
              <a:gd name="connsiteX106" fmla="*/ 483279 w 688078"/>
              <a:gd name="connsiteY106" fmla="*/ 352278 h 528847"/>
              <a:gd name="connsiteX107" fmla="*/ 472230 w 688078"/>
              <a:gd name="connsiteY107" fmla="*/ 360331 h 528847"/>
              <a:gd name="connsiteX108" fmla="*/ 429250 w 688078"/>
              <a:gd name="connsiteY108" fmla="*/ 379990 h 528847"/>
              <a:gd name="connsiteX109" fmla="*/ 234905 w 688078"/>
              <a:gd name="connsiteY109" fmla="*/ 272189 h 528847"/>
              <a:gd name="connsiteX110" fmla="*/ 342709 w 688078"/>
              <a:gd name="connsiteY110" fmla="*/ 77844 h 528847"/>
              <a:gd name="connsiteX111" fmla="*/ 404914 w 688078"/>
              <a:gd name="connsiteY111" fmla="*/ 72873 h 528847"/>
              <a:gd name="connsiteX112" fmla="*/ 656159 w 688078"/>
              <a:gd name="connsiteY112" fmla="*/ 42449 h 528847"/>
              <a:gd name="connsiteX113" fmla="*/ 626716 w 688078"/>
              <a:gd name="connsiteY113" fmla="*/ 113937 h 528847"/>
              <a:gd name="connsiteX114" fmla="*/ 614330 w 688078"/>
              <a:gd name="connsiteY114" fmla="*/ 97435 h 528847"/>
              <a:gd name="connsiteX115" fmla="*/ 539661 w 688078"/>
              <a:gd name="connsiteY115" fmla="*/ 152519 h 528847"/>
              <a:gd name="connsiteX116" fmla="*/ 535073 w 688078"/>
              <a:gd name="connsiteY116" fmla="*/ 142118 h 528847"/>
              <a:gd name="connsiteX117" fmla="*/ 527925 w 688078"/>
              <a:gd name="connsiteY117" fmla="*/ 129414 h 528847"/>
              <a:gd name="connsiteX118" fmla="*/ 525524 w 688078"/>
              <a:gd name="connsiteY118" fmla="*/ 126297 h 528847"/>
              <a:gd name="connsiteX119" fmla="*/ 596623 w 688078"/>
              <a:gd name="connsiteY119" fmla="*/ 73846 h 528847"/>
              <a:gd name="connsiteX120" fmla="*/ 585571 w 688078"/>
              <a:gd name="connsiteY120" fmla="*/ 59122 h 528847"/>
              <a:gd name="connsiteX121" fmla="*/ 3948 w 688078"/>
              <a:gd name="connsiteY121" fmla="*/ 0 h 528847"/>
              <a:gd name="connsiteX122" fmla="*/ 19738 w 688078"/>
              <a:gd name="connsiteY122" fmla="*/ 0 h 528847"/>
              <a:gd name="connsiteX123" fmla="*/ 23685 w 688078"/>
              <a:gd name="connsiteY123" fmla="*/ 3948 h 528847"/>
              <a:gd name="connsiteX124" fmla="*/ 23685 w 688078"/>
              <a:gd name="connsiteY124" fmla="*/ 445720 h 528847"/>
              <a:gd name="connsiteX125" fmla="*/ 533853 w 688078"/>
              <a:gd name="connsiteY125" fmla="*/ 445720 h 528847"/>
              <a:gd name="connsiteX126" fmla="*/ 562606 w 688078"/>
              <a:gd name="connsiteY126" fmla="*/ 475640 h 528847"/>
              <a:gd name="connsiteX127" fmla="*/ 5069 w 688078"/>
              <a:gd name="connsiteY127" fmla="*/ 475640 h 528847"/>
              <a:gd name="connsiteX128" fmla="*/ 4912 w 688078"/>
              <a:gd name="connsiteY128" fmla="*/ 475575 h 528847"/>
              <a:gd name="connsiteX129" fmla="*/ 3948 w 688078"/>
              <a:gd name="connsiteY129" fmla="*/ 475575 h 528847"/>
              <a:gd name="connsiteX130" fmla="*/ 0 w 688078"/>
              <a:gd name="connsiteY130" fmla="*/ 471627 h 528847"/>
              <a:gd name="connsiteX131" fmla="*/ 0 w 688078"/>
              <a:gd name="connsiteY131" fmla="*/ 3948 h 528847"/>
              <a:gd name="connsiteX132" fmla="*/ 3948 w 688078"/>
              <a:gd name="connsiteY132" fmla="*/ 0 h 52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688078" h="528847">
                <a:moveTo>
                  <a:pt x="355598" y="400546"/>
                </a:moveTo>
                <a:lnTo>
                  <a:pt x="356192" y="400699"/>
                </a:lnTo>
                <a:cubicBezTo>
                  <a:pt x="366028" y="402712"/>
                  <a:pt x="376212" y="403769"/>
                  <a:pt x="386642" y="403769"/>
                </a:cubicBezTo>
                <a:lnTo>
                  <a:pt x="392658" y="403465"/>
                </a:lnTo>
                <a:lnTo>
                  <a:pt x="392658" y="416095"/>
                </a:lnTo>
                <a:cubicBezTo>
                  <a:pt x="392658" y="419507"/>
                  <a:pt x="389892" y="422272"/>
                  <a:pt x="386481" y="422272"/>
                </a:cubicBezTo>
                <a:lnTo>
                  <a:pt x="361775" y="422272"/>
                </a:lnTo>
                <a:cubicBezTo>
                  <a:pt x="358363" y="422272"/>
                  <a:pt x="355598" y="419507"/>
                  <a:pt x="355598" y="416095"/>
                </a:cubicBezTo>
                <a:close/>
                <a:moveTo>
                  <a:pt x="479475" y="373374"/>
                </a:moveTo>
                <a:lnTo>
                  <a:pt x="479475" y="416095"/>
                </a:lnTo>
                <a:cubicBezTo>
                  <a:pt x="479475" y="419507"/>
                  <a:pt x="476710" y="422272"/>
                  <a:pt x="473298" y="422272"/>
                </a:cubicBezTo>
                <a:lnTo>
                  <a:pt x="448592" y="422272"/>
                </a:lnTo>
                <a:cubicBezTo>
                  <a:pt x="445181" y="422272"/>
                  <a:pt x="442415" y="419507"/>
                  <a:pt x="442415" y="416095"/>
                </a:cubicBezTo>
                <a:lnTo>
                  <a:pt x="442415" y="391235"/>
                </a:lnTo>
                <a:lnTo>
                  <a:pt x="454804" y="386701"/>
                </a:lnTo>
                <a:cubicBezTo>
                  <a:pt x="459323" y="384790"/>
                  <a:pt x="463730" y="382665"/>
                  <a:pt x="468011" y="380339"/>
                </a:cubicBezTo>
                <a:close/>
                <a:moveTo>
                  <a:pt x="268781" y="357486"/>
                </a:moveTo>
                <a:lnTo>
                  <a:pt x="277234" y="364460"/>
                </a:lnTo>
                <a:cubicBezTo>
                  <a:pt x="285272" y="369891"/>
                  <a:pt x="293861" y="374568"/>
                  <a:pt x="302899" y="378391"/>
                </a:cubicBezTo>
                <a:lnTo>
                  <a:pt x="305841" y="379467"/>
                </a:lnTo>
                <a:lnTo>
                  <a:pt x="305841" y="416095"/>
                </a:lnTo>
                <a:cubicBezTo>
                  <a:pt x="305841" y="419507"/>
                  <a:pt x="303075" y="422272"/>
                  <a:pt x="299664" y="422272"/>
                </a:cubicBezTo>
                <a:lnTo>
                  <a:pt x="274958" y="422272"/>
                </a:lnTo>
                <a:cubicBezTo>
                  <a:pt x="271546" y="422272"/>
                  <a:pt x="268781" y="419507"/>
                  <a:pt x="268781" y="416095"/>
                </a:cubicBezTo>
                <a:close/>
                <a:moveTo>
                  <a:pt x="95147" y="329165"/>
                </a:moveTo>
                <a:lnTo>
                  <a:pt x="132207" y="329165"/>
                </a:lnTo>
                <a:lnTo>
                  <a:pt x="132207" y="416095"/>
                </a:lnTo>
                <a:cubicBezTo>
                  <a:pt x="132207" y="419507"/>
                  <a:pt x="129441" y="422272"/>
                  <a:pt x="126030" y="422272"/>
                </a:cubicBezTo>
                <a:lnTo>
                  <a:pt x="101324" y="422272"/>
                </a:lnTo>
                <a:cubicBezTo>
                  <a:pt x="97912" y="422272"/>
                  <a:pt x="95147" y="419507"/>
                  <a:pt x="95147" y="416095"/>
                </a:cubicBezTo>
                <a:close/>
                <a:moveTo>
                  <a:pt x="326378" y="264238"/>
                </a:moveTo>
                <a:lnTo>
                  <a:pt x="337872" y="264238"/>
                </a:lnTo>
                <a:cubicBezTo>
                  <a:pt x="339459" y="264238"/>
                  <a:pt x="340746" y="265525"/>
                  <a:pt x="340746" y="267112"/>
                </a:cubicBezTo>
                <a:lnTo>
                  <a:pt x="340746" y="299021"/>
                </a:lnTo>
                <a:cubicBezTo>
                  <a:pt x="340746" y="300608"/>
                  <a:pt x="339459" y="301895"/>
                  <a:pt x="337872" y="301895"/>
                </a:cubicBezTo>
                <a:lnTo>
                  <a:pt x="326378" y="301895"/>
                </a:lnTo>
                <a:cubicBezTo>
                  <a:pt x="324791" y="301895"/>
                  <a:pt x="323504" y="300608"/>
                  <a:pt x="323504" y="299021"/>
                </a:cubicBezTo>
                <a:lnTo>
                  <a:pt x="323504" y="267112"/>
                </a:lnTo>
                <a:cubicBezTo>
                  <a:pt x="323504" y="265525"/>
                  <a:pt x="324791" y="264238"/>
                  <a:pt x="326378" y="264238"/>
                </a:cubicBezTo>
                <a:close/>
                <a:moveTo>
                  <a:pt x="379834" y="242812"/>
                </a:moveTo>
                <a:lnTo>
                  <a:pt x="396090" y="242812"/>
                </a:lnTo>
                <a:cubicBezTo>
                  <a:pt x="398334" y="242812"/>
                  <a:pt x="400154" y="244632"/>
                  <a:pt x="400154" y="246876"/>
                </a:cubicBezTo>
                <a:lnTo>
                  <a:pt x="400154" y="297831"/>
                </a:lnTo>
                <a:cubicBezTo>
                  <a:pt x="400154" y="300075"/>
                  <a:pt x="398334" y="301895"/>
                  <a:pt x="396090" y="301895"/>
                </a:cubicBezTo>
                <a:lnTo>
                  <a:pt x="379834" y="301895"/>
                </a:lnTo>
                <a:cubicBezTo>
                  <a:pt x="377590" y="301895"/>
                  <a:pt x="375770" y="300075"/>
                  <a:pt x="375770" y="297831"/>
                </a:cubicBezTo>
                <a:lnTo>
                  <a:pt x="375770" y="246876"/>
                </a:lnTo>
                <a:cubicBezTo>
                  <a:pt x="375770" y="244632"/>
                  <a:pt x="377590" y="242812"/>
                  <a:pt x="379834" y="242812"/>
                </a:cubicBezTo>
                <a:close/>
                <a:moveTo>
                  <a:pt x="181964" y="240865"/>
                </a:moveTo>
                <a:lnTo>
                  <a:pt x="219024" y="240865"/>
                </a:lnTo>
                <a:lnTo>
                  <a:pt x="219024" y="416095"/>
                </a:lnTo>
                <a:cubicBezTo>
                  <a:pt x="219024" y="419507"/>
                  <a:pt x="216258" y="422272"/>
                  <a:pt x="212847" y="422272"/>
                </a:cubicBezTo>
                <a:lnTo>
                  <a:pt x="188141" y="422272"/>
                </a:lnTo>
                <a:cubicBezTo>
                  <a:pt x="184729" y="422272"/>
                  <a:pt x="181964" y="419507"/>
                  <a:pt x="181964" y="416095"/>
                </a:cubicBezTo>
                <a:close/>
                <a:moveTo>
                  <a:pt x="439241" y="208401"/>
                </a:moveTo>
                <a:lnTo>
                  <a:pt x="455497" y="208401"/>
                </a:lnTo>
                <a:cubicBezTo>
                  <a:pt x="457741" y="208401"/>
                  <a:pt x="459561" y="210221"/>
                  <a:pt x="459561" y="212465"/>
                </a:cubicBezTo>
                <a:lnTo>
                  <a:pt x="459561" y="297831"/>
                </a:lnTo>
                <a:cubicBezTo>
                  <a:pt x="459561" y="300075"/>
                  <a:pt x="457741" y="301895"/>
                  <a:pt x="455497" y="301895"/>
                </a:cubicBezTo>
                <a:lnTo>
                  <a:pt x="439241" y="301895"/>
                </a:lnTo>
                <a:cubicBezTo>
                  <a:pt x="436997" y="301895"/>
                  <a:pt x="435177" y="300075"/>
                  <a:pt x="435177" y="297831"/>
                </a:cubicBezTo>
                <a:lnTo>
                  <a:pt x="435177" y="212465"/>
                </a:lnTo>
                <a:cubicBezTo>
                  <a:pt x="435177" y="210221"/>
                  <a:pt x="436997" y="208401"/>
                  <a:pt x="439241" y="208401"/>
                </a:cubicBezTo>
                <a:close/>
                <a:moveTo>
                  <a:pt x="547087" y="170225"/>
                </a:moveTo>
                <a:lnTo>
                  <a:pt x="560115" y="170225"/>
                </a:lnTo>
                <a:cubicBezTo>
                  <a:pt x="563527" y="170225"/>
                  <a:pt x="566292" y="172990"/>
                  <a:pt x="566292" y="176402"/>
                </a:cubicBezTo>
                <a:cubicBezTo>
                  <a:pt x="566076" y="229731"/>
                  <a:pt x="565859" y="283061"/>
                  <a:pt x="565643" y="336390"/>
                </a:cubicBezTo>
                <a:lnTo>
                  <a:pt x="532776" y="320736"/>
                </a:lnTo>
                <a:cubicBezTo>
                  <a:pt x="554686" y="296968"/>
                  <a:pt x="556468" y="265409"/>
                  <a:pt x="559549" y="231903"/>
                </a:cubicBezTo>
                <a:cubicBezTo>
                  <a:pt x="559549" y="210038"/>
                  <a:pt x="555118" y="189207"/>
                  <a:pt x="547104" y="170261"/>
                </a:cubicBezTo>
                <a:close/>
                <a:moveTo>
                  <a:pt x="423742" y="159567"/>
                </a:moveTo>
                <a:cubicBezTo>
                  <a:pt x="436403" y="160407"/>
                  <a:pt x="439542" y="160815"/>
                  <a:pt x="450039" y="162520"/>
                </a:cubicBezTo>
                <a:cubicBezTo>
                  <a:pt x="447371" y="169248"/>
                  <a:pt x="445136" y="175110"/>
                  <a:pt x="442035" y="182703"/>
                </a:cubicBezTo>
                <a:lnTo>
                  <a:pt x="301859" y="246202"/>
                </a:lnTo>
                <a:close/>
                <a:moveTo>
                  <a:pt x="230043" y="157407"/>
                </a:moveTo>
                <a:lnTo>
                  <a:pt x="228202" y="161633"/>
                </a:lnTo>
                <a:cubicBezTo>
                  <a:pt x="225074" y="171226"/>
                  <a:pt x="222857" y="181153"/>
                  <a:pt x="221623" y="191285"/>
                </a:cubicBezTo>
                <a:lnTo>
                  <a:pt x="220755" y="203339"/>
                </a:lnTo>
                <a:lnTo>
                  <a:pt x="46308" y="347466"/>
                </a:lnTo>
                <a:lnTo>
                  <a:pt x="27523" y="324728"/>
                </a:lnTo>
                <a:close/>
                <a:moveTo>
                  <a:pt x="622226" y="124335"/>
                </a:moveTo>
                <a:lnTo>
                  <a:pt x="646932" y="124335"/>
                </a:lnTo>
                <a:cubicBezTo>
                  <a:pt x="650344" y="124335"/>
                  <a:pt x="653109" y="127100"/>
                  <a:pt x="653109" y="130512"/>
                </a:cubicBezTo>
                <a:lnTo>
                  <a:pt x="653109" y="413072"/>
                </a:lnTo>
                <a:cubicBezTo>
                  <a:pt x="653109" y="416484"/>
                  <a:pt x="650344" y="419249"/>
                  <a:pt x="646932" y="419249"/>
                </a:cubicBezTo>
                <a:lnTo>
                  <a:pt x="643710" y="419249"/>
                </a:lnTo>
                <a:lnTo>
                  <a:pt x="616049" y="390465"/>
                </a:lnTo>
                <a:lnTo>
                  <a:pt x="616049" y="130512"/>
                </a:lnTo>
                <a:cubicBezTo>
                  <a:pt x="616049" y="127100"/>
                  <a:pt x="618815" y="124335"/>
                  <a:pt x="622226" y="124335"/>
                </a:cubicBezTo>
                <a:close/>
                <a:moveTo>
                  <a:pt x="402093" y="96121"/>
                </a:moveTo>
                <a:cubicBezTo>
                  <a:pt x="384848" y="94020"/>
                  <a:pt x="366907" y="95267"/>
                  <a:pt x="349155" y="100351"/>
                </a:cubicBezTo>
                <a:cubicBezTo>
                  <a:pt x="278149" y="120689"/>
                  <a:pt x="237074" y="194737"/>
                  <a:pt x="257412" y="265742"/>
                </a:cubicBezTo>
                <a:cubicBezTo>
                  <a:pt x="277749" y="336747"/>
                  <a:pt x="351798" y="377821"/>
                  <a:pt x="422804" y="357483"/>
                </a:cubicBezTo>
                <a:cubicBezTo>
                  <a:pt x="493810" y="337146"/>
                  <a:pt x="534885" y="263098"/>
                  <a:pt x="514547" y="192092"/>
                </a:cubicBezTo>
                <a:cubicBezTo>
                  <a:pt x="499294" y="138839"/>
                  <a:pt x="453829" y="102421"/>
                  <a:pt x="402093" y="96121"/>
                </a:cubicBezTo>
                <a:close/>
                <a:moveTo>
                  <a:pt x="404914" y="72873"/>
                </a:moveTo>
                <a:cubicBezTo>
                  <a:pt x="465706" y="80277"/>
                  <a:pt x="519131" y="123069"/>
                  <a:pt x="537054" y="185646"/>
                </a:cubicBezTo>
                <a:cubicBezTo>
                  <a:pt x="549003" y="227364"/>
                  <a:pt x="542911" y="269975"/>
                  <a:pt x="523403" y="305145"/>
                </a:cubicBezTo>
                <a:lnTo>
                  <a:pt x="519191" y="311950"/>
                </a:lnTo>
                <a:lnTo>
                  <a:pt x="548874" y="346497"/>
                </a:lnTo>
                <a:lnTo>
                  <a:pt x="558472" y="337685"/>
                </a:lnTo>
                <a:cubicBezTo>
                  <a:pt x="597587" y="378814"/>
                  <a:pt x="638292" y="422263"/>
                  <a:pt x="677407" y="463392"/>
                </a:cubicBezTo>
                <a:cubicBezTo>
                  <a:pt x="692156" y="478900"/>
                  <a:pt x="691540" y="503427"/>
                  <a:pt x="676033" y="518176"/>
                </a:cubicBezTo>
                <a:cubicBezTo>
                  <a:pt x="660525" y="532925"/>
                  <a:pt x="635997" y="532309"/>
                  <a:pt x="621249" y="516801"/>
                </a:cubicBezTo>
                <a:lnTo>
                  <a:pt x="501045" y="390410"/>
                </a:lnTo>
                <a:lnTo>
                  <a:pt x="509428" y="382713"/>
                </a:lnTo>
                <a:lnTo>
                  <a:pt x="483279" y="352278"/>
                </a:lnTo>
                <a:lnTo>
                  <a:pt x="472230" y="360331"/>
                </a:lnTo>
                <a:cubicBezTo>
                  <a:pt x="459303" y="368810"/>
                  <a:pt x="444895" y="375509"/>
                  <a:pt x="429250" y="379990"/>
                </a:cubicBezTo>
                <a:cubicBezTo>
                  <a:pt x="345814" y="403888"/>
                  <a:pt x="258803" y="355624"/>
                  <a:pt x="234905" y="272189"/>
                </a:cubicBezTo>
                <a:cubicBezTo>
                  <a:pt x="211007" y="188753"/>
                  <a:pt x="259272" y="101742"/>
                  <a:pt x="342709" y="77844"/>
                </a:cubicBezTo>
                <a:cubicBezTo>
                  <a:pt x="363568" y="71870"/>
                  <a:pt x="384650" y="70405"/>
                  <a:pt x="404914" y="72873"/>
                </a:cubicBezTo>
                <a:close/>
                <a:moveTo>
                  <a:pt x="656159" y="42449"/>
                </a:moveTo>
                <a:lnTo>
                  <a:pt x="626716" y="113937"/>
                </a:lnTo>
                <a:lnTo>
                  <a:pt x="614330" y="97435"/>
                </a:lnTo>
                <a:lnTo>
                  <a:pt x="539661" y="152519"/>
                </a:lnTo>
                <a:lnTo>
                  <a:pt x="535073" y="142118"/>
                </a:lnTo>
                <a:cubicBezTo>
                  <a:pt x="532891" y="137761"/>
                  <a:pt x="530505" y="133522"/>
                  <a:pt x="527925" y="129414"/>
                </a:cubicBezTo>
                <a:lnTo>
                  <a:pt x="525524" y="126297"/>
                </a:lnTo>
                <a:lnTo>
                  <a:pt x="596623" y="73846"/>
                </a:lnTo>
                <a:lnTo>
                  <a:pt x="585571" y="59122"/>
                </a:lnTo>
                <a:close/>
                <a:moveTo>
                  <a:pt x="3948" y="0"/>
                </a:moveTo>
                <a:lnTo>
                  <a:pt x="19738" y="0"/>
                </a:lnTo>
                <a:cubicBezTo>
                  <a:pt x="21918" y="0"/>
                  <a:pt x="23685" y="1767"/>
                  <a:pt x="23685" y="3948"/>
                </a:cubicBezTo>
                <a:lnTo>
                  <a:pt x="23685" y="445720"/>
                </a:lnTo>
                <a:lnTo>
                  <a:pt x="533853" y="445720"/>
                </a:lnTo>
                <a:lnTo>
                  <a:pt x="562606" y="475640"/>
                </a:lnTo>
                <a:lnTo>
                  <a:pt x="5069" y="475640"/>
                </a:lnTo>
                <a:lnTo>
                  <a:pt x="4912" y="475575"/>
                </a:lnTo>
                <a:lnTo>
                  <a:pt x="3948" y="475575"/>
                </a:lnTo>
                <a:cubicBezTo>
                  <a:pt x="1767" y="475575"/>
                  <a:pt x="0" y="473808"/>
                  <a:pt x="0" y="471627"/>
                </a:cubicBezTo>
                <a:lnTo>
                  <a:pt x="0" y="3948"/>
                </a:lnTo>
                <a:cubicBezTo>
                  <a:pt x="0" y="1767"/>
                  <a:pt x="1767" y="0"/>
                  <a:pt x="3948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315" name="Freeform 109">
            <a:extLst>
              <a:ext uri="{FF2B5EF4-FFF2-40B4-BE49-F238E27FC236}">
                <a16:creationId xmlns:a16="http://schemas.microsoft.com/office/drawing/2014/main" id="{B02A9D61-2D8E-4434-BFAD-543B6D487BEB}"/>
              </a:ext>
            </a:extLst>
          </p:cNvPr>
          <p:cNvSpPr/>
          <p:nvPr/>
        </p:nvSpPr>
        <p:spPr>
          <a:xfrm>
            <a:off x="4481125" y="4216773"/>
            <a:ext cx="309786" cy="302396"/>
          </a:xfrm>
          <a:custGeom>
            <a:avLst/>
            <a:gdLst>
              <a:gd name="connsiteX0" fmla="*/ 348353 w 530088"/>
              <a:gd name="connsiteY0" fmla="*/ 450203 h 517445"/>
              <a:gd name="connsiteX1" fmla="*/ 340467 w 530088"/>
              <a:gd name="connsiteY1" fmla="*/ 458089 h 517445"/>
              <a:gd name="connsiteX2" fmla="*/ 340467 w 530088"/>
              <a:gd name="connsiteY2" fmla="*/ 489632 h 517445"/>
              <a:gd name="connsiteX3" fmla="*/ 348353 w 530088"/>
              <a:gd name="connsiteY3" fmla="*/ 497518 h 517445"/>
              <a:gd name="connsiteX4" fmla="*/ 382119 w 530088"/>
              <a:gd name="connsiteY4" fmla="*/ 497518 h 517445"/>
              <a:gd name="connsiteX5" fmla="*/ 390005 w 530088"/>
              <a:gd name="connsiteY5" fmla="*/ 489632 h 517445"/>
              <a:gd name="connsiteX6" fmla="*/ 390005 w 530088"/>
              <a:gd name="connsiteY6" fmla="*/ 458089 h 517445"/>
              <a:gd name="connsiteX7" fmla="*/ 382119 w 530088"/>
              <a:gd name="connsiteY7" fmla="*/ 450203 h 517445"/>
              <a:gd name="connsiteX8" fmla="*/ 16630 w 530088"/>
              <a:gd name="connsiteY8" fmla="*/ 37326 h 517445"/>
              <a:gd name="connsiteX9" fmla="*/ 63145 w 530088"/>
              <a:gd name="connsiteY9" fmla="*/ 37326 h 517445"/>
              <a:gd name="connsiteX10" fmla="*/ 82966 w 530088"/>
              <a:gd name="connsiteY10" fmla="*/ 52083 h 517445"/>
              <a:gd name="connsiteX11" fmla="*/ 98792 w 530088"/>
              <a:gd name="connsiteY11" fmla="*/ 120684 h 517445"/>
              <a:gd name="connsiteX12" fmla="*/ 334250 w 530088"/>
              <a:gd name="connsiteY12" fmla="*/ 120781 h 517445"/>
              <a:gd name="connsiteX13" fmla="*/ 350746 w 530088"/>
              <a:gd name="connsiteY13" fmla="*/ 138601 h 517445"/>
              <a:gd name="connsiteX14" fmla="*/ 324610 w 530088"/>
              <a:gd name="connsiteY14" fmla="*/ 283408 h 517445"/>
              <a:gd name="connsiteX15" fmla="*/ 135402 w 530088"/>
              <a:gd name="connsiteY15" fmla="*/ 279376 h 517445"/>
              <a:gd name="connsiteX16" fmla="*/ 149020 w 530088"/>
              <a:gd name="connsiteY16" fmla="*/ 339668 h 517445"/>
              <a:gd name="connsiteX17" fmla="*/ 161049 w 530088"/>
              <a:gd name="connsiteY17" fmla="*/ 349952 h 517445"/>
              <a:gd name="connsiteX18" fmla="*/ 295510 w 530088"/>
              <a:gd name="connsiteY18" fmla="*/ 349952 h 517445"/>
              <a:gd name="connsiteX19" fmla="*/ 298278 w 530088"/>
              <a:gd name="connsiteY19" fmla="*/ 348086 h 517445"/>
              <a:gd name="connsiteX20" fmla="*/ 309330 w 530088"/>
              <a:gd name="connsiteY20" fmla="*/ 345855 h 517445"/>
              <a:gd name="connsiteX21" fmla="*/ 337725 w 530088"/>
              <a:gd name="connsiteY21" fmla="*/ 374249 h 517445"/>
              <a:gd name="connsiteX22" fmla="*/ 309330 w 530088"/>
              <a:gd name="connsiteY22" fmla="*/ 402644 h 517445"/>
              <a:gd name="connsiteX23" fmla="*/ 283167 w 530088"/>
              <a:gd name="connsiteY23" fmla="*/ 385302 h 517445"/>
              <a:gd name="connsiteX24" fmla="*/ 281703 w 530088"/>
              <a:gd name="connsiteY24" fmla="*/ 378050 h 517445"/>
              <a:gd name="connsiteX25" fmla="*/ 174856 w 530088"/>
              <a:gd name="connsiteY25" fmla="*/ 378050 h 517445"/>
              <a:gd name="connsiteX26" fmla="*/ 173392 w 530088"/>
              <a:gd name="connsiteY26" fmla="*/ 385302 h 517445"/>
              <a:gd name="connsiteX27" fmla="*/ 147229 w 530088"/>
              <a:gd name="connsiteY27" fmla="*/ 402644 h 517445"/>
              <a:gd name="connsiteX28" fmla="*/ 118834 w 530088"/>
              <a:gd name="connsiteY28" fmla="*/ 374249 h 517445"/>
              <a:gd name="connsiteX29" fmla="*/ 121066 w 530088"/>
              <a:gd name="connsiteY29" fmla="*/ 363197 h 517445"/>
              <a:gd name="connsiteX30" fmla="*/ 121582 w 530088"/>
              <a:gd name="connsiteY30" fmla="*/ 362431 h 517445"/>
              <a:gd name="connsiteX31" fmla="*/ 54280 w 530088"/>
              <a:gd name="connsiteY31" fmla="*/ 71129 h 517445"/>
              <a:gd name="connsiteX32" fmla="*/ 16630 w 530088"/>
              <a:gd name="connsiteY32" fmla="*/ 71129 h 517445"/>
              <a:gd name="connsiteX33" fmla="*/ 0 w 530088"/>
              <a:gd name="connsiteY33" fmla="*/ 54499 h 517445"/>
              <a:gd name="connsiteX34" fmla="*/ 0 w 530088"/>
              <a:gd name="connsiteY34" fmla="*/ 53956 h 517445"/>
              <a:gd name="connsiteX35" fmla="*/ 16630 w 530088"/>
              <a:gd name="connsiteY35" fmla="*/ 37326 h 517445"/>
              <a:gd name="connsiteX36" fmla="*/ 331006 w 530088"/>
              <a:gd name="connsiteY36" fmla="*/ 28981 h 517445"/>
              <a:gd name="connsiteX37" fmla="*/ 317356 w 530088"/>
              <a:gd name="connsiteY37" fmla="*/ 42631 h 517445"/>
              <a:gd name="connsiteX38" fmla="*/ 317356 w 530088"/>
              <a:gd name="connsiteY38" fmla="*/ 44311 h 517445"/>
              <a:gd name="connsiteX39" fmla="*/ 331006 w 530088"/>
              <a:gd name="connsiteY39" fmla="*/ 57961 h 517445"/>
              <a:gd name="connsiteX40" fmla="*/ 399467 w 530088"/>
              <a:gd name="connsiteY40" fmla="*/ 57961 h 517445"/>
              <a:gd name="connsiteX41" fmla="*/ 413117 w 530088"/>
              <a:gd name="connsiteY41" fmla="*/ 44311 h 517445"/>
              <a:gd name="connsiteX42" fmla="*/ 413117 w 530088"/>
              <a:gd name="connsiteY42" fmla="*/ 42631 h 517445"/>
              <a:gd name="connsiteX43" fmla="*/ 399467 w 530088"/>
              <a:gd name="connsiteY43" fmla="*/ 28981 h 517445"/>
              <a:gd name="connsiteX44" fmla="*/ 222451 w 530088"/>
              <a:gd name="connsiteY44" fmla="*/ 0 h 517445"/>
              <a:gd name="connsiteX45" fmla="*/ 508021 w 530088"/>
              <a:gd name="connsiteY45" fmla="*/ 0 h 517445"/>
              <a:gd name="connsiteX46" fmla="*/ 530088 w 530088"/>
              <a:gd name="connsiteY46" fmla="*/ 22067 h 517445"/>
              <a:gd name="connsiteX47" fmla="*/ 530088 w 530088"/>
              <a:gd name="connsiteY47" fmla="*/ 495378 h 517445"/>
              <a:gd name="connsiteX48" fmla="*/ 508021 w 530088"/>
              <a:gd name="connsiteY48" fmla="*/ 517445 h 517445"/>
              <a:gd name="connsiteX49" fmla="*/ 222451 w 530088"/>
              <a:gd name="connsiteY49" fmla="*/ 517445 h 517445"/>
              <a:gd name="connsiteX50" fmla="*/ 200384 w 530088"/>
              <a:gd name="connsiteY50" fmla="*/ 495378 h 517445"/>
              <a:gd name="connsiteX51" fmla="*/ 201486 w 530088"/>
              <a:gd name="connsiteY51" fmla="*/ 437663 h 517445"/>
              <a:gd name="connsiteX52" fmla="*/ 483137 w 530088"/>
              <a:gd name="connsiteY52" fmla="*/ 438421 h 517445"/>
              <a:gd name="connsiteX53" fmla="*/ 501948 w 530088"/>
              <a:gd name="connsiteY53" fmla="*/ 419609 h 517445"/>
              <a:gd name="connsiteX54" fmla="*/ 501948 w 530088"/>
              <a:gd name="connsiteY54" fmla="*/ 97837 h 517445"/>
              <a:gd name="connsiteX55" fmla="*/ 483137 w 530088"/>
              <a:gd name="connsiteY55" fmla="*/ 79025 h 517445"/>
              <a:gd name="connsiteX56" fmla="*/ 247336 w 530088"/>
              <a:gd name="connsiteY56" fmla="*/ 79025 h 517445"/>
              <a:gd name="connsiteX57" fmla="*/ 234035 w 530088"/>
              <a:gd name="connsiteY57" fmla="*/ 84535 h 517445"/>
              <a:gd name="connsiteX58" fmla="*/ 231596 w 530088"/>
              <a:gd name="connsiteY58" fmla="*/ 88151 h 517445"/>
              <a:gd name="connsiteX59" fmla="*/ 200384 w 530088"/>
              <a:gd name="connsiteY59" fmla="*/ 88138 h 517445"/>
              <a:gd name="connsiteX60" fmla="*/ 200384 w 530088"/>
              <a:gd name="connsiteY60" fmla="*/ 22067 h 517445"/>
              <a:gd name="connsiteX61" fmla="*/ 222451 w 530088"/>
              <a:gd name="connsiteY61" fmla="*/ 0 h 5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088" h="517445">
                <a:moveTo>
                  <a:pt x="348353" y="450203"/>
                </a:moveTo>
                <a:cubicBezTo>
                  <a:pt x="343998" y="450203"/>
                  <a:pt x="340467" y="453734"/>
                  <a:pt x="340467" y="458089"/>
                </a:cubicBezTo>
                <a:lnTo>
                  <a:pt x="340467" y="489632"/>
                </a:lnTo>
                <a:cubicBezTo>
                  <a:pt x="340467" y="493987"/>
                  <a:pt x="343998" y="497518"/>
                  <a:pt x="348353" y="497518"/>
                </a:cubicBezTo>
                <a:lnTo>
                  <a:pt x="382119" y="497518"/>
                </a:lnTo>
                <a:cubicBezTo>
                  <a:pt x="386474" y="497518"/>
                  <a:pt x="390005" y="493987"/>
                  <a:pt x="390005" y="489632"/>
                </a:cubicBezTo>
                <a:lnTo>
                  <a:pt x="390005" y="458089"/>
                </a:lnTo>
                <a:cubicBezTo>
                  <a:pt x="390005" y="453734"/>
                  <a:pt x="386474" y="450203"/>
                  <a:pt x="382119" y="450203"/>
                </a:cubicBezTo>
                <a:close/>
                <a:moveTo>
                  <a:pt x="16630" y="37326"/>
                </a:moveTo>
                <a:lnTo>
                  <a:pt x="63145" y="37326"/>
                </a:lnTo>
                <a:cubicBezTo>
                  <a:pt x="72457" y="36836"/>
                  <a:pt x="81092" y="42431"/>
                  <a:pt x="82966" y="52083"/>
                </a:cubicBezTo>
                <a:lnTo>
                  <a:pt x="98792" y="120684"/>
                </a:lnTo>
                <a:lnTo>
                  <a:pt x="334250" y="120781"/>
                </a:lnTo>
                <a:cubicBezTo>
                  <a:pt x="344019" y="120701"/>
                  <a:pt x="352738" y="126081"/>
                  <a:pt x="350746" y="138601"/>
                </a:cubicBezTo>
                <a:lnTo>
                  <a:pt x="324610" y="283408"/>
                </a:lnTo>
                <a:lnTo>
                  <a:pt x="135402" y="279376"/>
                </a:lnTo>
                <a:lnTo>
                  <a:pt x="149020" y="339668"/>
                </a:lnTo>
                <a:cubicBezTo>
                  <a:pt x="151770" y="346246"/>
                  <a:pt x="154519" y="349044"/>
                  <a:pt x="161049" y="349952"/>
                </a:cubicBezTo>
                <a:lnTo>
                  <a:pt x="295510" y="349952"/>
                </a:lnTo>
                <a:lnTo>
                  <a:pt x="298278" y="348086"/>
                </a:lnTo>
                <a:cubicBezTo>
                  <a:pt x="301675" y="346649"/>
                  <a:pt x="305409" y="345855"/>
                  <a:pt x="309330" y="345855"/>
                </a:cubicBezTo>
                <a:cubicBezTo>
                  <a:pt x="325012" y="345855"/>
                  <a:pt x="337725" y="358568"/>
                  <a:pt x="337725" y="374249"/>
                </a:cubicBezTo>
                <a:cubicBezTo>
                  <a:pt x="337725" y="389931"/>
                  <a:pt x="325012" y="402644"/>
                  <a:pt x="309330" y="402644"/>
                </a:cubicBezTo>
                <a:cubicBezTo>
                  <a:pt x="297569" y="402644"/>
                  <a:pt x="287477" y="395493"/>
                  <a:pt x="283167" y="385302"/>
                </a:cubicBezTo>
                <a:lnTo>
                  <a:pt x="281703" y="378050"/>
                </a:lnTo>
                <a:lnTo>
                  <a:pt x="174856" y="378050"/>
                </a:lnTo>
                <a:lnTo>
                  <a:pt x="173392" y="385302"/>
                </a:lnTo>
                <a:cubicBezTo>
                  <a:pt x="169081" y="395493"/>
                  <a:pt x="158990" y="402644"/>
                  <a:pt x="147229" y="402644"/>
                </a:cubicBezTo>
                <a:cubicBezTo>
                  <a:pt x="131547" y="402644"/>
                  <a:pt x="118834" y="389931"/>
                  <a:pt x="118834" y="374249"/>
                </a:cubicBezTo>
                <a:cubicBezTo>
                  <a:pt x="118834" y="370329"/>
                  <a:pt x="119629" y="366594"/>
                  <a:pt x="121066" y="363197"/>
                </a:cubicBezTo>
                <a:lnTo>
                  <a:pt x="121582" y="362431"/>
                </a:lnTo>
                <a:lnTo>
                  <a:pt x="54280" y="71129"/>
                </a:lnTo>
                <a:lnTo>
                  <a:pt x="16630" y="71129"/>
                </a:lnTo>
                <a:cubicBezTo>
                  <a:pt x="7445" y="71129"/>
                  <a:pt x="0" y="63683"/>
                  <a:pt x="0" y="54499"/>
                </a:cubicBezTo>
                <a:lnTo>
                  <a:pt x="0" y="53956"/>
                </a:lnTo>
                <a:cubicBezTo>
                  <a:pt x="0" y="44771"/>
                  <a:pt x="7445" y="37326"/>
                  <a:pt x="16630" y="37326"/>
                </a:cubicBezTo>
                <a:close/>
                <a:moveTo>
                  <a:pt x="331006" y="28981"/>
                </a:moveTo>
                <a:cubicBezTo>
                  <a:pt x="323467" y="28981"/>
                  <a:pt x="317356" y="35092"/>
                  <a:pt x="317356" y="42631"/>
                </a:cubicBezTo>
                <a:lnTo>
                  <a:pt x="317356" y="44311"/>
                </a:lnTo>
                <a:cubicBezTo>
                  <a:pt x="317356" y="51850"/>
                  <a:pt x="323467" y="57961"/>
                  <a:pt x="331006" y="57961"/>
                </a:cubicBezTo>
                <a:lnTo>
                  <a:pt x="399467" y="57961"/>
                </a:lnTo>
                <a:cubicBezTo>
                  <a:pt x="407006" y="57961"/>
                  <a:pt x="413117" y="51850"/>
                  <a:pt x="413117" y="44311"/>
                </a:cubicBezTo>
                <a:lnTo>
                  <a:pt x="413117" y="42631"/>
                </a:lnTo>
                <a:cubicBezTo>
                  <a:pt x="413117" y="35092"/>
                  <a:pt x="407006" y="28981"/>
                  <a:pt x="399467" y="28981"/>
                </a:cubicBezTo>
                <a:close/>
                <a:moveTo>
                  <a:pt x="222451" y="0"/>
                </a:moveTo>
                <a:lnTo>
                  <a:pt x="508021" y="0"/>
                </a:lnTo>
                <a:cubicBezTo>
                  <a:pt x="520208" y="0"/>
                  <a:pt x="530088" y="9880"/>
                  <a:pt x="530088" y="22067"/>
                </a:cubicBezTo>
                <a:lnTo>
                  <a:pt x="530088" y="495378"/>
                </a:lnTo>
                <a:cubicBezTo>
                  <a:pt x="530088" y="507565"/>
                  <a:pt x="520208" y="517445"/>
                  <a:pt x="508021" y="517445"/>
                </a:cubicBezTo>
                <a:lnTo>
                  <a:pt x="222451" y="517445"/>
                </a:lnTo>
                <a:cubicBezTo>
                  <a:pt x="210264" y="517445"/>
                  <a:pt x="200384" y="507565"/>
                  <a:pt x="200384" y="495378"/>
                </a:cubicBezTo>
                <a:cubicBezTo>
                  <a:pt x="200752" y="478710"/>
                  <a:pt x="201119" y="454332"/>
                  <a:pt x="201486" y="437663"/>
                </a:cubicBezTo>
                <a:lnTo>
                  <a:pt x="483137" y="438421"/>
                </a:lnTo>
                <a:cubicBezTo>
                  <a:pt x="493526" y="438421"/>
                  <a:pt x="501948" y="429998"/>
                  <a:pt x="501948" y="419609"/>
                </a:cubicBezTo>
                <a:lnTo>
                  <a:pt x="501948" y="97837"/>
                </a:lnTo>
                <a:cubicBezTo>
                  <a:pt x="501948" y="87447"/>
                  <a:pt x="493526" y="79025"/>
                  <a:pt x="483137" y="79025"/>
                </a:cubicBezTo>
                <a:lnTo>
                  <a:pt x="247336" y="79025"/>
                </a:lnTo>
                <a:cubicBezTo>
                  <a:pt x="242141" y="79025"/>
                  <a:pt x="237439" y="81131"/>
                  <a:pt x="234035" y="84535"/>
                </a:cubicBezTo>
                <a:lnTo>
                  <a:pt x="231596" y="88151"/>
                </a:lnTo>
                <a:lnTo>
                  <a:pt x="200384" y="88138"/>
                </a:lnTo>
                <a:lnTo>
                  <a:pt x="200384" y="22067"/>
                </a:lnTo>
                <a:cubicBezTo>
                  <a:pt x="200384" y="9880"/>
                  <a:pt x="210264" y="0"/>
                  <a:pt x="222451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 sz="1800" ker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8F121797-99CB-489A-AC94-A904168A8F25}"/>
              </a:ext>
            </a:extLst>
          </p:cNvPr>
          <p:cNvSpPr/>
          <p:nvPr/>
        </p:nvSpPr>
        <p:spPr>
          <a:xfrm>
            <a:off x="5861179" y="2139553"/>
            <a:ext cx="1003647" cy="675766"/>
          </a:xfrm>
          <a:custGeom>
            <a:avLst/>
            <a:gdLst>
              <a:gd name="connsiteX0" fmla="*/ 1141030 w 1762724"/>
              <a:gd name="connsiteY0" fmla="*/ 894804 h 1186862"/>
              <a:gd name="connsiteX1" fmla="*/ 1143343 w 1762724"/>
              <a:gd name="connsiteY1" fmla="*/ 894804 h 1186862"/>
              <a:gd name="connsiteX2" fmla="*/ 1186726 w 1762724"/>
              <a:gd name="connsiteY2" fmla="*/ 938120 h 1186862"/>
              <a:gd name="connsiteX3" fmla="*/ 1186726 w 1762724"/>
              <a:gd name="connsiteY3" fmla="*/ 1143546 h 1186862"/>
              <a:gd name="connsiteX4" fmla="*/ 1143411 w 1762724"/>
              <a:gd name="connsiteY4" fmla="*/ 1186862 h 1186862"/>
              <a:gd name="connsiteX5" fmla="*/ 937984 w 1762724"/>
              <a:gd name="connsiteY5" fmla="*/ 1186862 h 1186862"/>
              <a:gd name="connsiteX6" fmla="*/ 894669 w 1762724"/>
              <a:gd name="connsiteY6" fmla="*/ 1143546 h 1186862"/>
              <a:gd name="connsiteX7" fmla="*/ 937984 w 1762724"/>
              <a:gd name="connsiteY7" fmla="*/ 1100230 h 1186862"/>
              <a:gd name="connsiteX8" fmla="*/ 1099959 w 1762724"/>
              <a:gd name="connsiteY8" fmla="*/ 1100230 h 1186862"/>
              <a:gd name="connsiteX9" fmla="*/ 1099959 w 1762724"/>
              <a:gd name="connsiteY9" fmla="*/ 938120 h 1186862"/>
              <a:gd name="connsiteX10" fmla="*/ 1141030 w 1762724"/>
              <a:gd name="connsiteY10" fmla="*/ 894804 h 1186862"/>
              <a:gd name="connsiteX11" fmla="*/ 43316 w 1762724"/>
              <a:gd name="connsiteY11" fmla="*/ 894737 h 1186862"/>
              <a:gd name="connsiteX12" fmla="*/ 86632 w 1762724"/>
              <a:gd name="connsiteY12" fmla="*/ 938052 h 1186862"/>
              <a:gd name="connsiteX13" fmla="*/ 86632 w 1762724"/>
              <a:gd name="connsiteY13" fmla="*/ 1100163 h 1186862"/>
              <a:gd name="connsiteX14" fmla="*/ 248742 w 1762724"/>
              <a:gd name="connsiteY14" fmla="*/ 1100163 h 1186862"/>
              <a:gd name="connsiteX15" fmla="*/ 292058 w 1762724"/>
              <a:gd name="connsiteY15" fmla="*/ 1143478 h 1186862"/>
              <a:gd name="connsiteX16" fmla="*/ 248742 w 1762724"/>
              <a:gd name="connsiteY16" fmla="*/ 1186794 h 1186862"/>
              <a:gd name="connsiteX17" fmla="*/ 43316 w 1762724"/>
              <a:gd name="connsiteY17" fmla="*/ 1186794 h 1186862"/>
              <a:gd name="connsiteX18" fmla="*/ 1 w 1762724"/>
              <a:gd name="connsiteY18" fmla="*/ 1143478 h 1186862"/>
              <a:gd name="connsiteX19" fmla="*/ 1 w 1762724"/>
              <a:gd name="connsiteY19" fmla="*/ 938052 h 1186862"/>
              <a:gd name="connsiteX20" fmla="*/ 43316 w 1762724"/>
              <a:gd name="connsiteY20" fmla="*/ 894737 h 1186862"/>
              <a:gd name="connsiteX21" fmla="*/ 1579275 w 1762724"/>
              <a:gd name="connsiteY21" fmla="*/ 455292 h 1186862"/>
              <a:gd name="connsiteX22" fmla="*/ 1659139 w 1762724"/>
              <a:gd name="connsiteY22" fmla="*/ 544640 h 1186862"/>
              <a:gd name="connsiteX23" fmla="*/ 1659139 w 1762724"/>
              <a:gd name="connsiteY23" fmla="*/ 559642 h 1186862"/>
              <a:gd name="connsiteX24" fmla="*/ 1729077 w 1762724"/>
              <a:gd name="connsiteY24" fmla="*/ 559642 h 1186862"/>
              <a:gd name="connsiteX25" fmla="*/ 1762724 w 1762724"/>
              <a:gd name="connsiteY25" fmla="*/ 593289 h 1186862"/>
              <a:gd name="connsiteX26" fmla="*/ 1729077 w 1762724"/>
              <a:gd name="connsiteY26" fmla="*/ 626936 h 1186862"/>
              <a:gd name="connsiteX27" fmla="*/ 1659139 w 1762724"/>
              <a:gd name="connsiteY27" fmla="*/ 626936 h 1186862"/>
              <a:gd name="connsiteX28" fmla="*/ 1659139 w 1762724"/>
              <a:gd name="connsiteY28" fmla="*/ 641937 h 1186862"/>
              <a:gd name="connsiteX29" fmla="*/ 1534910 w 1762724"/>
              <a:gd name="connsiteY29" fmla="*/ 724877 h 1186862"/>
              <a:gd name="connsiteX30" fmla="*/ 1374247 w 1762724"/>
              <a:gd name="connsiteY30" fmla="*/ 658154 h 1186862"/>
              <a:gd name="connsiteX31" fmla="*/ 1339528 w 1762724"/>
              <a:gd name="connsiteY31" fmla="*/ 626936 h 1186862"/>
              <a:gd name="connsiteX32" fmla="*/ 689479 w 1762724"/>
              <a:gd name="connsiteY32" fmla="*/ 626936 h 1186862"/>
              <a:gd name="connsiteX33" fmla="*/ 688573 w 1762724"/>
              <a:gd name="connsiteY33" fmla="*/ 631427 h 1186862"/>
              <a:gd name="connsiteX34" fmla="*/ 595846 w 1762724"/>
              <a:gd name="connsiteY34" fmla="*/ 692889 h 1186862"/>
              <a:gd name="connsiteX35" fmla="*/ 495211 w 1762724"/>
              <a:gd name="connsiteY35" fmla="*/ 592255 h 1186862"/>
              <a:gd name="connsiteX36" fmla="*/ 595846 w 1762724"/>
              <a:gd name="connsiteY36" fmla="*/ 491621 h 1186862"/>
              <a:gd name="connsiteX37" fmla="*/ 688573 w 1762724"/>
              <a:gd name="connsiteY37" fmla="*/ 553084 h 1186862"/>
              <a:gd name="connsiteX38" fmla="*/ 689897 w 1762724"/>
              <a:gd name="connsiteY38" fmla="*/ 559642 h 1186862"/>
              <a:gd name="connsiteX39" fmla="*/ 1339528 w 1762724"/>
              <a:gd name="connsiteY39" fmla="*/ 559642 h 1186862"/>
              <a:gd name="connsiteX40" fmla="*/ 1374247 w 1762724"/>
              <a:gd name="connsiteY40" fmla="*/ 528423 h 1186862"/>
              <a:gd name="connsiteX41" fmla="*/ 1534910 w 1762724"/>
              <a:gd name="connsiteY41" fmla="*/ 461701 h 1186862"/>
              <a:gd name="connsiteX42" fmla="*/ 1579275 w 1762724"/>
              <a:gd name="connsiteY42" fmla="*/ 455292 h 1186862"/>
              <a:gd name="connsiteX43" fmla="*/ 593363 w 1762724"/>
              <a:gd name="connsiteY43" fmla="*/ 368117 h 1186862"/>
              <a:gd name="connsiteX44" fmla="*/ 806176 w 1762724"/>
              <a:gd name="connsiteY44" fmla="*/ 520422 h 1186862"/>
              <a:gd name="connsiteX45" fmla="*/ 723951 w 1762724"/>
              <a:gd name="connsiteY45" fmla="*/ 520422 h 1186862"/>
              <a:gd name="connsiteX46" fmla="*/ 593292 w 1762724"/>
              <a:gd name="connsiteY46" fmla="*/ 443698 h 1186862"/>
              <a:gd name="connsiteX47" fmla="*/ 443559 w 1762724"/>
              <a:gd name="connsiteY47" fmla="*/ 594789 h 1186862"/>
              <a:gd name="connsiteX48" fmla="*/ 593292 w 1762724"/>
              <a:gd name="connsiteY48" fmla="*/ 744522 h 1186862"/>
              <a:gd name="connsiteX49" fmla="*/ 726023 w 1762724"/>
              <a:gd name="connsiteY49" fmla="*/ 662940 h 1186862"/>
              <a:gd name="connsiteX50" fmla="*/ 807461 w 1762724"/>
              <a:gd name="connsiteY50" fmla="*/ 662940 h 1186862"/>
              <a:gd name="connsiteX51" fmla="*/ 593363 w 1762724"/>
              <a:gd name="connsiteY51" fmla="*/ 818602 h 1186862"/>
              <a:gd name="connsiteX52" fmla="*/ 368121 w 1762724"/>
              <a:gd name="connsiteY52" fmla="*/ 593360 h 1186862"/>
              <a:gd name="connsiteX53" fmla="*/ 593363 w 1762724"/>
              <a:gd name="connsiteY53" fmla="*/ 368117 h 1186862"/>
              <a:gd name="connsiteX54" fmla="*/ 593292 w 1762724"/>
              <a:gd name="connsiteY54" fmla="*/ 228528 h 1186862"/>
              <a:gd name="connsiteX55" fmla="*/ 952337 w 1762724"/>
              <a:gd name="connsiteY55" fmla="*/ 520493 h 1186862"/>
              <a:gd name="connsiteX56" fmla="*/ 874756 w 1762724"/>
              <a:gd name="connsiteY56" fmla="*/ 520493 h 1186862"/>
              <a:gd name="connsiteX57" fmla="*/ 593292 w 1762724"/>
              <a:gd name="connsiteY57" fmla="*/ 302609 h 1186862"/>
              <a:gd name="connsiteX58" fmla="*/ 302470 w 1762724"/>
              <a:gd name="connsiteY58" fmla="*/ 593431 h 1186862"/>
              <a:gd name="connsiteX59" fmla="*/ 593292 w 1762724"/>
              <a:gd name="connsiteY59" fmla="*/ 884253 h 1186862"/>
              <a:gd name="connsiteX60" fmla="*/ 875684 w 1762724"/>
              <a:gd name="connsiteY60" fmla="*/ 663154 h 1186862"/>
              <a:gd name="connsiteX61" fmla="*/ 952980 w 1762724"/>
              <a:gd name="connsiteY61" fmla="*/ 663154 h 1186862"/>
              <a:gd name="connsiteX62" fmla="*/ 593292 w 1762724"/>
              <a:gd name="connsiteY62" fmla="*/ 959905 h 1186862"/>
              <a:gd name="connsiteX63" fmla="*/ 226889 w 1762724"/>
              <a:gd name="connsiteY63" fmla="*/ 594931 h 1186862"/>
              <a:gd name="connsiteX64" fmla="*/ 593292 w 1762724"/>
              <a:gd name="connsiteY64" fmla="*/ 228528 h 1186862"/>
              <a:gd name="connsiteX65" fmla="*/ 593363 w 1762724"/>
              <a:gd name="connsiteY65" fmla="*/ 87225 h 1186862"/>
              <a:gd name="connsiteX66" fmla="*/ 951194 w 1762724"/>
              <a:gd name="connsiteY66" fmla="*/ 235529 h 1186862"/>
              <a:gd name="connsiteX67" fmla="*/ 1094212 w 1762724"/>
              <a:gd name="connsiteY67" fmla="*/ 520422 h 1186862"/>
              <a:gd name="connsiteX68" fmla="*/ 1018988 w 1762724"/>
              <a:gd name="connsiteY68" fmla="*/ 520422 h 1186862"/>
              <a:gd name="connsiteX69" fmla="*/ 593292 w 1762724"/>
              <a:gd name="connsiteY69" fmla="*/ 161448 h 1186862"/>
              <a:gd name="connsiteX70" fmla="*/ 161309 w 1762724"/>
              <a:gd name="connsiteY70" fmla="*/ 593431 h 1186862"/>
              <a:gd name="connsiteX71" fmla="*/ 593292 w 1762724"/>
              <a:gd name="connsiteY71" fmla="*/ 1025414 h 1186862"/>
              <a:gd name="connsiteX72" fmla="*/ 1019560 w 1762724"/>
              <a:gd name="connsiteY72" fmla="*/ 662868 h 1186862"/>
              <a:gd name="connsiteX73" fmla="*/ 1094569 w 1762724"/>
              <a:gd name="connsiteY73" fmla="*/ 662868 h 1186862"/>
              <a:gd name="connsiteX74" fmla="*/ 951122 w 1762724"/>
              <a:gd name="connsiteY74" fmla="*/ 951119 h 1186862"/>
              <a:gd name="connsiteX75" fmla="*/ 593292 w 1762724"/>
              <a:gd name="connsiteY75" fmla="*/ 1099352 h 1186862"/>
              <a:gd name="connsiteX76" fmla="*/ 235462 w 1762724"/>
              <a:gd name="connsiteY76" fmla="*/ 951119 h 1186862"/>
              <a:gd name="connsiteX77" fmla="*/ 87229 w 1762724"/>
              <a:gd name="connsiteY77" fmla="*/ 593289 h 1186862"/>
              <a:gd name="connsiteX78" fmla="*/ 235533 w 1762724"/>
              <a:gd name="connsiteY78" fmla="*/ 235458 h 1186862"/>
              <a:gd name="connsiteX79" fmla="*/ 593363 w 1762724"/>
              <a:gd name="connsiteY79" fmla="*/ 87225 h 1186862"/>
              <a:gd name="connsiteX80" fmla="*/ 43316 w 1762724"/>
              <a:gd name="connsiteY80" fmla="*/ 68 h 1186862"/>
              <a:gd name="connsiteX81" fmla="*/ 248743 w 1762724"/>
              <a:gd name="connsiteY81" fmla="*/ 68 h 1186862"/>
              <a:gd name="connsiteX82" fmla="*/ 292058 w 1762724"/>
              <a:gd name="connsiteY82" fmla="*/ 43383 h 1186862"/>
              <a:gd name="connsiteX83" fmla="*/ 248743 w 1762724"/>
              <a:gd name="connsiteY83" fmla="*/ 86699 h 1186862"/>
              <a:gd name="connsiteX84" fmla="*/ 86632 w 1762724"/>
              <a:gd name="connsiteY84" fmla="*/ 86699 h 1186862"/>
              <a:gd name="connsiteX85" fmla="*/ 86632 w 1762724"/>
              <a:gd name="connsiteY85" fmla="*/ 248809 h 1186862"/>
              <a:gd name="connsiteX86" fmla="*/ 43316 w 1762724"/>
              <a:gd name="connsiteY86" fmla="*/ 292126 h 1186862"/>
              <a:gd name="connsiteX87" fmla="*/ 1 w 1762724"/>
              <a:gd name="connsiteY87" fmla="*/ 248809 h 1186862"/>
              <a:gd name="connsiteX88" fmla="*/ 1 w 1762724"/>
              <a:gd name="connsiteY88" fmla="*/ 43383 h 1186862"/>
              <a:gd name="connsiteX89" fmla="*/ 43316 w 1762724"/>
              <a:gd name="connsiteY89" fmla="*/ 68 h 1186862"/>
              <a:gd name="connsiteX90" fmla="*/ 937984 w 1762724"/>
              <a:gd name="connsiteY90" fmla="*/ 0 h 1186862"/>
              <a:gd name="connsiteX91" fmla="*/ 1143275 w 1762724"/>
              <a:gd name="connsiteY91" fmla="*/ 0 h 1186862"/>
              <a:gd name="connsiteX92" fmla="*/ 1173942 w 1762724"/>
              <a:gd name="connsiteY92" fmla="*/ 12715 h 1186862"/>
              <a:gd name="connsiteX93" fmla="*/ 1186658 w 1762724"/>
              <a:gd name="connsiteY93" fmla="*/ 43383 h 1186862"/>
              <a:gd name="connsiteX94" fmla="*/ 1186658 w 1762724"/>
              <a:gd name="connsiteY94" fmla="*/ 248809 h 1186862"/>
              <a:gd name="connsiteX95" fmla="*/ 1143343 w 1762724"/>
              <a:gd name="connsiteY95" fmla="*/ 292126 h 1186862"/>
              <a:gd name="connsiteX96" fmla="*/ 1100027 w 1762724"/>
              <a:gd name="connsiteY96" fmla="*/ 248809 h 1186862"/>
              <a:gd name="connsiteX97" fmla="*/ 1100027 w 1762724"/>
              <a:gd name="connsiteY97" fmla="*/ 86699 h 1186862"/>
              <a:gd name="connsiteX98" fmla="*/ 937917 w 1762724"/>
              <a:gd name="connsiteY98" fmla="*/ 86699 h 1186862"/>
              <a:gd name="connsiteX99" fmla="*/ 894669 w 1762724"/>
              <a:gd name="connsiteY99" fmla="*/ 43315 h 1186862"/>
              <a:gd name="connsiteX100" fmla="*/ 937984 w 1762724"/>
              <a:gd name="connsiteY100" fmla="*/ 0 h 11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762724" h="1186862">
                <a:moveTo>
                  <a:pt x="1141030" y="894804"/>
                </a:moveTo>
                <a:lnTo>
                  <a:pt x="1143343" y="894804"/>
                </a:lnTo>
                <a:cubicBezTo>
                  <a:pt x="1167346" y="894804"/>
                  <a:pt x="1186726" y="914184"/>
                  <a:pt x="1186726" y="938120"/>
                </a:cubicBezTo>
                <a:lnTo>
                  <a:pt x="1186726" y="1143546"/>
                </a:lnTo>
                <a:cubicBezTo>
                  <a:pt x="1186726" y="1167482"/>
                  <a:pt x="1167279" y="1186862"/>
                  <a:pt x="1143411" y="1186862"/>
                </a:cubicBezTo>
                <a:lnTo>
                  <a:pt x="937984" y="1186862"/>
                </a:lnTo>
                <a:cubicBezTo>
                  <a:pt x="914049" y="1186862"/>
                  <a:pt x="894669" y="1167414"/>
                  <a:pt x="894669" y="1143546"/>
                </a:cubicBezTo>
                <a:cubicBezTo>
                  <a:pt x="894669" y="1119610"/>
                  <a:pt x="914117" y="1100230"/>
                  <a:pt x="937984" y="1100230"/>
                </a:cubicBezTo>
                <a:lnTo>
                  <a:pt x="1099959" y="1100230"/>
                </a:lnTo>
                <a:lnTo>
                  <a:pt x="1099959" y="938120"/>
                </a:lnTo>
                <a:cubicBezTo>
                  <a:pt x="1099959" y="914932"/>
                  <a:pt x="1118251" y="896028"/>
                  <a:pt x="1141030" y="894804"/>
                </a:cubicBezTo>
                <a:close/>
                <a:moveTo>
                  <a:pt x="43316" y="894737"/>
                </a:moveTo>
                <a:cubicBezTo>
                  <a:pt x="67252" y="894737"/>
                  <a:pt x="86632" y="914184"/>
                  <a:pt x="86632" y="938052"/>
                </a:cubicBezTo>
                <a:lnTo>
                  <a:pt x="86632" y="1100163"/>
                </a:lnTo>
                <a:lnTo>
                  <a:pt x="248742" y="1100163"/>
                </a:lnTo>
                <a:cubicBezTo>
                  <a:pt x="272610" y="1100163"/>
                  <a:pt x="292058" y="1119543"/>
                  <a:pt x="292058" y="1143478"/>
                </a:cubicBezTo>
                <a:cubicBezTo>
                  <a:pt x="292058" y="1167414"/>
                  <a:pt x="272610" y="1186794"/>
                  <a:pt x="248742" y="1186794"/>
                </a:cubicBezTo>
                <a:lnTo>
                  <a:pt x="43316" y="1186794"/>
                </a:lnTo>
                <a:cubicBezTo>
                  <a:pt x="19380" y="1186794"/>
                  <a:pt x="1" y="1167346"/>
                  <a:pt x="1" y="1143478"/>
                </a:cubicBezTo>
                <a:lnTo>
                  <a:pt x="1" y="938052"/>
                </a:lnTo>
                <a:cubicBezTo>
                  <a:pt x="1" y="914116"/>
                  <a:pt x="19380" y="894737"/>
                  <a:pt x="43316" y="894737"/>
                </a:cubicBezTo>
                <a:close/>
                <a:moveTo>
                  <a:pt x="1579275" y="455292"/>
                </a:moveTo>
                <a:cubicBezTo>
                  <a:pt x="1622533" y="460161"/>
                  <a:pt x="1659139" y="496634"/>
                  <a:pt x="1659139" y="544640"/>
                </a:cubicBezTo>
                <a:lnTo>
                  <a:pt x="1659139" y="559642"/>
                </a:lnTo>
                <a:lnTo>
                  <a:pt x="1729077" y="559642"/>
                </a:lnTo>
                <a:cubicBezTo>
                  <a:pt x="1747651" y="559642"/>
                  <a:pt x="1762724" y="574715"/>
                  <a:pt x="1762724" y="593289"/>
                </a:cubicBezTo>
                <a:cubicBezTo>
                  <a:pt x="1762724" y="611862"/>
                  <a:pt x="1747651" y="626936"/>
                  <a:pt x="1729077" y="626936"/>
                </a:cubicBezTo>
                <a:lnTo>
                  <a:pt x="1659139" y="626936"/>
                </a:lnTo>
                <a:lnTo>
                  <a:pt x="1659139" y="641937"/>
                </a:lnTo>
                <a:cubicBezTo>
                  <a:pt x="1659139" y="705945"/>
                  <a:pt x="1594060" y="749451"/>
                  <a:pt x="1534910" y="724877"/>
                </a:cubicBezTo>
                <a:lnTo>
                  <a:pt x="1374247" y="658154"/>
                </a:lnTo>
                <a:cubicBezTo>
                  <a:pt x="1358102" y="651439"/>
                  <a:pt x="1346601" y="640152"/>
                  <a:pt x="1339528" y="626936"/>
                </a:cubicBezTo>
                <a:lnTo>
                  <a:pt x="689479" y="626936"/>
                </a:lnTo>
                <a:lnTo>
                  <a:pt x="688573" y="631427"/>
                </a:lnTo>
                <a:cubicBezTo>
                  <a:pt x="673295" y="667546"/>
                  <a:pt x="637531" y="692889"/>
                  <a:pt x="595846" y="692889"/>
                </a:cubicBezTo>
                <a:cubicBezTo>
                  <a:pt x="540266" y="692889"/>
                  <a:pt x="495211" y="647834"/>
                  <a:pt x="495211" y="592255"/>
                </a:cubicBezTo>
                <a:cubicBezTo>
                  <a:pt x="495211" y="536676"/>
                  <a:pt x="540266" y="491621"/>
                  <a:pt x="595846" y="491621"/>
                </a:cubicBezTo>
                <a:cubicBezTo>
                  <a:pt x="637531" y="491621"/>
                  <a:pt x="673295" y="516965"/>
                  <a:pt x="688573" y="553084"/>
                </a:cubicBezTo>
                <a:lnTo>
                  <a:pt x="689897" y="559642"/>
                </a:lnTo>
                <a:lnTo>
                  <a:pt x="1339528" y="559642"/>
                </a:lnTo>
                <a:cubicBezTo>
                  <a:pt x="1346672" y="546426"/>
                  <a:pt x="1358102" y="535068"/>
                  <a:pt x="1374247" y="528423"/>
                </a:cubicBezTo>
                <a:lnTo>
                  <a:pt x="1534910" y="461701"/>
                </a:lnTo>
                <a:cubicBezTo>
                  <a:pt x="1549698" y="455557"/>
                  <a:pt x="1564856" y="453669"/>
                  <a:pt x="1579275" y="455292"/>
                </a:cubicBezTo>
                <a:close/>
                <a:moveTo>
                  <a:pt x="593363" y="368117"/>
                </a:moveTo>
                <a:cubicBezTo>
                  <a:pt x="691804" y="368117"/>
                  <a:pt x="775672" y="432053"/>
                  <a:pt x="806176" y="520422"/>
                </a:cubicBezTo>
                <a:lnTo>
                  <a:pt x="723951" y="520422"/>
                </a:lnTo>
                <a:cubicBezTo>
                  <a:pt x="698305" y="474631"/>
                  <a:pt x="649442" y="443698"/>
                  <a:pt x="593292" y="443698"/>
                </a:cubicBezTo>
                <a:cubicBezTo>
                  <a:pt x="510567" y="443698"/>
                  <a:pt x="443559" y="512064"/>
                  <a:pt x="443559" y="594789"/>
                </a:cubicBezTo>
                <a:cubicBezTo>
                  <a:pt x="443559" y="677513"/>
                  <a:pt x="510567" y="744522"/>
                  <a:pt x="593292" y="744522"/>
                </a:cubicBezTo>
                <a:cubicBezTo>
                  <a:pt x="651014" y="744522"/>
                  <a:pt x="700949" y="711232"/>
                  <a:pt x="726023" y="662940"/>
                </a:cubicBezTo>
                <a:lnTo>
                  <a:pt x="807461" y="662940"/>
                </a:lnTo>
                <a:cubicBezTo>
                  <a:pt x="777958" y="753094"/>
                  <a:pt x="693090" y="818602"/>
                  <a:pt x="593363" y="818602"/>
                </a:cubicBezTo>
                <a:cubicBezTo>
                  <a:pt x="469348" y="818602"/>
                  <a:pt x="368121" y="717375"/>
                  <a:pt x="368121" y="593360"/>
                </a:cubicBezTo>
                <a:cubicBezTo>
                  <a:pt x="368121" y="469344"/>
                  <a:pt x="469348" y="368117"/>
                  <a:pt x="593363" y="368117"/>
                </a:cubicBezTo>
                <a:close/>
                <a:moveTo>
                  <a:pt x="593292" y="228528"/>
                </a:moveTo>
                <a:cubicBezTo>
                  <a:pt x="769457" y="228528"/>
                  <a:pt x="918261" y="353330"/>
                  <a:pt x="952337" y="520493"/>
                </a:cubicBezTo>
                <a:lnTo>
                  <a:pt x="874756" y="520493"/>
                </a:lnTo>
                <a:cubicBezTo>
                  <a:pt x="842038" y="395692"/>
                  <a:pt x="727809" y="302609"/>
                  <a:pt x="593292" y="302609"/>
                </a:cubicBezTo>
                <a:cubicBezTo>
                  <a:pt x="433629" y="302609"/>
                  <a:pt x="302470" y="433768"/>
                  <a:pt x="302470" y="593431"/>
                </a:cubicBezTo>
                <a:cubicBezTo>
                  <a:pt x="302470" y="753093"/>
                  <a:pt x="433629" y="884253"/>
                  <a:pt x="593292" y="884253"/>
                </a:cubicBezTo>
                <a:cubicBezTo>
                  <a:pt x="729167" y="884253"/>
                  <a:pt x="844324" y="790313"/>
                  <a:pt x="875684" y="663154"/>
                </a:cubicBezTo>
                <a:lnTo>
                  <a:pt x="952980" y="663154"/>
                </a:lnTo>
                <a:cubicBezTo>
                  <a:pt x="920190" y="832247"/>
                  <a:pt x="770672" y="959905"/>
                  <a:pt x="593292" y="959905"/>
                </a:cubicBezTo>
                <a:cubicBezTo>
                  <a:pt x="392267" y="959905"/>
                  <a:pt x="226889" y="797385"/>
                  <a:pt x="226889" y="594931"/>
                </a:cubicBezTo>
                <a:cubicBezTo>
                  <a:pt x="226889" y="392477"/>
                  <a:pt x="392267" y="228528"/>
                  <a:pt x="593292" y="228528"/>
                </a:cubicBezTo>
                <a:close/>
                <a:moveTo>
                  <a:pt x="593363" y="87225"/>
                </a:moveTo>
                <a:cubicBezTo>
                  <a:pt x="728809" y="87225"/>
                  <a:pt x="855682" y="140017"/>
                  <a:pt x="951194" y="235529"/>
                </a:cubicBezTo>
                <a:cubicBezTo>
                  <a:pt x="1029275" y="313682"/>
                  <a:pt x="1078781" y="412837"/>
                  <a:pt x="1094212" y="520422"/>
                </a:cubicBezTo>
                <a:lnTo>
                  <a:pt x="1018988" y="520422"/>
                </a:lnTo>
                <a:cubicBezTo>
                  <a:pt x="984127" y="316968"/>
                  <a:pt x="806533" y="161448"/>
                  <a:pt x="593292" y="161448"/>
                </a:cubicBezTo>
                <a:cubicBezTo>
                  <a:pt x="355190" y="161448"/>
                  <a:pt x="161309" y="355330"/>
                  <a:pt x="161309" y="593431"/>
                </a:cubicBezTo>
                <a:cubicBezTo>
                  <a:pt x="161309" y="831533"/>
                  <a:pt x="355190" y="1025414"/>
                  <a:pt x="593292" y="1025414"/>
                </a:cubicBezTo>
                <a:cubicBezTo>
                  <a:pt x="807747" y="1025414"/>
                  <a:pt x="986198" y="868180"/>
                  <a:pt x="1019560" y="662868"/>
                </a:cubicBezTo>
                <a:lnTo>
                  <a:pt x="1094569" y="662868"/>
                </a:lnTo>
                <a:cubicBezTo>
                  <a:pt x="1079710" y="771810"/>
                  <a:pt x="1030060" y="872181"/>
                  <a:pt x="951122" y="951119"/>
                </a:cubicBezTo>
                <a:cubicBezTo>
                  <a:pt x="855611" y="1046631"/>
                  <a:pt x="728738" y="1099352"/>
                  <a:pt x="593292" y="1099352"/>
                </a:cubicBezTo>
                <a:cubicBezTo>
                  <a:pt x="457847" y="1099352"/>
                  <a:pt x="330974" y="1046631"/>
                  <a:pt x="235462" y="951119"/>
                </a:cubicBezTo>
                <a:cubicBezTo>
                  <a:pt x="139950" y="855607"/>
                  <a:pt x="87229" y="728734"/>
                  <a:pt x="87229" y="593289"/>
                </a:cubicBezTo>
                <a:cubicBezTo>
                  <a:pt x="87229" y="457843"/>
                  <a:pt x="140021" y="330970"/>
                  <a:pt x="235533" y="235458"/>
                </a:cubicBezTo>
                <a:cubicBezTo>
                  <a:pt x="331045" y="139946"/>
                  <a:pt x="457918" y="87225"/>
                  <a:pt x="593363" y="87225"/>
                </a:cubicBezTo>
                <a:close/>
                <a:moveTo>
                  <a:pt x="43316" y="68"/>
                </a:moveTo>
                <a:lnTo>
                  <a:pt x="248743" y="68"/>
                </a:lnTo>
                <a:cubicBezTo>
                  <a:pt x="272679" y="68"/>
                  <a:pt x="292058" y="19448"/>
                  <a:pt x="292058" y="43383"/>
                </a:cubicBezTo>
                <a:cubicBezTo>
                  <a:pt x="292058" y="67319"/>
                  <a:pt x="272610" y="86699"/>
                  <a:pt x="248743" y="86699"/>
                </a:cubicBezTo>
                <a:lnTo>
                  <a:pt x="86632" y="86699"/>
                </a:lnTo>
                <a:lnTo>
                  <a:pt x="86632" y="248809"/>
                </a:lnTo>
                <a:cubicBezTo>
                  <a:pt x="86632" y="272745"/>
                  <a:pt x="67184" y="292126"/>
                  <a:pt x="43316" y="292126"/>
                </a:cubicBezTo>
                <a:cubicBezTo>
                  <a:pt x="19313" y="292126"/>
                  <a:pt x="-67" y="272745"/>
                  <a:pt x="1" y="248809"/>
                </a:cubicBezTo>
                <a:lnTo>
                  <a:pt x="1" y="43383"/>
                </a:lnTo>
                <a:cubicBezTo>
                  <a:pt x="1" y="19448"/>
                  <a:pt x="19449" y="68"/>
                  <a:pt x="43316" y="68"/>
                </a:cubicBezTo>
                <a:close/>
                <a:moveTo>
                  <a:pt x="937984" y="0"/>
                </a:moveTo>
                <a:lnTo>
                  <a:pt x="1143275" y="0"/>
                </a:lnTo>
                <a:cubicBezTo>
                  <a:pt x="1154902" y="0"/>
                  <a:pt x="1165851" y="4624"/>
                  <a:pt x="1173942" y="12715"/>
                </a:cubicBezTo>
                <a:cubicBezTo>
                  <a:pt x="1182171" y="20944"/>
                  <a:pt x="1186658" y="31892"/>
                  <a:pt x="1186658" y="43383"/>
                </a:cubicBezTo>
                <a:lnTo>
                  <a:pt x="1186658" y="248809"/>
                </a:lnTo>
                <a:cubicBezTo>
                  <a:pt x="1186658" y="272746"/>
                  <a:pt x="1167211" y="292126"/>
                  <a:pt x="1143343" y="292126"/>
                </a:cubicBezTo>
                <a:cubicBezTo>
                  <a:pt x="1119407" y="292126"/>
                  <a:pt x="1100027" y="272677"/>
                  <a:pt x="1100027" y="248809"/>
                </a:cubicBezTo>
                <a:lnTo>
                  <a:pt x="1100027" y="86699"/>
                </a:lnTo>
                <a:lnTo>
                  <a:pt x="937917" y="86699"/>
                </a:lnTo>
                <a:cubicBezTo>
                  <a:pt x="914049" y="86699"/>
                  <a:pt x="894669" y="67251"/>
                  <a:pt x="894669" y="43315"/>
                </a:cubicBezTo>
                <a:cubicBezTo>
                  <a:pt x="894669" y="19380"/>
                  <a:pt x="914117" y="0"/>
                  <a:pt x="937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defTabSz="914400">
              <a:defRPr/>
            </a:pPr>
            <a:endParaRPr sz="1400" kern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17" name="Freeform 56">
            <a:extLst>
              <a:ext uri="{FF2B5EF4-FFF2-40B4-BE49-F238E27FC236}">
                <a16:creationId xmlns:a16="http://schemas.microsoft.com/office/drawing/2014/main" id="{1B0A2E56-C36A-4066-B32F-BABC8D6E50C9}"/>
              </a:ext>
            </a:extLst>
          </p:cNvPr>
          <p:cNvSpPr/>
          <p:nvPr/>
        </p:nvSpPr>
        <p:spPr>
          <a:xfrm>
            <a:off x="7624317" y="4275042"/>
            <a:ext cx="308567" cy="265723"/>
          </a:xfrm>
          <a:custGeom>
            <a:avLst/>
            <a:gdLst>
              <a:gd name="connsiteX0" fmla="*/ 522360 w 1590519"/>
              <a:gd name="connsiteY0" fmla="*/ 266344 h 570921"/>
              <a:gd name="connsiteX1" fmla="*/ 567809 w 1590519"/>
              <a:gd name="connsiteY1" fmla="*/ 307242 h 570921"/>
              <a:gd name="connsiteX2" fmla="*/ 563752 w 1590519"/>
              <a:gd name="connsiteY2" fmla="*/ 339324 h 570921"/>
              <a:gd name="connsiteX3" fmla="*/ 557505 w 1590519"/>
              <a:gd name="connsiteY3" fmla="*/ 346266 h 570921"/>
              <a:gd name="connsiteX4" fmla="*/ 498345 w 1590519"/>
              <a:gd name="connsiteY4" fmla="*/ 293031 h 570921"/>
              <a:gd name="connsiteX5" fmla="*/ 564933 w 1590519"/>
              <a:gd name="connsiteY5" fmla="*/ 83181 h 570921"/>
              <a:gd name="connsiteX6" fmla="*/ 602701 w 1590519"/>
              <a:gd name="connsiteY6" fmla="*/ 108584 h 570921"/>
              <a:gd name="connsiteX7" fmla="*/ 400480 w 1590519"/>
              <a:gd name="connsiteY7" fmla="*/ 380652 h 570921"/>
              <a:gd name="connsiteX8" fmla="*/ 310854 w 1590519"/>
              <a:gd name="connsiteY8" fmla="*/ 324865 h 570921"/>
              <a:gd name="connsiteX9" fmla="*/ 240803 w 1590519"/>
              <a:gd name="connsiteY9" fmla="*/ 417684 h 570921"/>
              <a:gd name="connsiteX10" fmla="*/ 180383 w 1590519"/>
              <a:gd name="connsiteY10" fmla="*/ 395793 h 570921"/>
              <a:gd name="connsiteX11" fmla="*/ 104202 w 1590519"/>
              <a:gd name="connsiteY11" fmla="*/ 478103 h 570921"/>
              <a:gd name="connsiteX12" fmla="*/ 79794 w 1590519"/>
              <a:gd name="connsiteY12" fmla="*/ 478213 h 570921"/>
              <a:gd name="connsiteX13" fmla="*/ 79684 w 1590519"/>
              <a:gd name="connsiteY13" fmla="*/ 454461 h 570921"/>
              <a:gd name="connsiteX14" fmla="*/ 173378 w 1590519"/>
              <a:gd name="connsiteY14" fmla="*/ 349383 h 570921"/>
              <a:gd name="connsiteX15" fmla="*/ 226792 w 1590519"/>
              <a:gd name="connsiteY15" fmla="*/ 374777 h 570921"/>
              <a:gd name="connsiteX16" fmla="*/ 304815 w 1590519"/>
              <a:gd name="connsiteY16" fmla="*/ 273329 h 570921"/>
              <a:gd name="connsiteX17" fmla="*/ 390214 w 1590519"/>
              <a:gd name="connsiteY17" fmla="*/ 330473 h 570921"/>
              <a:gd name="connsiteX18" fmla="*/ 1307037 w 1590519"/>
              <a:gd name="connsiteY18" fmla="*/ 68338 h 570921"/>
              <a:gd name="connsiteX19" fmla="*/ 1590519 w 1590519"/>
              <a:gd name="connsiteY19" fmla="*/ 68338 h 570921"/>
              <a:gd name="connsiteX20" fmla="*/ 1590519 w 1590519"/>
              <a:gd name="connsiteY20" fmla="*/ 429211 h 570921"/>
              <a:gd name="connsiteX21" fmla="*/ 1307037 w 1590519"/>
              <a:gd name="connsiteY21" fmla="*/ 429211 h 570921"/>
              <a:gd name="connsiteX22" fmla="*/ 158362 w 1590519"/>
              <a:gd name="connsiteY22" fmla="*/ 55907 h 570921"/>
              <a:gd name="connsiteX23" fmla="*/ 221538 w 1590519"/>
              <a:gd name="connsiteY23" fmla="*/ 174254 h 570921"/>
              <a:gd name="connsiteX24" fmla="*/ 288087 w 1590519"/>
              <a:gd name="connsiteY24" fmla="*/ 120840 h 570921"/>
              <a:gd name="connsiteX25" fmla="*/ 363393 w 1590519"/>
              <a:gd name="connsiteY25" fmla="*/ 189140 h 570921"/>
              <a:gd name="connsiteX26" fmla="*/ 420310 w 1590519"/>
              <a:gd name="connsiteY26" fmla="*/ 176881 h 570921"/>
              <a:gd name="connsiteX27" fmla="*/ 448331 w 1590519"/>
              <a:gd name="connsiteY27" fmla="*/ 199648 h 570921"/>
              <a:gd name="connsiteX28" fmla="*/ 433781 w 1590519"/>
              <a:gd name="connsiteY28" fmla="*/ 218509 h 570921"/>
              <a:gd name="connsiteX29" fmla="*/ 416807 w 1590519"/>
              <a:gd name="connsiteY29" fmla="*/ 203151 h 570921"/>
              <a:gd name="connsiteX30" fmla="*/ 359284 w 1590519"/>
              <a:gd name="connsiteY30" fmla="*/ 215612 h 570921"/>
              <a:gd name="connsiteX31" fmla="*/ 289839 w 1590519"/>
              <a:gd name="connsiteY31" fmla="*/ 151487 h 570921"/>
              <a:gd name="connsiteX32" fmla="*/ 215408 w 1590519"/>
              <a:gd name="connsiteY32" fmla="*/ 205777 h 570921"/>
              <a:gd name="connsiteX33" fmla="*/ 152295 w 1590519"/>
              <a:gd name="connsiteY33" fmla="*/ 91257 h 570921"/>
              <a:gd name="connsiteX34" fmla="*/ 81943 w 1590519"/>
              <a:gd name="connsiteY34" fmla="*/ 120905 h 570921"/>
              <a:gd name="connsiteX35" fmla="*/ 71373 w 1590519"/>
              <a:gd name="connsiteY35" fmla="*/ 89933 h 570921"/>
              <a:gd name="connsiteX36" fmla="*/ 38528 w 1590519"/>
              <a:gd name="connsiteY36" fmla="*/ 0 h 570921"/>
              <a:gd name="connsiteX37" fmla="*/ 77057 w 1590519"/>
              <a:gd name="connsiteY37" fmla="*/ 43782 h 570921"/>
              <a:gd name="connsiteX38" fmla="*/ 52539 w 1590519"/>
              <a:gd name="connsiteY38" fmla="*/ 43782 h 570921"/>
              <a:gd name="connsiteX39" fmla="*/ 52539 w 1590519"/>
              <a:gd name="connsiteY39" fmla="*/ 518382 h 570921"/>
              <a:gd name="connsiteX40" fmla="*/ 523636 w 1590519"/>
              <a:gd name="connsiteY40" fmla="*/ 518382 h 570921"/>
              <a:gd name="connsiteX41" fmla="*/ 523636 w 1590519"/>
              <a:gd name="connsiteY41" fmla="*/ 493864 h 570921"/>
              <a:gd name="connsiteX42" fmla="*/ 567418 w 1590519"/>
              <a:gd name="connsiteY42" fmla="*/ 532393 h 570921"/>
              <a:gd name="connsiteX43" fmla="*/ 523636 w 1590519"/>
              <a:gd name="connsiteY43" fmla="*/ 570921 h 570921"/>
              <a:gd name="connsiteX44" fmla="*/ 523636 w 1590519"/>
              <a:gd name="connsiteY44" fmla="*/ 546403 h 570921"/>
              <a:gd name="connsiteX45" fmla="*/ 52539 w 1590519"/>
              <a:gd name="connsiteY45" fmla="*/ 546403 h 570921"/>
              <a:gd name="connsiteX46" fmla="*/ 52539 w 1590519"/>
              <a:gd name="connsiteY46" fmla="*/ 567419 h 570921"/>
              <a:gd name="connsiteX47" fmla="*/ 24518 w 1590519"/>
              <a:gd name="connsiteY47" fmla="*/ 567419 h 570921"/>
              <a:gd name="connsiteX48" fmla="*/ 24518 w 1590519"/>
              <a:gd name="connsiteY48" fmla="*/ 546403 h 570921"/>
              <a:gd name="connsiteX49" fmla="*/ 0 w 1590519"/>
              <a:gd name="connsiteY49" fmla="*/ 546403 h 570921"/>
              <a:gd name="connsiteX50" fmla="*/ 0 w 1590519"/>
              <a:gd name="connsiteY50" fmla="*/ 518382 h 570921"/>
              <a:gd name="connsiteX51" fmla="*/ 24518 w 1590519"/>
              <a:gd name="connsiteY51" fmla="*/ 518382 h 570921"/>
              <a:gd name="connsiteX52" fmla="*/ 24518 w 1590519"/>
              <a:gd name="connsiteY52" fmla="*/ 43782 h 570921"/>
              <a:gd name="connsiteX53" fmla="*/ 0 w 1590519"/>
              <a:gd name="connsiteY53" fmla="*/ 43782 h 570921"/>
              <a:gd name="connsiteX0" fmla="*/ 522360 w 1590519"/>
              <a:gd name="connsiteY0" fmla="*/ 266344 h 570921"/>
              <a:gd name="connsiteX1" fmla="*/ 567809 w 1590519"/>
              <a:gd name="connsiteY1" fmla="*/ 307242 h 570921"/>
              <a:gd name="connsiteX2" fmla="*/ 563752 w 1590519"/>
              <a:gd name="connsiteY2" fmla="*/ 339324 h 570921"/>
              <a:gd name="connsiteX3" fmla="*/ 557505 w 1590519"/>
              <a:gd name="connsiteY3" fmla="*/ 346266 h 570921"/>
              <a:gd name="connsiteX4" fmla="*/ 498345 w 1590519"/>
              <a:gd name="connsiteY4" fmla="*/ 293031 h 570921"/>
              <a:gd name="connsiteX5" fmla="*/ 522360 w 1590519"/>
              <a:gd name="connsiteY5" fmla="*/ 266344 h 570921"/>
              <a:gd name="connsiteX6" fmla="*/ 564933 w 1590519"/>
              <a:gd name="connsiteY6" fmla="*/ 83181 h 570921"/>
              <a:gd name="connsiteX7" fmla="*/ 602701 w 1590519"/>
              <a:gd name="connsiteY7" fmla="*/ 108584 h 570921"/>
              <a:gd name="connsiteX8" fmla="*/ 400480 w 1590519"/>
              <a:gd name="connsiteY8" fmla="*/ 380652 h 570921"/>
              <a:gd name="connsiteX9" fmla="*/ 310854 w 1590519"/>
              <a:gd name="connsiteY9" fmla="*/ 324865 h 570921"/>
              <a:gd name="connsiteX10" fmla="*/ 240803 w 1590519"/>
              <a:gd name="connsiteY10" fmla="*/ 417684 h 570921"/>
              <a:gd name="connsiteX11" fmla="*/ 180383 w 1590519"/>
              <a:gd name="connsiteY11" fmla="*/ 395793 h 570921"/>
              <a:gd name="connsiteX12" fmla="*/ 104202 w 1590519"/>
              <a:gd name="connsiteY12" fmla="*/ 478103 h 570921"/>
              <a:gd name="connsiteX13" fmla="*/ 79794 w 1590519"/>
              <a:gd name="connsiteY13" fmla="*/ 478213 h 570921"/>
              <a:gd name="connsiteX14" fmla="*/ 79684 w 1590519"/>
              <a:gd name="connsiteY14" fmla="*/ 454461 h 570921"/>
              <a:gd name="connsiteX15" fmla="*/ 173378 w 1590519"/>
              <a:gd name="connsiteY15" fmla="*/ 349383 h 570921"/>
              <a:gd name="connsiteX16" fmla="*/ 226792 w 1590519"/>
              <a:gd name="connsiteY16" fmla="*/ 374777 h 570921"/>
              <a:gd name="connsiteX17" fmla="*/ 304815 w 1590519"/>
              <a:gd name="connsiteY17" fmla="*/ 273329 h 570921"/>
              <a:gd name="connsiteX18" fmla="*/ 390214 w 1590519"/>
              <a:gd name="connsiteY18" fmla="*/ 330473 h 570921"/>
              <a:gd name="connsiteX19" fmla="*/ 564933 w 1590519"/>
              <a:gd name="connsiteY19" fmla="*/ 83181 h 570921"/>
              <a:gd name="connsiteX20" fmla="*/ 1307037 w 1590519"/>
              <a:gd name="connsiteY20" fmla="*/ 68338 h 570921"/>
              <a:gd name="connsiteX21" fmla="*/ 1590519 w 1590519"/>
              <a:gd name="connsiteY21" fmla="*/ 68338 h 570921"/>
              <a:gd name="connsiteX22" fmla="*/ 1590519 w 1590519"/>
              <a:gd name="connsiteY22" fmla="*/ 429211 h 570921"/>
              <a:gd name="connsiteX23" fmla="*/ 1307037 w 1590519"/>
              <a:gd name="connsiteY23" fmla="*/ 68338 h 570921"/>
              <a:gd name="connsiteX24" fmla="*/ 158362 w 1590519"/>
              <a:gd name="connsiteY24" fmla="*/ 55907 h 570921"/>
              <a:gd name="connsiteX25" fmla="*/ 221538 w 1590519"/>
              <a:gd name="connsiteY25" fmla="*/ 174254 h 570921"/>
              <a:gd name="connsiteX26" fmla="*/ 288087 w 1590519"/>
              <a:gd name="connsiteY26" fmla="*/ 120840 h 570921"/>
              <a:gd name="connsiteX27" fmla="*/ 363393 w 1590519"/>
              <a:gd name="connsiteY27" fmla="*/ 189140 h 570921"/>
              <a:gd name="connsiteX28" fmla="*/ 420310 w 1590519"/>
              <a:gd name="connsiteY28" fmla="*/ 176881 h 570921"/>
              <a:gd name="connsiteX29" fmla="*/ 448331 w 1590519"/>
              <a:gd name="connsiteY29" fmla="*/ 199648 h 570921"/>
              <a:gd name="connsiteX30" fmla="*/ 433781 w 1590519"/>
              <a:gd name="connsiteY30" fmla="*/ 218509 h 570921"/>
              <a:gd name="connsiteX31" fmla="*/ 416807 w 1590519"/>
              <a:gd name="connsiteY31" fmla="*/ 203151 h 570921"/>
              <a:gd name="connsiteX32" fmla="*/ 359284 w 1590519"/>
              <a:gd name="connsiteY32" fmla="*/ 215612 h 570921"/>
              <a:gd name="connsiteX33" fmla="*/ 289839 w 1590519"/>
              <a:gd name="connsiteY33" fmla="*/ 151487 h 570921"/>
              <a:gd name="connsiteX34" fmla="*/ 215408 w 1590519"/>
              <a:gd name="connsiteY34" fmla="*/ 205777 h 570921"/>
              <a:gd name="connsiteX35" fmla="*/ 152295 w 1590519"/>
              <a:gd name="connsiteY35" fmla="*/ 91257 h 570921"/>
              <a:gd name="connsiteX36" fmla="*/ 81943 w 1590519"/>
              <a:gd name="connsiteY36" fmla="*/ 120905 h 570921"/>
              <a:gd name="connsiteX37" fmla="*/ 71373 w 1590519"/>
              <a:gd name="connsiteY37" fmla="*/ 89933 h 570921"/>
              <a:gd name="connsiteX38" fmla="*/ 158362 w 1590519"/>
              <a:gd name="connsiteY38" fmla="*/ 55907 h 570921"/>
              <a:gd name="connsiteX39" fmla="*/ 38528 w 1590519"/>
              <a:gd name="connsiteY39" fmla="*/ 0 h 570921"/>
              <a:gd name="connsiteX40" fmla="*/ 77057 w 1590519"/>
              <a:gd name="connsiteY40" fmla="*/ 43782 h 570921"/>
              <a:gd name="connsiteX41" fmla="*/ 52539 w 1590519"/>
              <a:gd name="connsiteY41" fmla="*/ 43782 h 570921"/>
              <a:gd name="connsiteX42" fmla="*/ 52539 w 1590519"/>
              <a:gd name="connsiteY42" fmla="*/ 518382 h 570921"/>
              <a:gd name="connsiteX43" fmla="*/ 523636 w 1590519"/>
              <a:gd name="connsiteY43" fmla="*/ 518382 h 570921"/>
              <a:gd name="connsiteX44" fmla="*/ 523636 w 1590519"/>
              <a:gd name="connsiteY44" fmla="*/ 493864 h 570921"/>
              <a:gd name="connsiteX45" fmla="*/ 567418 w 1590519"/>
              <a:gd name="connsiteY45" fmla="*/ 532393 h 570921"/>
              <a:gd name="connsiteX46" fmla="*/ 523636 w 1590519"/>
              <a:gd name="connsiteY46" fmla="*/ 570921 h 570921"/>
              <a:gd name="connsiteX47" fmla="*/ 523636 w 1590519"/>
              <a:gd name="connsiteY47" fmla="*/ 546403 h 570921"/>
              <a:gd name="connsiteX48" fmla="*/ 52539 w 1590519"/>
              <a:gd name="connsiteY48" fmla="*/ 546403 h 570921"/>
              <a:gd name="connsiteX49" fmla="*/ 52539 w 1590519"/>
              <a:gd name="connsiteY49" fmla="*/ 567419 h 570921"/>
              <a:gd name="connsiteX50" fmla="*/ 24518 w 1590519"/>
              <a:gd name="connsiteY50" fmla="*/ 567419 h 570921"/>
              <a:gd name="connsiteX51" fmla="*/ 24518 w 1590519"/>
              <a:gd name="connsiteY51" fmla="*/ 546403 h 570921"/>
              <a:gd name="connsiteX52" fmla="*/ 0 w 1590519"/>
              <a:gd name="connsiteY52" fmla="*/ 546403 h 570921"/>
              <a:gd name="connsiteX53" fmla="*/ 0 w 1590519"/>
              <a:gd name="connsiteY53" fmla="*/ 518382 h 570921"/>
              <a:gd name="connsiteX54" fmla="*/ 24518 w 1590519"/>
              <a:gd name="connsiteY54" fmla="*/ 518382 h 570921"/>
              <a:gd name="connsiteX55" fmla="*/ 24518 w 1590519"/>
              <a:gd name="connsiteY55" fmla="*/ 43782 h 570921"/>
              <a:gd name="connsiteX56" fmla="*/ 0 w 1590519"/>
              <a:gd name="connsiteY56" fmla="*/ 43782 h 570921"/>
              <a:gd name="connsiteX57" fmla="*/ 38528 w 1590519"/>
              <a:gd name="connsiteY57" fmla="*/ 0 h 570921"/>
              <a:gd name="connsiteX0" fmla="*/ 522360 w 1590519"/>
              <a:gd name="connsiteY0" fmla="*/ 266344 h 570921"/>
              <a:gd name="connsiteX1" fmla="*/ 567809 w 1590519"/>
              <a:gd name="connsiteY1" fmla="*/ 307242 h 570921"/>
              <a:gd name="connsiteX2" fmla="*/ 563752 w 1590519"/>
              <a:gd name="connsiteY2" fmla="*/ 339324 h 570921"/>
              <a:gd name="connsiteX3" fmla="*/ 557505 w 1590519"/>
              <a:gd name="connsiteY3" fmla="*/ 346266 h 570921"/>
              <a:gd name="connsiteX4" fmla="*/ 498345 w 1590519"/>
              <a:gd name="connsiteY4" fmla="*/ 293031 h 570921"/>
              <a:gd name="connsiteX5" fmla="*/ 522360 w 1590519"/>
              <a:gd name="connsiteY5" fmla="*/ 266344 h 570921"/>
              <a:gd name="connsiteX6" fmla="*/ 564933 w 1590519"/>
              <a:gd name="connsiteY6" fmla="*/ 83181 h 570921"/>
              <a:gd name="connsiteX7" fmla="*/ 602701 w 1590519"/>
              <a:gd name="connsiteY7" fmla="*/ 108584 h 570921"/>
              <a:gd name="connsiteX8" fmla="*/ 400480 w 1590519"/>
              <a:gd name="connsiteY8" fmla="*/ 380652 h 570921"/>
              <a:gd name="connsiteX9" fmla="*/ 310854 w 1590519"/>
              <a:gd name="connsiteY9" fmla="*/ 324865 h 570921"/>
              <a:gd name="connsiteX10" fmla="*/ 240803 w 1590519"/>
              <a:gd name="connsiteY10" fmla="*/ 417684 h 570921"/>
              <a:gd name="connsiteX11" fmla="*/ 180383 w 1590519"/>
              <a:gd name="connsiteY11" fmla="*/ 395793 h 570921"/>
              <a:gd name="connsiteX12" fmla="*/ 104202 w 1590519"/>
              <a:gd name="connsiteY12" fmla="*/ 478103 h 570921"/>
              <a:gd name="connsiteX13" fmla="*/ 79794 w 1590519"/>
              <a:gd name="connsiteY13" fmla="*/ 478213 h 570921"/>
              <a:gd name="connsiteX14" fmla="*/ 79684 w 1590519"/>
              <a:gd name="connsiteY14" fmla="*/ 454461 h 570921"/>
              <a:gd name="connsiteX15" fmla="*/ 173378 w 1590519"/>
              <a:gd name="connsiteY15" fmla="*/ 349383 h 570921"/>
              <a:gd name="connsiteX16" fmla="*/ 226792 w 1590519"/>
              <a:gd name="connsiteY16" fmla="*/ 374777 h 570921"/>
              <a:gd name="connsiteX17" fmla="*/ 304815 w 1590519"/>
              <a:gd name="connsiteY17" fmla="*/ 273329 h 570921"/>
              <a:gd name="connsiteX18" fmla="*/ 390214 w 1590519"/>
              <a:gd name="connsiteY18" fmla="*/ 330473 h 570921"/>
              <a:gd name="connsiteX19" fmla="*/ 564933 w 1590519"/>
              <a:gd name="connsiteY19" fmla="*/ 83181 h 570921"/>
              <a:gd name="connsiteX20" fmla="*/ 1590519 w 1590519"/>
              <a:gd name="connsiteY20" fmla="*/ 429211 h 570921"/>
              <a:gd name="connsiteX21" fmla="*/ 1590519 w 1590519"/>
              <a:gd name="connsiteY21" fmla="*/ 68338 h 570921"/>
              <a:gd name="connsiteX22" fmla="*/ 1590519 w 1590519"/>
              <a:gd name="connsiteY22" fmla="*/ 429211 h 570921"/>
              <a:gd name="connsiteX23" fmla="*/ 158362 w 1590519"/>
              <a:gd name="connsiteY23" fmla="*/ 55907 h 570921"/>
              <a:gd name="connsiteX24" fmla="*/ 221538 w 1590519"/>
              <a:gd name="connsiteY24" fmla="*/ 174254 h 570921"/>
              <a:gd name="connsiteX25" fmla="*/ 288087 w 1590519"/>
              <a:gd name="connsiteY25" fmla="*/ 120840 h 570921"/>
              <a:gd name="connsiteX26" fmla="*/ 363393 w 1590519"/>
              <a:gd name="connsiteY26" fmla="*/ 189140 h 570921"/>
              <a:gd name="connsiteX27" fmla="*/ 420310 w 1590519"/>
              <a:gd name="connsiteY27" fmla="*/ 176881 h 570921"/>
              <a:gd name="connsiteX28" fmla="*/ 448331 w 1590519"/>
              <a:gd name="connsiteY28" fmla="*/ 199648 h 570921"/>
              <a:gd name="connsiteX29" fmla="*/ 433781 w 1590519"/>
              <a:gd name="connsiteY29" fmla="*/ 218509 h 570921"/>
              <a:gd name="connsiteX30" fmla="*/ 416807 w 1590519"/>
              <a:gd name="connsiteY30" fmla="*/ 203151 h 570921"/>
              <a:gd name="connsiteX31" fmla="*/ 359284 w 1590519"/>
              <a:gd name="connsiteY31" fmla="*/ 215612 h 570921"/>
              <a:gd name="connsiteX32" fmla="*/ 289839 w 1590519"/>
              <a:gd name="connsiteY32" fmla="*/ 151487 h 570921"/>
              <a:gd name="connsiteX33" fmla="*/ 215408 w 1590519"/>
              <a:gd name="connsiteY33" fmla="*/ 205777 h 570921"/>
              <a:gd name="connsiteX34" fmla="*/ 152295 w 1590519"/>
              <a:gd name="connsiteY34" fmla="*/ 91257 h 570921"/>
              <a:gd name="connsiteX35" fmla="*/ 81943 w 1590519"/>
              <a:gd name="connsiteY35" fmla="*/ 120905 h 570921"/>
              <a:gd name="connsiteX36" fmla="*/ 71373 w 1590519"/>
              <a:gd name="connsiteY36" fmla="*/ 89933 h 570921"/>
              <a:gd name="connsiteX37" fmla="*/ 158362 w 1590519"/>
              <a:gd name="connsiteY37" fmla="*/ 55907 h 570921"/>
              <a:gd name="connsiteX38" fmla="*/ 38528 w 1590519"/>
              <a:gd name="connsiteY38" fmla="*/ 0 h 570921"/>
              <a:gd name="connsiteX39" fmla="*/ 77057 w 1590519"/>
              <a:gd name="connsiteY39" fmla="*/ 43782 h 570921"/>
              <a:gd name="connsiteX40" fmla="*/ 52539 w 1590519"/>
              <a:gd name="connsiteY40" fmla="*/ 43782 h 570921"/>
              <a:gd name="connsiteX41" fmla="*/ 52539 w 1590519"/>
              <a:gd name="connsiteY41" fmla="*/ 518382 h 570921"/>
              <a:gd name="connsiteX42" fmla="*/ 523636 w 1590519"/>
              <a:gd name="connsiteY42" fmla="*/ 518382 h 570921"/>
              <a:gd name="connsiteX43" fmla="*/ 523636 w 1590519"/>
              <a:gd name="connsiteY43" fmla="*/ 493864 h 570921"/>
              <a:gd name="connsiteX44" fmla="*/ 567418 w 1590519"/>
              <a:gd name="connsiteY44" fmla="*/ 532393 h 570921"/>
              <a:gd name="connsiteX45" fmla="*/ 523636 w 1590519"/>
              <a:gd name="connsiteY45" fmla="*/ 570921 h 570921"/>
              <a:gd name="connsiteX46" fmla="*/ 523636 w 1590519"/>
              <a:gd name="connsiteY46" fmla="*/ 546403 h 570921"/>
              <a:gd name="connsiteX47" fmla="*/ 52539 w 1590519"/>
              <a:gd name="connsiteY47" fmla="*/ 546403 h 570921"/>
              <a:gd name="connsiteX48" fmla="*/ 52539 w 1590519"/>
              <a:gd name="connsiteY48" fmla="*/ 567419 h 570921"/>
              <a:gd name="connsiteX49" fmla="*/ 24518 w 1590519"/>
              <a:gd name="connsiteY49" fmla="*/ 567419 h 570921"/>
              <a:gd name="connsiteX50" fmla="*/ 24518 w 1590519"/>
              <a:gd name="connsiteY50" fmla="*/ 546403 h 570921"/>
              <a:gd name="connsiteX51" fmla="*/ 0 w 1590519"/>
              <a:gd name="connsiteY51" fmla="*/ 546403 h 570921"/>
              <a:gd name="connsiteX52" fmla="*/ 0 w 1590519"/>
              <a:gd name="connsiteY52" fmla="*/ 518382 h 570921"/>
              <a:gd name="connsiteX53" fmla="*/ 24518 w 1590519"/>
              <a:gd name="connsiteY53" fmla="*/ 518382 h 570921"/>
              <a:gd name="connsiteX54" fmla="*/ 24518 w 1590519"/>
              <a:gd name="connsiteY54" fmla="*/ 43782 h 570921"/>
              <a:gd name="connsiteX55" fmla="*/ 0 w 1590519"/>
              <a:gd name="connsiteY55" fmla="*/ 43782 h 570921"/>
              <a:gd name="connsiteX56" fmla="*/ 38528 w 1590519"/>
              <a:gd name="connsiteY56" fmla="*/ 0 h 570921"/>
              <a:gd name="connsiteX0" fmla="*/ 522360 w 602701"/>
              <a:gd name="connsiteY0" fmla="*/ 266344 h 570921"/>
              <a:gd name="connsiteX1" fmla="*/ 567809 w 602701"/>
              <a:gd name="connsiteY1" fmla="*/ 307242 h 570921"/>
              <a:gd name="connsiteX2" fmla="*/ 563752 w 602701"/>
              <a:gd name="connsiteY2" fmla="*/ 339324 h 570921"/>
              <a:gd name="connsiteX3" fmla="*/ 557505 w 602701"/>
              <a:gd name="connsiteY3" fmla="*/ 346266 h 570921"/>
              <a:gd name="connsiteX4" fmla="*/ 498345 w 602701"/>
              <a:gd name="connsiteY4" fmla="*/ 293031 h 570921"/>
              <a:gd name="connsiteX5" fmla="*/ 522360 w 602701"/>
              <a:gd name="connsiteY5" fmla="*/ 266344 h 570921"/>
              <a:gd name="connsiteX6" fmla="*/ 564933 w 602701"/>
              <a:gd name="connsiteY6" fmla="*/ 83181 h 570921"/>
              <a:gd name="connsiteX7" fmla="*/ 602701 w 602701"/>
              <a:gd name="connsiteY7" fmla="*/ 108584 h 570921"/>
              <a:gd name="connsiteX8" fmla="*/ 400480 w 602701"/>
              <a:gd name="connsiteY8" fmla="*/ 380652 h 570921"/>
              <a:gd name="connsiteX9" fmla="*/ 310854 w 602701"/>
              <a:gd name="connsiteY9" fmla="*/ 324865 h 570921"/>
              <a:gd name="connsiteX10" fmla="*/ 240803 w 602701"/>
              <a:gd name="connsiteY10" fmla="*/ 417684 h 570921"/>
              <a:gd name="connsiteX11" fmla="*/ 180383 w 602701"/>
              <a:gd name="connsiteY11" fmla="*/ 395793 h 570921"/>
              <a:gd name="connsiteX12" fmla="*/ 104202 w 602701"/>
              <a:gd name="connsiteY12" fmla="*/ 478103 h 570921"/>
              <a:gd name="connsiteX13" fmla="*/ 79794 w 602701"/>
              <a:gd name="connsiteY13" fmla="*/ 478213 h 570921"/>
              <a:gd name="connsiteX14" fmla="*/ 79684 w 602701"/>
              <a:gd name="connsiteY14" fmla="*/ 454461 h 570921"/>
              <a:gd name="connsiteX15" fmla="*/ 173378 w 602701"/>
              <a:gd name="connsiteY15" fmla="*/ 349383 h 570921"/>
              <a:gd name="connsiteX16" fmla="*/ 226792 w 602701"/>
              <a:gd name="connsiteY16" fmla="*/ 374777 h 570921"/>
              <a:gd name="connsiteX17" fmla="*/ 304815 w 602701"/>
              <a:gd name="connsiteY17" fmla="*/ 273329 h 570921"/>
              <a:gd name="connsiteX18" fmla="*/ 390214 w 602701"/>
              <a:gd name="connsiteY18" fmla="*/ 330473 h 570921"/>
              <a:gd name="connsiteX19" fmla="*/ 564933 w 602701"/>
              <a:gd name="connsiteY19" fmla="*/ 83181 h 570921"/>
              <a:gd name="connsiteX20" fmla="*/ 158362 w 602701"/>
              <a:gd name="connsiteY20" fmla="*/ 55907 h 570921"/>
              <a:gd name="connsiteX21" fmla="*/ 221538 w 602701"/>
              <a:gd name="connsiteY21" fmla="*/ 174254 h 570921"/>
              <a:gd name="connsiteX22" fmla="*/ 288087 w 602701"/>
              <a:gd name="connsiteY22" fmla="*/ 120840 h 570921"/>
              <a:gd name="connsiteX23" fmla="*/ 363393 w 602701"/>
              <a:gd name="connsiteY23" fmla="*/ 189140 h 570921"/>
              <a:gd name="connsiteX24" fmla="*/ 420310 w 602701"/>
              <a:gd name="connsiteY24" fmla="*/ 176881 h 570921"/>
              <a:gd name="connsiteX25" fmla="*/ 448331 w 602701"/>
              <a:gd name="connsiteY25" fmla="*/ 199648 h 570921"/>
              <a:gd name="connsiteX26" fmla="*/ 433781 w 602701"/>
              <a:gd name="connsiteY26" fmla="*/ 218509 h 570921"/>
              <a:gd name="connsiteX27" fmla="*/ 416807 w 602701"/>
              <a:gd name="connsiteY27" fmla="*/ 203151 h 570921"/>
              <a:gd name="connsiteX28" fmla="*/ 359284 w 602701"/>
              <a:gd name="connsiteY28" fmla="*/ 215612 h 570921"/>
              <a:gd name="connsiteX29" fmla="*/ 289839 w 602701"/>
              <a:gd name="connsiteY29" fmla="*/ 151487 h 570921"/>
              <a:gd name="connsiteX30" fmla="*/ 215408 w 602701"/>
              <a:gd name="connsiteY30" fmla="*/ 205777 h 570921"/>
              <a:gd name="connsiteX31" fmla="*/ 152295 w 602701"/>
              <a:gd name="connsiteY31" fmla="*/ 91257 h 570921"/>
              <a:gd name="connsiteX32" fmla="*/ 81943 w 602701"/>
              <a:gd name="connsiteY32" fmla="*/ 120905 h 570921"/>
              <a:gd name="connsiteX33" fmla="*/ 71373 w 602701"/>
              <a:gd name="connsiteY33" fmla="*/ 89933 h 570921"/>
              <a:gd name="connsiteX34" fmla="*/ 158362 w 602701"/>
              <a:gd name="connsiteY34" fmla="*/ 55907 h 570921"/>
              <a:gd name="connsiteX35" fmla="*/ 38528 w 602701"/>
              <a:gd name="connsiteY35" fmla="*/ 0 h 570921"/>
              <a:gd name="connsiteX36" fmla="*/ 77057 w 602701"/>
              <a:gd name="connsiteY36" fmla="*/ 43782 h 570921"/>
              <a:gd name="connsiteX37" fmla="*/ 52539 w 602701"/>
              <a:gd name="connsiteY37" fmla="*/ 43782 h 570921"/>
              <a:gd name="connsiteX38" fmla="*/ 52539 w 602701"/>
              <a:gd name="connsiteY38" fmla="*/ 518382 h 570921"/>
              <a:gd name="connsiteX39" fmla="*/ 523636 w 602701"/>
              <a:gd name="connsiteY39" fmla="*/ 518382 h 570921"/>
              <a:gd name="connsiteX40" fmla="*/ 523636 w 602701"/>
              <a:gd name="connsiteY40" fmla="*/ 493864 h 570921"/>
              <a:gd name="connsiteX41" fmla="*/ 567418 w 602701"/>
              <a:gd name="connsiteY41" fmla="*/ 532393 h 570921"/>
              <a:gd name="connsiteX42" fmla="*/ 523636 w 602701"/>
              <a:gd name="connsiteY42" fmla="*/ 570921 h 570921"/>
              <a:gd name="connsiteX43" fmla="*/ 523636 w 602701"/>
              <a:gd name="connsiteY43" fmla="*/ 546403 h 570921"/>
              <a:gd name="connsiteX44" fmla="*/ 52539 w 602701"/>
              <a:gd name="connsiteY44" fmla="*/ 546403 h 570921"/>
              <a:gd name="connsiteX45" fmla="*/ 52539 w 602701"/>
              <a:gd name="connsiteY45" fmla="*/ 567419 h 570921"/>
              <a:gd name="connsiteX46" fmla="*/ 24518 w 602701"/>
              <a:gd name="connsiteY46" fmla="*/ 567419 h 570921"/>
              <a:gd name="connsiteX47" fmla="*/ 24518 w 602701"/>
              <a:gd name="connsiteY47" fmla="*/ 546403 h 570921"/>
              <a:gd name="connsiteX48" fmla="*/ 0 w 602701"/>
              <a:gd name="connsiteY48" fmla="*/ 546403 h 570921"/>
              <a:gd name="connsiteX49" fmla="*/ 0 w 602701"/>
              <a:gd name="connsiteY49" fmla="*/ 518382 h 570921"/>
              <a:gd name="connsiteX50" fmla="*/ 24518 w 602701"/>
              <a:gd name="connsiteY50" fmla="*/ 518382 h 570921"/>
              <a:gd name="connsiteX51" fmla="*/ 24518 w 602701"/>
              <a:gd name="connsiteY51" fmla="*/ 43782 h 570921"/>
              <a:gd name="connsiteX52" fmla="*/ 0 w 602701"/>
              <a:gd name="connsiteY52" fmla="*/ 43782 h 570921"/>
              <a:gd name="connsiteX53" fmla="*/ 38528 w 602701"/>
              <a:gd name="connsiteY53" fmla="*/ 0 h 5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2701" h="570921">
                <a:moveTo>
                  <a:pt x="522360" y="266344"/>
                </a:moveTo>
                <a:lnTo>
                  <a:pt x="567809" y="307242"/>
                </a:lnTo>
                <a:lnTo>
                  <a:pt x="563752" y="339324"/>
                </a:lnTo>
                <a:lnTo>
                  <a:pt x="557505" y="346266"/>
                </a:lnTo>
                <a:lnTo>
                  <a:pt x="498345" y="293031"/>
                </a:lnTo>
                <a:lnTo>
                  <a:pt x="522360" y="266344"/>
                </a:lnTo>
                <a:close/>
                <a:moveTo>
                  <a:pt x="564933" y="83181"/>
                </a:moveTo>
                <a:lnTo>
                  <a:pt x="602701" y="108584"/>
                </a:lnTo>
                <a:lnTo>
                  <a:pt x="400480" y="380652"/>
                </a:lnTo>
                <a:lnTo>
                  <a:pt x="310854" y="324865"/>
                </a:lnTo>
                <a:cubicBezTo>
                  <a:pt x="292414" y="346361"/>
                  <a:pt x="258316" y="395355"/>
                  <a:pt x="240803" y="417684"/>
                </a:cubicBezTo>
                <a:cubicBezTo>
                  <a:pt x="215117" y="408781"/>
                  <a:pt x="203004" y="404987"/>
                  <a:pt x="180383" y="395793"/>
                </a:cubicBezTo>
                <a:cubicBezTo>
                  <a:pt x="162724" y="417538"/>
                  <a:pt x="119818" y="461466"/>
                  <a:pt x="104202" y="478103"/>
                </a:cubicBezTo>
                <a:cubicBezTo>
                  <a:pt x="96248" y="478213"/>
                  <a:pt x="86507" y="478541"/>
                  <a:pt x="79794" y="478213"/>
                </a:cubicBezTo>
                <a:cubicBezTo>
                  <a:pt x="79319" y="471974"/>
                  <a:pt x="80122" y="463291"/>
                  <a:pt x="79684" y="454461"/>
                </a:cubicBezTo>
                <a:cubicBezTo>
                  <a:pt x="95008" y="433154"/>
                  <a:pt x="151049" y="370837"/>
                  <a:pt x="173378" y="349383"/>
                </a:cubicBezTo>
                <a:cubicBezTo>
                  <a:pt x="193080" y="361205"/>
                  <a:pt x="203864" y="365124"/>
                  <a:pt x="226792" y="374777"/>
                </a:cubicBezTo>
                <a:cubicBezTo>
                  <a:pt x="242715" y="354658"/>
                  <a:pt x="285167" y="295161"/>
                  <a:pt x="304815" y="273329"/>
                </a:cubicBezTo>
                <a:lnTo>
                  <a:pt x="390214" y="330473"/>
                </a:lnTo>
                <a:lnTo>
                  <a:pt x="564933" y="83181"/>
                </a:lnTo>
                <a:close/>
                <a:moveTo>
                  <a:pt x="158362" y="55907"/>
                </a:moveTo>
                <a:cubicBezTo>
                  <a:pt x="177725" y="92437"/>
                  <a:pt x="208944" y="149983"/>
                  <a:pt x="221538" y="174254"/>
                </a:cubicBezTo>
                <a:cubicBezTo>
                  <a:pt x="246515" y="153261"/>
                  <a:pt x="265320" y="138207"/>
                  <a:pt x="288087" y="120840"/>
                </a:cubicBezTo>
                <a:cubicBezTo>
                  <a:pt x="312313" y="141564"/>
                  <a:pt x="342231" y="169876"/>
                  <a:pt x="363393" y="189140"/>
                </a:cubicBezTo>
                <a:lnTo>
                  <a:pt x="420310" y="176881"/>
                </a:lnTo>
                <a:cubicBezTo>
                  <a:pt x="436655" y="190600"/>
                  <a:pt x="435679" y="190465"/>
                  <a:pt x="448331" y="199648"/>
                </a:cubicBezTo>
                <a:cubicBezTo>
                  <a:pt x="453068" y="203095"/>
                  <a:pt x="438732" y="223022"/>
                  <a:pt x="433781" y="218509"/>
                </a:cubicBezTo>
                <a:cubicBezTo>
                  <a:pt x="425059" y="210542"/>
                  <a:pt x="426061" y="211969"/>
                  <a:pt x="416807" y="203151"/>
                </a:cubicBezTo>
                <a:cubicBezTo>
                  <a:pt x="403852" y="206530"/>
                  <a:pt x="380097" y="210392"/>
                  <a:pt x="359284" y="215612"/>
                </a:cubicBezTo>
                <a:cubicBezTo>
                  <a:pt x="342647" y="201164"/>
                  <a:pt x="312022" y="169730"/>
                  <a:pt x="289839" y="151487"/>
                </a:cubicBezTo>
                <a:cubicBezTo>
                  <a:pt x="265904" y="170897"/>
                  <a:pt x="236435" y="191444"/>
                  <a:pt x="215408" y="205777"/>
                </a:cubicBezTo>
                <a:lnTo>
                  <a:pt x="152295" y="91257"/>
                </a:lnTo>
                <a:lnTo>
                  <a:pt x="81943" y="120905"/>
                </a:lnTo>
                <a:lnTo>
                  <a:pt x="71373" y="89933"/>
                </a:lnTo>
                <a:lnTo>
                  <a:pt x="158362" y="55907"/>
                </a:lnTo>
                <a:close/>
                <a:moveTo>
                  <a:pt x="38528" y="0"/>
                </a:moveTo>
                <a:lnTo>
                  <a:pt x="77057" y="43782"/>
                </a:lnTo>
                <a:lnTo>
                  <a:pt x="52539" y="43782"/>
                </a:lnTo>
                <a:lnTo>
                  <a:pt x="52539" y="518382"/>
                </a:lnTo>
                <a:lnTo>
                  <a:pt x="523636" y="518382"/>
                </a:lnTo>
                <a:lnTo>
                  <a:pt x="523636" y="493864"/>
                </a:lnTo>
                <a:lnTo>
                  <a:pt x="567418" y="532393"/>
                </a:lnTo>
                <a:lnTo>
                  <a:pt x="523636" y="570921"/>
                </a:lnTo>
                <a:lnTo>
                  <a:pt x="523636" y="546403"/>
                </a:lnTo>
                <a:lnTo>
                  <a:pt x="52539" y="546403"/>
                </a:lnTo>
                <a:lnTo>
                  <a:pt x="52539" y="567419"/>
                </a:lnTo>
                <a:lnTo>
                  <a:pt x="24518" y="567419"/>
                </a:lnTo>
                <a:lnTo>
                  <a:pt x="24518" y="546403"/>
                </a:lnTo>
                <a:lnTo>
                  <a:pt x="0" y="546403"/>
                </a:lnTo>
                <a:lnTo>
                  <a:pt x="0" y="518382"/>
                </a:lnTo>
                <a:lnTo>
                  <a:pt x="24518" y="518382"/>
                </a:lnTo>
                <a:lnTo>
                  <a:pt x="24518" y="43782"/>
                </a:lnTo>
                <a:lnTo>
                  <a:pt x="0" y="43782"/>
                </a:lnTo>
                <a:lnTo>
                  <a:pt x="38528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2673ACE0-1279-4684-8583-EF05D50C92D6}"/>
              </a:ext>
            </a:extLst>
          </p:cNvPr>
          <p:cNvSpPr txBox="1"/>
          <p:nvPr/>
        </p:nvSpPr>
        <p:spPr>
          <a:xfrm>
            <a:off x="10624426" y="4276971"/>
            <a:ext cx="315692" cy="286604"/>
          </a:xfrm>
          <a:custGeom>
            <a:avLst/>
            <a:gdLst>
              <a:gd name="connsiteX0" fmla="*/ 82506 w 338869"/>
              <a:gd name="connsiteY0" fmla="*/ 164949 h 301584"/>
              <a:gd name="connsiteX1" fmla="*/ 122652 w 338869"/>
              <a:gd name="connsiteY1" fmla="*/ 180562 h 301584"/>
              <a:gd name="connsiteX2" fmla="*/ 165199 w 338869"/>
              <a:gd name="connsiteY2" fmla="*/ 209257 h 301584"/>
              <a:gd name="connsiteX3" fmla="*/ 215454 w 338869"/>
              <a:gd name="connsiteY3" fmla="*/ 209006 h 301584"/>
              <a:gd name="connsiteX4" fmla="*/ 236465 w 338869"/>
              <a:gd name="connsiteY4" fmla="*/ 226924 h 301584"/>
              <a:gd name="connsiteX5" fmla="*/ 236465 w 338869"/>
              <a:gd name="connsiteY5" fmla="*/ 227831 h 301584"/>
              <a:gd name="connsiteX6" fmla="*/ 216276 w 338869"/>
              <a:gd name="connsiteY6" fmla="*/ 244107 h 301584"/>
              <a:gd name="connsiteX7" fmla="*/ 163786 w 338869"/>
              <a:gd name="connsiteY7" fmla="*/ 245685 h 301584"/>
              <a:gd name="connsiteX8" fmla="*/ 139861 w 338869"/>
              <a:gd name="connsiteY8" fmla="*/ 243805 h 301584"/>
              <a:gd name="connsiteX9" fmla="*/ 111109 w 338869"/>
              <a:gd name="connsiteY9" fmla="*/ 228380 h 301584"/>
              <a:gd name="connsiteX10" fmla="*/ 109115 w 338869"/>
              <a:gd name="connsiteY10" fmla="*/ 227161 h 301584"/>
              <a:gd name="connsiteX11" fmla="*/ 109112 w 338869"/>
              <a:gd name="connsiteY11" fmla="*/ 227138 h 301584"/>
              <a:gd name="connsiteX12" fmla="*/ 109040 w 338869"/>
              <a:gd name="connsiteY12" fmla="*/ 227115 h 301584"/>
              <a:gd name="connsiteX13" fmla="*/ 109115 w 338869"/>
              <a:gd name="connsiteY13" fmla="*/ 227161 h 301584"/>
              <a:gd name="connsiteX14" fmla="*/ 110160 w 338869"/>
              <a:gd name="connsiteY14" fmla="*/ 234704 h 301584"/>
              <a:gd name="connsiteX15" fmla="*/ 160878 w 338869"/>
              <a:gd name="connsiteY15" fmla="*/ 256316 h 301584"/>
              <a:gd name="connsiteX16" fmla="*/ 222023 w 338869"/>
              <a:gd name="connsiteY16" fmla="*/ 253442 h 301584"/>
              <a:gd name="connsiteX17" fmla="*/ 247917 w 338869"/>
              <a:gd name="connsiteY17" fmla="*/ 227549 h 301584"/>
              <a:gd name="connsiteX18" fmla="*/ 247917 w 338869"/>
              <a:gd name="connsiteY18" fmla="*/ 226238 h 301584"/>
              <a:gd name="connsiteX19" fmla="*/ 222023 w 338869"/>
              <a:gd name="connsiteY19" fmla="*/ 200345 h 301584"/>
              <a:gd name="connsiteX20" fmla="*/ 180594 w 338869"/>
              <a:gd name="connsiteY20" fmla="*/ 200345 h 301584"/>
              <a:gd name="connsiteX21" fmla="*/ 221941 w 338869"/>
              <a:gd name="connsiteY21" fmla="*/ 174722 h 301584"/>
              <a:gd name="connsiteX22" fmla="*/ 253666 w 338869"/>
              <a:gd name="connsiteY22" fmla="*/ 183980 h 301584"/>
              <a:gd name="connsiteX23" fmla="*/ 298839 w 338869"/>
              <a:gd name="connsiteY23" fmla="*/ 187266 h 301584"/>
              <a:gd name="connsiteX24" fmla="*/ 337740 w 338869"/>
              <a:gd name="connsiteY24" fmla="*/ 207268 h 301584"/>
              <a:gd name="connsiteX25" fmla="*/ 216014 w 338869"/>
              <a:gd name="connsiteY25" fmla="*/ 285330 h 301584"/>
              <a:gd name="connsiteX26" fmla="*/ 131288 w 338869"/>
              <a:gd name="connsiteY26" fmla="*/ 287056 h 301584"/>
              <a:gd name="connsiteX27" fmla="*/ 81598 w 338869"/>
              <a:gd name="connsiteY27" fmla="*/ 268165 h 301584"/>
              <a:gd name="connsiteX28" fmla="*/ 36839 w 338869"/>
              <a:gd name="connsiteY28" fmla="*/ 276707 h 301584"/>
              <a:gd name="connsiteX29" fmla="*/ 0 w 338869"/>
              <a:gd name="connsiteY29" fmla="*/ 194765 h 301584"/>
              <a:gd name="connsiteX30" fmla="*/ 82506 w 338869"/>
              <a:gd name="connsiteY30" fmla="*/ 164949 h 301584"/>
              <a:gd name="connsiteX31" fmla="*/ 144195 w 338869"/>
              <a:gd name="connsiteY31" fmla="*/ 83441 h 301584"/>
              <a:gd name="connsiteX32" fmla="*/ 153358 w 338869"/>
              <a:gd name="connsiteY32" fmla="*/ 83441 h 301584"/>
              <a:gd name="connsiteX33" fmla="*/ 153318 w 338869"/>
              <a:gd name="connsiteY33" fmla="*/ 88778 h 301584"/>
              <a:gd name="connsiteX34" fmla="*/ 164282 w 338869"/>
              <a:gd name="connsiteY34" fmla="*/ 91586 h 301584"/>
              <a:gd name="connsiteX35" fmla="*/ 161121 w 338869"/>
              <a:gd name="connsiteY35" fmla="*/ 98577 h 301584"/>
              <a:gd name="connsiteX36" fmla="*/ 149557 w 338869"/>
              <a:gd name="connsiteY36" fmla="*/ 95518 h 301584"/>
              <a:gd name="connsiteX37" fmla="*/ 143975 w 338869"/>
              <a:gd name="connsiteY37" fmla="*/ 97032 h 301584"/>
              <a:gd name="connsiteX38" fmla="*/ 141994 w 338869"/>
              <a:gd name="connsiteY38" fmla="*/ 100855 h 301584"/>
              <a:gd name="connsiteX39" fmla="*/ 153158 w 338869"/>
              <a:gd name="connsiteY39" fmla="*/ 109031 h 301584"/>
              <a:gd name="connsiteX40" fmla="*/ 161641 w 338869"/>
              <a:gd name="connsiteY40" fmla="*/ 113166 h 301584"/>
              <a:gd name="connsiteX41" fmla="*/ 165603 w 338869"/>
              <a:gd name="connsiteY41" fmla="*/ 117566 h 301584"/>
              <a:gd name="connsiteX42" fmla="*/ 166963 w 338869"/>
              <a:gd name="connsiteY42" fmla="*/ 123167 h 301584"/>
              <a:gd name="connsiteX43" fmla="*/ 163362 w 338869"/>
              <a:gd name="connsiteY43" fmla="*/ 130798 h 301584"/>
              <a:gd name="connsiteX44" fmla="*/ 153358 w 338869"/>
              <a:gd name="connsiteY44" fmla="*/ 135276 h 301584"/>
              <a:gd name="connsiteX45" fmla="*/ 153358 w 338869"/>
              <a:gd name="connsiteY45" fmla="*/ 142453 h 301584"/>
              <a:gd name="connsiteX46" fmla="*/ 144195 w 338869"/>
              <a:gd name="connsiteY46" fmla="*/ 142453 h 301584"/>
              <a:gd name="connsiteX47" fmla="*/ 144195 w 338869"/>
              <a:gd name="connsiteY47" fmla="*/ 135837 h 301584"/>
              <a:gd name="connsiteX48" fmla="*/ 131470 w 338869"/>
              <a:gd name="connsiteY48" fmla="*/ 132592 h 301584"/>
              <a:gd name="connsiteX49" fmla="*/ 135312 w 338869"/>
              <a:gd name="connsiteY49" fmla="*/ 125321 h 301584"/>
              <a:gd name="connsiteX50" fmla="*/ 147436 w 338869"/>
              <a:gd name="connsiteY50" fmla="*/ 128691 h 301584"/>
              <a:gd name="connsiteX51" fmla="*/ 156599 w 338869"/>
              <a:gd name="connsiteY51" fmla="*/ 123760 h 301584"/>
              <a:gd name="connsiteX52" fmla="*/ 154258 w 338869"/>
              <a:gd name="connsiteY52" fmla="*/ 119126 h 301584"/>
              <a:gd name="connsiteX53" fmla="*/ 145375 w 338869"/>
              <a:gd name="connsiteY53" fmla="*/ 114398 h 301584"/>
              <a:gd name="connsiteX54" fmla="*/ 136472 w 338869"/>
              <a:gd name="connsiteY54" fmla="*/ 110154 h 301584"/>
              <a:gd name="connsiteX55" fmla="*/ 132851 w 338869"/>
              <a:gd name="connsiteY55" fmla="*/ 106129 h 301584"/>
              <a:gd name="connsiteX56" fmla="*/ 131590 w 338869"/>
              <a:gd name="connsiteY56" fmla="*/ 100917 h 301584"/>
              <a:gd name="connsiteX57" fmla="*/ 135011 w 338869"/>
              <a:gd name="connsiteY57" fmla="*/ 93427 h 301584"/>
              <a:gd name="connsiteX58" fmla="*/ 144195 w 338869"/>
              <a:gd name="connsiteY58" fmla="*/ 89090 h 301584"/>
              <a:gd name="connsiteX59" fmla="*/ 149217 w 338869"/>
              <a:gd name="connsiteY59" fmla="*/ 74676 h 301584"/>
              <a:gd name="connsiteX60" fmla="*/ 110945 w 338869"/>
              <a:gd name="connsiteY60" fmla="*/ 112947 h 301584"/>
              <a:gd name="connsiteX61" fmla="*/ 149217 w 338869"/>
              <a:gd name="connsiteY61" fmla="*/ 151218 h 301584"/>
              <a:gd name="connsiteX62" fmla="*/ 187489 w 338869"/>
              <a:gd name="connsiteY62" fmla="*/ 112947 h 301584"/>
              <a:gd name="connsiteX63" fmla="*/ 149217 w 338869"/>
              <a:gd name="connsiteY63" fmla="*/ 74676 h 301584"/>
              <a:gd name="connsiteX64" fmla="*/ 149217 w 338869"/>
              <a:gd name="connsiteY64" fmla="*/ 62429 h 301584"/>
              <a:gd name="connsiteX65" fmla="*/ 199736 w 338869"/>
              <a:gd name="connsiteY65" fmla="*/ 112947 h 301584"/>
              <a:gd name="connsiteX66" fmla="*/ 149217 w 338869"/>
              <a:gd name="connsiteY66" fmla="*/ 163465 h 301584"/>
              <a:gd name="connsiteX67" fmla="*/ 98698 w 338869"/>
              <a:gd name="connsiteY67" fmla="*/ 112947 h 301584"/>
              <a:gd name="connsiteX68" fmla="*/ 149217 w 338869"/>
              <a:gd name="connsiteY68" fmla="*/ 62429 h 301584"/>
              <a:gd name="connsiteX69" fmla="*/ 206961 w 338869"/>
              <a:gd name="connsiteY69" fmla="*/ 24746 h 301584"/>
              <a:gd name="connsiteX70" fmla="*/ 206961 w 338869"/>
              <a:gd name="connsiteY70" fmla="*/ 30394 h 301584"/>
              <a:gd name="connsiteX71" fmla="*/ 197778 w 338869"/>
              <a:gd name="connsiteY71" fmla="*/ 34732 h 301584"/>
              <a:gd name="connsiteX72" fmla="*/ 194356 w 338869"/>
              <a:gd name="connsiteY72" fmla="*/ 42222 h 301584"/>
              <a:gd name="connsiteX73" fmla="*/ 195617 w 338869"/>
              <a:gd name="connsiteY73" fmla="*/ 47433 h 301584"/>
              <a:gd name="connsiteX74" fmla="*/ 199238 w 338869"/>
              <a:gd name="connsiteY74" fmla="*/ 51459 h 301584"/>
              <a:gd name="connsiteX75" fmla="*/ 208141 w 338869"/>
              <a:gd name="connsiteY75" fmla="*/ 55703 h 301584"/>
              <a:gd name="connsiteX76" fmla="*/ 217025 w 338869"/>
              <a:gd name="connsiteY76" fmla="*/ 60431 h 301584"/>
              <a:gd name="connsiteX77" fmla="*/ 219366 w 338869"/>
              <a:gd name="connsiteY77" fmla="*/ 65065 h 301584"/>
              <a:gd name="connsiteX78" fmla="*/ 210202 w 338869"/>
              <a:gd name="connsiteY78" fmla="*/ 69996 h 301584"/>
              <a:gd name="connsiteX79" fmla="*/ 198078 w 338869"/>
              <a:gd name="connsiteY79" fmla="*/ 66626 h 301584"/>
              <a:gd name="connsiteX80" fmla="*/ 194236 w 338869"/>
              <a:gd name="connsiteY80" fmla="*/ 73897 h 301584"/>
              <a:gd name="connsiteX81" fmla="*/ 206961 w 338869"/>
              <a:gd name="connsiteY81" fmla="*/ 77143 h 301584"/>
              <a:gd name="connsiteX82" fmla="*/ 206961 w 338869"/>
              <a:gd name="connsiteY82" fmla="*/ 83759 h 301584"/>
              <a:gd name="connsiteX83" fmla="*/ 216125 w 338869"/>
              <a:gd name="connsiteY83" fmla="*/ 83759 h 301584"/>
              <a:gd name="connsiteX84" fmla="*/ 216125 w 338869"/>
              <a:gd name="connsiteY84" fmla="*/ 76581 h 301584"/>
              <a:gd name="connsiteX85" fmla="*/ 226128 w 338869"/>
              <a:gd name="connsiteY85" fmla="*/ 72103 h 301584"/>
              <a:gd name="connsiteX86" fmla="*/ 229730 w 338869"/>
              <a:gd name="connsiteY86" fmla="*/ 64473 h 301584"/>
              <a:gd name="connsiteX87" fmla="*/ 228369 w 338869"/>
              <a:gd name="connsiteY87" fmla="*/ 58871 h 301584"/>
              <a:gd name="connsiteX88" fmla="*/ 224408 w 338869"/>
              <a:gd name="connsiteY88" fmla="*/ 54471 h 301584"/>
              <a:gd name="connsiteX89" fmla="*/ 215924 w 338869"/>
              <a:gd name="connsiteY89" fmla="*/ 50336 h 301584"/>
              <a:gd name="connsiteX90" fmla="*/ 204760 w 338869"/>
              <a:gd name="connsiteY90" fmla="*/ 42159 h 301584"/>
              <a:gd name="connsiteX91" fmla="*/ 206741 w 338869"/>
              <a:gd name="connsiteY91" fmla="*/ 38337 h 301584"/>
              <a:gd name="connsiteX92" fmla="*/ 212323 w 338869"/>
              <a:gd name="connsiteY92" fmla="*/ 36823 h 301584"/>
              <a:gd name="connsiteX93" fmla="*/ 223887 w 338869"/>
              <a:gd name="connsiteY93" fmla="*/ 39881 h 301584"/>
              <a:gd name="connsiteX94" fmla="*/ 227049 w 338869"/>
              <a:gd name="connsiteY94" fmla="*/ 32891 h 301584"/>
              <a:gd name="connsiteX95" fmla="*/ 216084 w 338869"/>
              <a:gd name="connsiteY95" fmla="*/ 30082 h 301584"/>
              <a:gd name="connsiteX96" fmla="*/ 216125 w 338869"/>
              <a:gd name="connsiteY96" fmla="*/ 24746 h 301584"/>
              <a:gd name="connsiteX97" fmla="*/ 211983 w 338869"/>
              <a:gd name="connsiteY97" fmla="*/ 0 h 301584"/>
              <a:gd name="connsiteX98" fmla="*/ 266236 w 338869"/>
              <a:gd name="connsiteY98" fmla="*/ 54252 h 301584"/>
              <a:gd name="connsiteX99" fmla="*/ 211983 w 338869"/>
              <a:gd name="connsiteY99" fmla="*/ 108505 h 301584"/>
              <a:gd name="connsiteX100" fmla="*/ 203350 w 338869"/>
              <a:gd name="connsiteY100" fmla="*/ 107635 h 301584"/>
              <a:gd name="connsiteX101" fmla="*/ 202479 w 338869"/>
              <a:gd name="connsiteY101" fmla="*/ 98997 h 301584"/>
              <a:gd name="connsiteX102" fmla="*/ 163168 w 338869"/>
              <a:gd name="connsiteY102" fmla="*/ 59686 h 301584"/>
              <a:gd name="connsiteX103" fmla="*/ 158228 w 338869"/>
              <a:gd name="connsiteY103" fmla="*/ 59188 h 301584"/>
              <a:gd name="connsiteX104" fmla="*/ 157730 w 338869"/>
              <a:gd name="connsiteY104" fmla="*/ 54252 h 301584"/>
              <a:gd name="connsiteX105" fmla="*/ 211983 w 338869"/>
              <a:gd name="connsiteY105" fmla="*/ 0 h 3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8869" h="301584">
                <a:moveTo>
                  <a:pt x="82506" y="164949"/>
                </a:moveTo>
                <a:cubicBezTo>
                  <a:pt x="95009" y="166116"/>
                  <a:pt x="108449" y="170685"/>
                  <a:pt x="122652" y="180562"/>
                </a:cubicBezTo>
                <a:lnTo>
                  <a:pt x="165199" y="209257"/>
                </a:lnTo>
                <a:lnTo>
                  <a:pt x="215454" y="209006"/>
                </a:lnTo>
                <a:cubicBezTo>
                  <a:pt x="227058" y="209006"/>
                  <a:pt x="236465" y="217028"/>
                  <a:pt x="236465" y="226924"/>
                </a:cubicBezTo>
                <a:lnTo>
                  <a:pt x="236465" y="227831"/>
                </a:lnTo>
                <a:cubicBezTo>
                  <a:pt x="236465" y="237727"/>
                  <a:pt x="228743" y="243714"/>
                  <a:pt x="216276" y="244107"/>
                </a:cubicBezTo>
                <a:cubicBezTo>
                  <a:pt x="200056" y="244619"/>
                  <a:pt x="179102" y="245685"/>
                  <a:pt x="163786" y="245685"/>
                </a:cubicBezTo>
                <a:cubicBezTo>
                  <a:pt x="157984" y="246396"/>
                  <a:pt x="149119" y="247154"/>
                  <a:pt x="139861" y="243805"/>
                </a:cubicBezTo>
                <a:cubicBezTo>
                  <a:pt x="132770" y="241230"/>
                  <a:pt x="117049" y="231969"/>
                  <a:pt x="111109" y="228380"/>
                </a:cubicBezTo>
                <a:lnTo>
                  <a:pt x="109115" y="227161"/>
                </a:lnTo>
                <a:cubicBezTo>
                  <a:pt x="109114" y="227153"/>
                  <a:pt x="109113" y="227146"/>
                  <a:pt x="109112" y="227138"/>
                </a:cubicBezTo>
                <a:cubicBezTo>
                  <a:pt x="108674" y="226877"/>
                  <a:pt x="108678" y="226889"/>
                  <a:pt x="109040" y="227115"/>
                </a:cubicBezTo>
                <a:lnTo>
                  <a:pt x="109115" y="227161"/>
                </a:lnTo>
                <a:lnTo>
                  <a:pt x="110160" y="234704"/>
                </a:lnTo>
                <a:cubicBezTo>
                  <a:pt x="116544" y="251034"/>
                  <a:pt x="148365" y="258113"/>
                  <a:pt x="160878" y="256316"/>
                </a:cubicBezTo>
                <a:cubicBezTo>
                  <a:pt x="179754" y="256316"/>
                  <a:pt x="203147" y="253442"/>
                  <a:pt x="222023" y="253442"/>
                </a:cubicBezTo>
                <a:cubicBezTo>
                  <a:pt x="236324" y="253442"/>
                  <a:pt x="247917" y="241849"/>
                  <a:pt x="247917" y="227549"/>
                </a:cubicBezTo>
                <a:lnTo>
                  <a:pt x="247917" y="226238"/>
                </a:lnTo>
                <a:cubicBezTo>
                  <a:pt x="247917" y="211938"/>
                  <a:pt x="236324" y="200345"/>
                  <a:pt x="222023" y="200345"/>
                </a:cubicBezTo>
                <a:lnTo>
                  <a:pt x="180594" y="200345"/>
                </a:lnTo>
                <a:lnTo>
                  <a:pt x="221941" y="174722"/>
                </a:lnTo>
                <a:cubicBezTo>
                  <a:pt x="227178" y="171648"/>
                  <a:pt x="248019" y="166111"/>
                  <a:pt x="253666" y="183980"/>
                </a:cubicBezTo>
                <a:cubicBezTo>
                  <a:pt x="262153" y="179737"/>
                  <a:pt x="282550" y="159888"/>
                  <a:pt x="298839" y="187266"/>
                </a:cubicBezTo>
                <a:cubicBezTo>
                  <a:pt x="305236" y="176685"/>
                  <a:pt x="346128" y="172265"/>
                  <a:pt x="337740" y="207268"/>
                </a:cubicBezTo>
                <a:cubicBezTo>
                  <a:pt x="307705" y="231509"/>
                  <a:pt x="241532" y="268481"/>
                  <a:pt x="216014" y="285330"/>
                </a:cubicBezTo>
                <a:cubicBezTo>
                  <a:pt x="187286" y="303419"/>
                  <a:pt x="180384" y="309628"/>
                  <a:pt x="131288" y="287056"/>
                </a:cubicBezTo>
                <a:cubicBezTo>
                  <a:pt x="113813" y="280910"/>
                  <a:pt x="89468" y="270164"/>
                  <a:pt x="81598" y="268165"/>
                </a:cubicBezTo>
                <a:cubicBezTo>
                  <a:pt x="62297" y="258912"/>
                  <a:pt x="48454" y="270186"/>
                  <a:pt x="36839" y="276707"/>
                </a:cubicBezTo>
                <a:cubicBezTo>
                  <a:pt x="24286" y="242355"/>
                  <a:pt x="1876" y="206531"/>
                  <a:pt x="0" y="194765"/>
                </a:cubicBezTo>
                <a:cubicBezTo>
                  <a:pt x="15929" y="188560"/>
                  <a:pt x="44999" y="161448"/>
                  <a:pt x="82506" y="164949"/>
                </a:cubicBezTo>
                <a:close/>
                <a:moveTo>
                  <a:pt x="144195" y="83441"/>
                </a:moveTo>
                <a:lnTo>
                  <a:pt x="153358" y="83441"/>
                </a:lnTo>
                <a:lnTo>
                  <a:pt x="153318" y="88778"/>
                </a:lnTo>
                <a:cubicBezTo>
                  <a:pt x="158227" y="89152"/>
                  <a:pt x="161881" y="90088"/>
                  <a:pt x="164282" y="91586"/>
                </a:cubicBezTo>
                <a:lnTo>
                  <a:pt x="161121" y="98577"/>
                </a:lnTo>
                <a:cubicBezTo>
                  <a:pt x="157466" y="96538"/>
                  <a:pt x="153612" y="95518"/>
                  <a:pt x="149557" y="95518"/>
                </a:cubicBezTo>
                <a:cubicBezTo>
                  <a:pt x="147156" y="95518"/>
                  <a:pt x="145295" y="96023"/>
                  <a:pt x="143975" y="97032"/>
                </a:cubicBezTo>
                <a:cubicBezTo>
                  <a:pt x="142654" y="98041"/>
                  <a:pt x="141994" y="99315"/>
                  <a:pt x="141994" y="100855"/>
                </a:cubicBezTo>
                <a:cubicBezTo>
                  <a:pt x="141994" y="103476"/>
                  <a:pt x="145715" y="106201"/>
                  <a:pt x="153158" y="109031"/>
                </a:cubicBezTo>
                <a:cubicBezTo>
                  <a:pt x="157080" y="110529"/>
                  <a:pt x="159907" y="111907"/>
                  <a:pt x="161641" y="113166"/>
                </a:cubicBezTo>
                <a:cubicBezTo>
                  <a:pt x="163375" y="114424"/>
                  <a:pt x="164696" y="115891"/>
                  <a:pt x="165603" y="117566"/>
                </a:cubicBezTo>
                <a:cubicBezTo>
                  <a:pt x="166510" y="119241"/>
                  <a:pt x="166963" y="121108"/>
                  <a:pt x="166963" y="123167"/>
                </a:cubicBezTo>
                <a:cubicBezTo>
                  <a:pt x="166963" y="126080"/>
                  <a:pt x="165763" y="128623"/>
                  <a:pt x="163362" y="130798"/>
                </a:cubicBezTo>
                <a:cubicBezTo>
                  <a:pt x="160961" y="132972"/>
                  <a:pt x="157626" y="134464"/>
                  <a:pt x="153358" y="135276"/>
                </a:cubicBezTo>
                <a:lnTo>
                  <a:pt x="153358" y="142453"/>
                </a:lnTo>
                <a:lnTo>
                  <a:pt x="144195" y="142453"/>
                </a:lnTo>
                <a:lnTo>
                  <a:pt x="144195" y="135837"/>
                </a:lnTo>
                <a:cubicBezTo>
                  <a:pt x="139553" y="135588"/>
                  <a:pt x="135312" y="134506"/>
                  <a:pt x="131470" y="132592"/>
                </a:cubicBezTo>
                <a:lnTo>
                  <a:pt x="135312" y="125321"/>
                </a:lnTo>
                <a:cubicBezTo>
                  <a:pt x="139420" y="127568"/>
                  <a:pt x="143461" y="128691"/>
                  <a:pt x="147436" y="128691"/>
                </a:cubicBezTo>
                <a:cubicBezTo>
                  <a:pt x="153545" y="128691"/>
                  <a:pt x="156599" y="127048"/>
                  <a:pt x="156599" y="123760"/>
                </a:cubicBezTo>
                <a:cubicBezTo>
                  <a:pt x="156599" y="122117"/>
                  <a:pt x="155819" y="120572"/>
                  <a:pt x="154258" y="119126"/>
                </a:cubicBezTo>
                <a:cubicBezTo>
                  <a:pt x="152698" y="117680"/>
                  <a:pt x="149737" y="116104"/>
                  <a:pt x="145375" y="114398"/>
                </a:cubicBezTo>
                <a:cubicBezTo>
                  <a:pt x="141014" y="112692"/>
                  <a:pt x="138046" y="111278"/>
                  <a:pt x="136472" y="110154"/>
                </a:cubicBezTo>
                <a:cubicBezTo>
                  <a:pt x="134898" y="109031"/>
                  <a:pt x="133691" y="107689"/>
                  <a:pt x="132851" y="106129"/>
                </a:cubicBezTo>
                <a:cubicBezTo>
                  <a:pt x="132010" y="104568"/>
                  <a:pt x="131590" y="102831"/>
                  <a:pt x="131590" y="100917"/>
                </a:cubicBezTo>
                <a:cubicBezTo>
                  <a:pt x="131590" y="98088"/>
                  <a:pt x="132731" y="95591"/>
                  <a:pt x="135011" y="93427"/>
                </a:cubicBezTo>
                <a:cubicBezTo>
                  <a:pt x="137292" y="91264"/>
                  <a:pt x="140353" y="89818"/>
                  <a:pt x="144195" y="89090"/>
                </a:cubicBezTo>
                <a:close/>
                <a:moveTo>
                  <a:pt x="149217" y="74676"/>
                </a:moveTo>
                <a:cubicBezTo>
                  <a:pt x="128080" y="74676"/>
                  <a:pt x="110945" y="91811"/>
                  <a:pt x="110945" y="112947"/>
                </a:cubicBezTo>
                <a:cubicBezTo>
                  <a:pt x="110945" y="134084"/>
                  <a:pt x="128080" y="151218"/>
                  <a:pt x="149217" y="151218"/>
                </a:cubicBezTo>
                <a:cubicBezTo>
                  <a:pt x="170354" y="151218"/>
                  <a:pt x="187489" y="134084"/>
                  <a:pt x="187489" y="112947"/>
                </a:cubicBezTo>
                <a:cubicBezTo>
                  <a:pt x="187489" y="91811"/>
                  <a:pt x="170354" y="74676"/>
                  <a:pt x="149217" y="74676"/>
                </a:cubicBezTo>
                <a:close/>
                <a:moveTo>
                  <a:pt x="149217" y="62429"/>
                </a:moveTo>
                <a:cubicBezTo>
                  <a:pt x="177118" y="62429"/>
                  <a:pt x="199736" y="85047"/>
                  <a:pt x="199736" y="112947"/>
                </a:cubicBezTo>
                <a:cubicBezTo>
                  <a:pt x="199736" y="140848"/>
                  <a:pt x="177118" y="163465"/>
                  <a:pt x="149217" y="163465"/>
                </a:cubicBezTo>
                <a:cubicBezTo>
                  <a:pt x="121316" y="163465"/>
                  <a:pt x="98698" y="140848"/>
                  <a:pt x="98698" y="112947"/>
                </a:cubicBezTo>
                <a:cubicBezTo>
                  <a:pt x="98698" y="85047"/>
                  <a:pt x="121316" y="62429"/>
                  <a:pt x="149217" y="62429"/>
                </a:cubicBezTo>
                <a:close/>
                <a:moveTo>
                  <a:pt x="206961" y="24746"/>
                </a:moveTo>
                <a:lnTo>
                  <a:pt x="206961" y="30394"/>
                </a:lnTo>
                <a:cubicBezTo>
                  <a:pt x="203120" y="31123"/>
                  <a:pt x="200058" y="32569"/>
                  <a:pt x="197778" y="34732"/>
                </a:cubicBezTo>
                <a:cubicBezTo>
                  <a:pt x="195497" y="36896"/>
                  <a:pt x="194356" y="39392"/>
                  <a:pt x="194356" y="42222"/>
                </a:cubicBezTo>
                <a:cubicBezTo>
                  <a:pt x="194356" y="44136"/>
                  <a:pt x="194777" y="45873"/>
                  <a:pt x="195617" y="47433"/>
                </a:cubicBezTo>
                <a:cubicBezTo>
                  <a:pt x="196457" y="48994"/>
                  <a:pt x="197664" y="50336"/>
                  <a:pt x="199238" y="51459"/>
                </a:cubicBezTo>
                <a:cubicBezTo>
                  <a:pt x="200812" y="52583"/>
                  <a:pt x="203780" y="53997"/>
                  <a:pt x="208141" y="55703"/>
                </a:cubicBezTo>
                <a:cubicBezTo>
                  <a:pt x="212503" y="57409"/>
                  <a:pt x="215464" y="58985"/>
                  <a:pt x="217025" y="60431"/>
                </a:cubicBezTo>
                <a:cubicBezTo>
                  <a:pt x="218585" y="61877"/>
                  <a:pt x="219366" y="63422"/>
                  <a:pt x="219366" y="65065"/>
                </a:cubicBezTo>
                <a:cubicBezTo>
                  <a:pt x="219366" y="68353"/>
                  <a:pt x="216311" y="69996"/>
                  <a:pt x="210202" y="69996"/>
                </a:cubicBezTo>
                <a:cubicBezTo>
                  <a:pt x="206228" y="69996"/>
                  <a:pt x="202186" y="68873"/>
                  <a:pt x="198078" y="66626"/>
                </a:cubicBezTo>
                <a:lnTo>
                  <a:pt x="194236" y="73897"/>
                </a:lnTo>
                <a:cubicBezTo>
                  <a:pt x="198078" y="75811"/>
                  <a:pt x="202319" y="76893"/>
                  <a:pt x="206961" y="77143"/>
                </a:cubicBezTo>
                <a:lnTo>
                  <a:pt x="206961" y="83759"/>
                </a:lnTo>
                <a:lnTo>
                  <a:pt x="216125" y="83759"/>
                </a:lnTo>
                <a:lnTo>
                  <a:pt x="216125" y="76581"/>
                </a:lnTo>
                <a:cubicBezTo>
                  <a:pt x="220393" y="75769"/>
                  <a:pt x="223727" y="74277"/>
                  <a:pt x="226128" y="72103"/>
                </a:cubicBezTo>
                <a:cubicBezTo>
                  <a:pt x="228529" y="69929"/>
                  <a:pt x="229730" y="67385"/>
                  <a:pt x="229730" y="64473"/>
                </a:cubicBezTo>
                <a:cubicBezTo>
                  <a:pt x="229730" y="62413"/>
                  <a:pt x="229276" y="60546"/>
                  <a:pt x="228369" y="58871"/>
                </a:cubicBezTo>
                <a:cubicBezTo>
                  <a:pt x="227462" y="57196"/>
                  <a:pt x="226142" y="55729"/>
                  <a:pt x="224408" y="54471"/>
                </a:cubicBezTo>
                <a:cubicBezTo>
                  <a:pt x="222674" y="53212"/>
                  <a:pt x="219846" y="51834"/>
                  <a:pt x="215924" y="50336"/>
                </a:cubicBezTo>
                <a:cubicBezTo>
                  <a:pt x="208482" y="47506"/>
                  <a:pt x="204760" y="44781"/>
                  <a:pt x="204760" y="42159"/>
                </a:cubicBezTo>
                <a:cubicBezTo>
                  <a:pt x="204760" y="40620"/>
                  <a:pt x="205420" y="39346"/>
                  <a:pt x="206741" y="38337"/>
                </a:cubicBezTo>
                <a:cubicBezTo>
                  <a:pt x="208061" y="37328"/>
                  <a:pt x="209922" y="36823"/>
                  <a:pt x="212323" y="36823"/>
                </a:cubicBezTo>
                <a:cubicBezTo>
                  <a:pt x="216378" y="36823"/>
                  <a:pt x="220233" y="37843"/>
                  <a:pt x="223887" y="39881"/>
                </a:cubicBezTo>
                <a:lnTo>
                  <a:pt x="227049" y="32891"/>
                </a:lnTo>
                <a:cubicBezTo>
                  <a:pt x="224648" y="31393"/>
                  <a:pt x="220993" y="30457"/>
                  <a:pt x="216084" y="30082"/>
                </a:cubicBezTo>
                <a:lnTo>
                  <a:pt x="216125" y="24746"/>
                </a:lnTo>
                <a:close/>
                <a:moveTo>
                  <a:pt x="211983" y="0"/>
                </a:moveTo>
                <a:cubicBezTo>
                  <a:pt x="241946" y="0"/>
                  <a:pt x="266236" y="24289"/>
                  <a:pt x="266236" y="54252"/>
                </a:cubicBezTo>
                <a:cubicBezTo>
                  <a:pt x="266236" y="84216"/>
                  <a:pt x="241946" y="108505"/>
                  <a:pt x="211983" y="108505"/>
                </a:cubicBezTo>
                <a:lnTo>
                  <a:pt x="203350" y="107635"/>
                </a:lnTo>
                <a:lnTo>
                  <a:pt x="202479" y="98997"/>
                </a:lnTo>
                <a:cubicBezTo>
                  <a:pt x="198441" y="79265"/>
                  <a:pt x="182900" y="63723"/>
                  <a:pt x="163168" y="59686"/>
                </a:cubicBezTo>
                <a:lnTo>
                  <a:pt x="158228" y="59188"/>
                </a:lnTo>
                <a:lnTo>
                  <a:pt x="157730" y="54252"/>
                </a:lnTo>
                <a:cubicBezTo>
                  <a:pt x="157730" y="24289"/>
                  <a:pt x="182020" y="0"/>
                  <a:pt x="2119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en-US" sz="34400" kern="0" dirty="0">
              <a:solidFill>
                <a:schemeClr val="bg1"/>
              </a:solidFill>
              <a:latin typeface="+mj-lt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4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EBDDC32C-AB54-4D07-9DFE-A5C97851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55" name="Picture 5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7520E1-A1FA-4645-9164-F32F0E14F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4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8634B25-C366-4618-8532-155C51F9A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4B3726AA-5849-B9B9-C094-930FAE22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9943" y="4634130"/>
            <a:ext cx="1812894" cy="2011880"/>
          </a:xfrm>
          <a:prstGeom prst="rect">
            <a:avLst/>
          </a:prstGeom>
          <a:noFill/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975493C-1BDE-4DD5-AB07-759B02EB169B}"/>
              </a:ext>
            </a:extLst>
          </p:cNvPr>
          <p:cNvGrpSpPr/>
          <p:nvPr/>
        </p:nvGrpSpPr>
        <p:grpSpPr>
          <a:xfrm>
            <a:off x="0" y="521778"/>
            <a:ext cx="9967275" cy="5193222"/>
            <a:chOff x="0" y="1664778"/>
            <a:chExt cx="8923439" cy="519322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4FA3C7A-C696-40E1-BF01-44BDCACFFE57}"/>
                </a:ext>
              </a:extLst>
            </p:cNvPr>
            <p:cNvGrpSpPr/>
            <p:nvPr/>
          </p:nvGrpSpPr>
          <p:grpSpPr>
            <a:xfrm>
              <a:off x="4916757" y="2526224"/>
              <a:ext cx="4006682" cy="2843938"/>
              <a:chOff x="4814997" y="2097349"/>
              <a:chExt cx="4395340" cy="311980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437FFD-4759-4DDE-AF81-DB8F50EA9FAA}"/>
                  </a:ext>
                </a:extLst>
              </p:cNvPr>
              <p:cNvSpPr/>
              <p:nvPr/>
            </p:nvSpPr>
            <p:spPr>
              <a:xfrm>
                <a:off x="4814997" y="2097349"/>
                <a:ext cx="4395340" cy="311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A78BF23-4E48-412D-9D59-CE9A9CEDD714}"/>
                  </a:ext>
                </a:extLst>
              </p:cNvPr>
              <p:cNvSpPr/>
              <p:nvPr/>
            </p:nvSpPr>
            <p:spPr>
              <a:xfrm>
                <a:off x="4954683" y="2798116"/>
                <a:ext cx="4115967" cy="1586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800" b="1" dirty="0">
                    <a:latin typeface="Agency FB" panose="020B0503020202020204" pitchFamily="34" charset="0"/>
                    <a:ea typeface="Adobe Kaiti Std R" pitchFamily="18" charset="-128"/>
                  </a:rPr>
                  <a:t>Thank You</a:t>
                </a:r>
              </a:p>
            </p:txBody>
          </p:sp>
        </p:grpSp>
        <p:pic>
          <p:nvPicPr>
            <p:cNvPr id="38" name="Picture 3" descr="F:\Hand.png">
              <a:extLst>
                <a:ext uri="{FF2B5EF4-FFF2-40B4-BE49-F238E27FC236}">
                  <a16:creationId xmlns:a16="http://schemas.microsoft.com/office/drawing/2014/main" id="{230ADF11-792F-4214-BA56-10D664E79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20957" r="23663"/>
            <a:stretch/>
          </p:blipFill>
          <p:spPr bwMode="auto">
            <a:xfrm>
              <a:off x="0" y="1664778"/>
              <a:ext cx="6306264" cy="519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02A196-97E2-4D58-807E-A7BA2BD46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38A6C5-4A5C-44E1-BD94-E6785FDB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42" name="Google Shape;237;p20"/>
          <p:cNvSpPr txBox="1">
            <a:spLocks noGrp="1"/>
          </p:cNvSpPr>
          <p:nvPr>
            <p:ph type="title"/>
          </p:nvPr>
        </p:nvSpPr>
        <p:spPr>
          <a:xfrm>
            <a:off x="2436812" y="786272"/>
            <a:ext cx="6321000" cy="680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lang="en-GB" sz="4000" b="1" dirty="0">
                <a:solidFill>
                  <a:schemeClr val="bg1"/>
                </a:solidFill>
                <a:latin typeface="Oswald" charset="0"/>
              </a:rPr>
              <a:t>QRM Core Functions and Strategic Initiatives</a:t>
            </a:r>
            <a:endParaRPr sz="4000" b="1" dirty="0">
              <a:solidFill>
                <a:schemeClr val="bg1"/>
              </a:solidFill>
              <a:latin typeface="Oswald" charset="0"/>
            </a:endParaRPr>
          </a:p>
        </p:txBody>
      </p:sp>
      <p:sp>
        <p:nvSpPr>
          <p:cNvPr id="44" name="Google Shape;239;p20"/>
          <p:cNvSpPr txBox="1">
            <a:spLocks/>
          </p:cNvSpPr>
          <p:nvPr/>
        </p:nvSpPr>
        <p:spPr>
          <a:xfrm>
            <a:off x="4150518" y="1989385"/>
            <a:ext cx="3657601" cy="4216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1231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rgbClr val="FF671F"/>
                </a:solidFill>
                <a:latin typeface="Roboto Condensed" charset="0"/>
                <a:ea typeface="Roboto Condensed" charset="0"/>
              </a:rPr>
              <a:t>SAFETY &amp; SECURITY</a:t>
            </a:r>
            <a:endParaRPr lang="en-US" sz="1600" dirty="0"/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Risk Assessment &amp; Analysis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Manage Security Personnel and Guarding Services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Investigations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Incident Management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noProof="1">
                <a:solidFill>
                  <a:schemeClr val="bg1"/>
                </a:solidFill>
                <a:cs typeface="Arial" charset="0"/>
              </a:rPr>
              <a:t>Health, Safety &amp; Security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noProof="1">
                <a:solidFill>
                  <a:schemeClr val="bg1"/>
                </a:solidFill>
                <a:cs typeface="Arial" charset="0"/>
              </a:rPr>
              <a:t>Physical Asset Protection and Disposal Management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noProof="1">
                <a:solidFill>
                  <a:schemeClr val="bg1"/>
                </a:solidFill>
                <a:cs typeface="Arial" charset="0"/>
              </a:rPr>
              <a:t>Loss Management / Prevention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noProof="1">
                <a:solidFill>
                  <a:schemeClr val="bg1"/>
                </a:solidFill>
                <a:cs typeface="Arial" charset="0"/>
              </a:rPr>
              <a:t>Liaise with Gov’t. Authorities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noProof="1">
                <a:solidFill>
                  <a:schemeClr val="bg1"/>
                </a:solidFill>
                <a:cs typeface="Arial" charset="0"/>
              </a:rPr>
              <a:t>Maintenance and Installation of Security Equipment, including CCTV, Alarms &amp; X-Ray Systems</a:t>
            </a:r>
            <a:endParaRPr lang="en-US" sz="2000" b="1" dirty="0"/>
          </a:p>
        </p:txBody>
      </p:sp>
      <p:sp>
        <p:nvSpPr>
          <p:cNvPr id="5" name="Google Shape;239;p20">
            <a:extLst>
              <a:ext uri="{FF2B5EF4-FFF2-40B4-BE49-F238E27FC236}">
                <a16:creationId xmlns:a16="http://schemas.microsoft.com/office/drawing/2014/main" id="{78A4B51B-D1AC-6425-A5FC-EEAEE2138799}"/>
              </a:ext>
            </a:extLst>
          </p:cNvPr>
          <p:cNvSpPr txBox="1">
            <a:spLocks/>
          </p:cNvSpPr>
          <p:nvPr/>
        </p:nvSpPr>
        <p:spPr>
          <a:xfrm>
            <a:off x="7868056" y="2805506"/>
            <a:ext cx="4519424" cy="4521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1231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rgbClr val="FF671F"/>
                </a:solidFill>
                <a:latin typeface="Roboto Condensed" charset="0"/>
                <a:ea typeface="Roboto Condensed" charset="0"/>
              </a:rPr>
              <a:t>SPECIALIZED TRAINING</a:t>
            </a:r>
            <a:endParaRPr lang="en-US" sz="1600" dirty="0"/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ISO 9001:2015 Awareness and Compliance Training &amp; other standards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Environment Health &amp; Safety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WHO-GDP Awareness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GUIDE (QMS) System Training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CAPA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TAPA Awareness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Fire Safety Awareness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Investigation System Training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Security Officer Training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X-ray Operations and Suspicious Package Detection Training</a:t>
            </a:r>
            <a:endParaRPr lang="en-US" sz="2000" b="1" dirty="0"/>
          </a:p>
        </p:txBody>
      </p:sp>
      <p:sp>
        <p:nvSpPr>
          <p:cNvPr id="6" name="Google Shape;239;p20">
            <a:extLst>
              <a:ext uri="{FF2B5EF4-FFF2-40B4-BE49-F238E27FC236}">
                <a16:creationId xmlns:a16="http://schemas.microsoft.com/office/drawing/2014/main" id="{E3DFF2F5-4E3E-3535-8EE0-FC4017392266}"/>
              </a:ext>
            </a:extLst>
          </p:cNvPr>
          <p:cNvSpPr txBox="1">
            <a:spLocks/>
          </p:cNvSpPr>
          <p:nvPr/>
        </p:nvSpPr>
        <p:spPr>
          <a:xfrm>
            <a:off x="48854" y="816808"/>
            <a:ext cx="4267200" cy="5864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1231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71F"/>
                </a:solidFill>
                <a:effectLst/>
                <a:uLnTx/>
                <a:uFillTx/>
                <a:latin typeface="Roboto Condensed" charset="0"/>
                <a:ea typeface="Roboto Condensed" charset="0"/>
              </a:rPr>
              <a:t>QUALITY &amp; RISK</a:t>
            </a:r>
            <a:endParaRPr lang="en-US" sz="1400" dirty="0"/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Maintain &amp; Implement Quality Certifications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Regulatory  &amp; Standards Compliance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Conduct QA Measurement and Performance Analysis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Quality &amp; Risk Audits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Process Management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Maintain QMS System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Document and Record Control Management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Bus. Continuity/ Disaster Recovery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Strategy Planning &amp; Monitoring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Manage Objective &amp; Targets – KPI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Ensure Accurate and Updated Maintenance of SMSA Quality Databases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Facilitate Management Reviews and Strategy Review</a:t>
            </a:r>
          </a:p>
          <a:p>
            <a:pPr marL="119063" indent="-119063"/>
            <a:endParaRPr lang="en-US" sz="2000" b="1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F56693-A249-4D3A-A806-4275F12C3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10" name="Google Shape;239;p20">
            <a:extLst>
              <a:ext uri="{FF2B5EF4-FFF2-40B4-BE49-F238E27FC236}">
                <a16:creationId xmlns:a16="http://schemas.microsoft.com/office/drawing/2014/main" id="{FCAA0899-184F-4FCE-B021-A60F21B3242B}"/>
              </a:ext>
            </a:extLst>
          </p:cNvPr>
          <p:cNvSpPr txBox="1">
            <a:spLocks/>
          </p:cNvSpPr>
          <p:nvPr/>
        </p:nvSpPr>
        <p:spPr>
          <a:xfrm>
            <a:off x="7903255" y="722263"/>
            <a:ext cx="4263533" cy="2020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11231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rgbClr val="FF671F"/>
                </a:solidFill>
                <a:latin typeface="Roboto Condensed" charset="0"/>
                <a:ea typeface="Roboto Condensed" charset="0"/>
              </a:rPr>
              <a:t>CURRENT SPECIALIZED PROJECTS</a:t>
            </a: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</a:rPr>
              <a:t>Site Inspections</a:t>
            </a: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</a:rPr>
              <a:t>Guns and Ammunition Security Management Project</a:t>
            </a:r>
            <a:endParaRPr lang="en-US" sz="3200" b="1" dirty="0">
              <a:solidFill>
                <a:srgbClr val="FF671F"/>
              </a:solidFill>
              <a:latin typeface="Roboto Condensed" charset="0"/>
              <a:ea typeface="Roboto Condensed" charset="0"/>
            </a:endParaRPr>
          </a:p>
          <a:p>
            <a:pPr marL="0" marR="0" lvl="0" indent="0" algn="l" defTabSz="11231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b="1" dirty="0">
              <a:solidFill>
                <a:srgbClr val="FF671F"/>
              </a:solidFill>
              <a:latin typeface="Roboto Condensed" charset="0"/>
              <a:ea typeface="Roboto Condensed" charset="0"/>
            </a:endParaRPr>
          </a:p>
          <a:p>
            <a:pPr marL="0" marR="0" lvl="0" indent="0" algn="l" defTabSz="11231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FF671F"/>
                </a:solidFill>
                <a:latin typeface="Roboto Condensed" charset="0"/>
                <a:ea typeface="Roboto Condensed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16DC7670-B5E0-4777-9F82-3BA365C5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26439" y="0"/>
            <a:ext cx="6901774" cy="152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Operational High Level Process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684212" y="1219200"/>
            <a:ext cx="10820400" cy="5508174"/>
            <a:chOff x="684212" y="1665514"/>
            <a:chExt cx="10820400" cy="5508174"/>
          </a:xfrm>
        </p:grpSpPr>
        <p:sp>
          <p:nvSpPr>
            <p:cNvPr id="87" name="Rectangle 86"/>
            <p:cNvSpPr/>
            <p:nvPr/>
          </p:nvSpPr>
          <p:spPr>
            <a:xfrm>
              <a:off x="684212" y="2667000"/>
              <a:ext cx="10820400" cy="3505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141412" y="1665514"/>
              <a:ext cx="1066800" cy="609600"/>
              <a:chOff x="1745569" y="1676400"/>
              <a:chExt cx="1066800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45569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Context of the Organization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601912" y="1665514"/>
              <a:ext cx="1066800" cy="609600"/>
              <a:chOff x="3122612" y="1676400"/>
              <a:chExt cx="1066800" cy="60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122612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2612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Control of Documents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62412" y="1665514"/>
              <a:ext cx="1066800" cy="609600"/>
              <a:chOff x="4494212" y="1676400"/>
              <a:chExt cx="1066800" cy="609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494212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94212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Control of Records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522912" y="1665514"/>
              <a:ext cx="1066800" cy="609600"/>
              <a:chOff x="5865812" y="1676400"/>
              <a:chExt cx="1066800" cy="609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865812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865812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Quality Internal Audits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83412" y="1665514"/>
              <a:ext cx="1066800" cy="609600"/>
              <a:chOff x="7313612" y="1676400"/>
              <a:chExt cx="10668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313612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313612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Management Review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443912" y="1665514"/>
              <a:ext cx="1066800" cy="609600"/>
              <a:chOff x="8679769" y="1676400"/>
              <a:chExt cx="1066800" cy="609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6797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679769" y="1704201"/>
                <a:ext cx="1066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Corrective &amp; Preventive Actions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904412" y="1665514"/>
              <a:ext cx="1066800" cy="609600"/>
              <a:chOff x="9980612" y="1676400"/>
              <a:chExt cx="1066800" cy="609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80612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980612" y="1773451"/>
                <a:ext cx="1066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Control of  Non-conformities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01924" y="6564088"/>
              <a:ext cx="1066800" cy="609600"/>
              <a:chOff x="1745569" y="1676400"/>
              <a:chExt cx="1066800" cy="609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HRD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229981" y="6564088"/>
              <a:ext cx="1066800" cy="609600"/>
              <a:chOff x="1745569" y="1676400"/>
              <a:chExt cx="1066800" cy="609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ADM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558038" y="6564088"/>
              <a:ext cx="1066800" cy="609600"/>
              <a:chOff x="1745569" y="1676400"/>
              <a:chExt cx="1066800" cy="6096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ITD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86095" y="6564088"/>
              <a:ext cx="1066800" cy="609600"/>
              <a:chOff x="1745569" y="1676400"/>
              <a:chExt cx="1066800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LEG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214152" y="6564088"/>
              <a:ext cx="1066800" cy="609600"/>
              <a:chOff x="1745569" y="1676400"/>
              <a:chExt cx="106680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MKT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542209" y="6564088"/>
              <a:ext cx="1066800" cy="609600"/>
              <a:chOff x="1745569" y="1676400"/>
              <a:chExt cx="10668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PUR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870266" y="6564088"/>
              <a:ext cx="1066800" cy="609600"/>
              <a:chOff x="1745569" y="1676400"/>
              <a:chExt cx="10668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FIN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0198324" y="6564088"/>
              <a:ext cx="1066800" cy="609600"/>
              <a:chOff x="1745569" y="1676400"/>
              <a:chExt cx="1066800" cy="609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QRM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598612" y="4114800"/>
              <a:ext cx="1066800" cy="609600"/>
              <a:chOff x="1745569" y="1676400"/>
              <a:chExt cx="1066800" cy="609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Services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427412" y="5431970"/>
              <a:ext cx="1066800" cy="609600"/>
              <a:chOff x="1745569" y="1676400"/>
              <a:chExt cx="1066800" cy="6096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45569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SMSA Service Center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427412" y="4568370"/>
              <a:ext cx="1066800" cy="609600"/>
              <a:chOff x="1745569" y="1676400"/>
              <a:chExt cx="1066800" cy="6096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745569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Special Delivery Channel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427412" y="3704769"/>
              <a:ext cx="1066800" cy="609600"/>
              <a:chOff x="1745569" y="1676400"/>
              <a:chExt cx="1066800" cy="6096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745569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Customer Services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427412" y="2841168"/>
              <a:ext cx="1066800" cy="609600"/>
              <a:chOff x="1745569" y="1676400"/>
              <a:chExt cx="1066800" cy="6096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Mailroom</a:t>
                </a: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5484812" y="2895600"/>
              <a:ext cx="5486400" cy="304800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618412" y="3048000"/>
              <a:ext cx="1066800" cy="609600"/>
              <a:chOff x="1745569" y="1676400"/>
              <a:chExt cx="1066800" cy="609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45569" y="1781145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Warehouse &amp; Fulfillment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618412" y="5181600"/>
              <a:ext cx="1066800" cy="609600"/>
              <a:chOff x="1745569" y="1676400"/>
              <a:chExt cx="1066800" cy="6096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Gateway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294812" y="4114800"/>
              <a:ext cx="1066800" cy="609600"/>
              <a:chOff x="1745569" y="1676400"/>
              <a:chExt cx="1066800" cy="6096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Delivery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942012" y="4114800"/>
              <a:ext cx="1066800" cy="609600"/>
              <a:chOff x="1745569" y="1676400"/>
              <a:chExt cx="1066800" cy="6096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Pick-up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618412" y="4114800"/>
              <a:ext cx="1066800" cy="609600"/>
              <a:chOff x="1745569" y="1676400"/>
              <a:chExt cx="1066800" cy="6096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745569" y="1676400"/>
                <a:ext cx="1066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745569" y="185809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Route</a:t>
                </a: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758644" y="2906484"/>
              <a:ext cx="1830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CORE PROCESSES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61012" y="5508954"/>
              <a:ext cx="1418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OPERATIONS</a:t>
              </a:r>
            </a:p>
          </p:txBody>
        </p:sp>
        <p:cxnSp>
          <p:nvCxnSpPr>
            <p:cNvPr id="92" name="Straight Arrow Connector 91"/>
            <p:cNvCxnSpPr>
              <a:stCxn id="4" idx="2"/>
            </p:cNvCxnSpPr>
            <p:nvPr/>
          </p:nvCxnSpPr>
          <p:spPr>
            <a:xfrm>
              <a:off x="1674812" y="2275114"/>
              <a:ext cx="0" cy="3918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3133498" y="2286000"/>
              <a:ext cx="0" cy="3918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4592184" y="2286000"/>
              <a:ext cx="0" cy="3918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061754" y="2286000"/>
              <a:ext cx="0" cy="3918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7509556" y="2286000"/>
              <a:ext cx="0" cy="3918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8979126" y="2286000"/>
              <a:ext cx="0" cy="3918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0426926" y="2286000"/>
              <a:ext cx="0" cy="3918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8" idx="0"/>
            </p:cNvCxnSpPr>
            <p:nvPr/>
          </p:nvCxnSpPr>
          <p:spPr>
            <a:xfrm flipV="1">
              <a:off x="1435324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10742612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9392784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8064726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6758440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5408612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4102326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2752498" y="6172200"/>
              <a:ext cx="10888" cy="3918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121"/>
            <p:cNvCxnSpPr>
              <a:stCxn id="56" idx="3"/>
              <a:endCxn id="86" idx="1"/>
            </p:cNvCxnSpPr>
            <p:nvPr/>
          </p:nvCxnSpPr>
          <p:spPr>
            <a:xfrm flipV="1">
              <a:off x="2665412" y="3145969"/>
              <a:ext cx="762000" cy="127363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>
              <a:stCxn id="56" idx="3"/>
              <a:endCxn id="80" idx="1"/>
            </p:cNvCxnSpPr>
            <p:nvPr/>
          </p:nvCxnSpPr>
          <p:spPr>
            <a:xfrm>
              <a:off x="2665412" y="4419601"/>
              <a:ext cx="762000" cy="45356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56" idx="3"/>
              <a:endCxn id="83" idx="1"/>
            </p:cNvCxnSpPr>
            <p:nvPr/>
          </p:nvCxnSpPr>
          <p:spPr>
            <a:xfrm flipV="1">
              <a:off x="2665412" y="4009569"/>
              <a:ext cx="762000" cy="41003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86" idx="3"/>
              <a:endCxn id="74" idx="1"/>
            </p:cNvCxnSpPr>
            <p:nvPr/>
          </p:nvCxnSpPr>
          <p:spPr>
            <a:xfrm>
              <a:off x="4494212" y="3145969"/>
              <a:ext cx="1447800" cy="127363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83" idx="3"/>
              <a:endCxn id="74" idx="1"/>
            </p:cNvCxnSpPr>
            <p:nvPr/>
          </p:nvCxnSpPr>
          <p:spPr>
            <a:xfrm>
              <a:off x="4494212" y="4009569"/>
              <a:ext cx="1447800" cy="41003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stCxn id="80" idx="3"/>
              <a:endCxn id="74" idx="1"/>
            </p:cNvCxnSpPr>
            <p:nvPr/>
          </p:nvCxnSpPr>
          <p:spPr>
            <a:xfrm flipV="1">
              <a:off x="4494212" y="4419601"/>
              <a:ext cx="1447800" cy="45356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>
              <a:stCxn id="77" idx="3"/>
              <a:endCxn id="74" idx="1"/>
            </p:cNvCxnSpPr>
            <p:nvPr/>
          </p:nvCxnSpPr>
          <p:spPr>
            <a:xfrm flipV="1">
              <a:off x="4494212" y="4419601"/>
              <a:ext cx="1447800" cy="131716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61" idx="2"/>
              <a:endCxn id="70" idx="0"/>
            </p:cNvCxnSpPr>
            <p:nvPr/>
          </p:nvCxnSpPr>
          <p:spPr>
            <a:xfrm>
              <a:off x="8151812" y="36576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64" idx="0"/>
              <a:endCxn id="70" idx="2"/>
            </p:cNvCxnSpPr>
            <p:nvPr/>
          </p:nvCxnSpPr>
          <p:spPr>
            <a:xfrm flipV="1">
              <a:off x="8151812" y="47244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74" idx="3"/>
              <a:endCxn id="71" idx="1"/>
            </p:cNvCxnSpPr>
            <p:nvPr/>
          </p:nvCxnSpPr>
          <p:spPr>
            <a:xfrm>
              <a:off x="7008812" y="4419601"/>
              <a:ext cx="609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71" idx="3"/>
              <a:endCxn id="68" idx="1"/>
            </p:cNvCxnSpPr>
            <p:nvPr/>
          </p:nvCxnSpPr>
          <p:spPr>
            <a:xfrm>
              <a:off x="8685212" y="4419601"/>
              <a:ext cx="609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EAAC788C-6968-4141-BE3F-0EA866F3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121" name="Picture 1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6AE28A-C07E-4709-9B37-EAAC82CFF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6DA5C53-AA59-4681-A288-47A7667F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9003D-C196-501C-012B-9ECF243C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21" y="1687957"/>
            <a:ext cx="1701746" cy="4424538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F9D92-FDD1-169C-BB91-8B9E08CD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2" y="1687957"/>
            <a:ext cx="1701746" cy="4424538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0227F-4A13-D920-EAA6-0407984F2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343" y="1687957"/>
            <a:ext cx="1701746" cy="4424538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2A0D7-CA82-C423-93DE-0A87371A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687957"/>
            <a:ext cx="1701746" cy="4424538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328635-ADBF-900A-1075-8F5C0022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482" y="1687957"/>
            <a:ext cx="1701746" cy="4424538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378EB9-241A-6382-3D2F-5F33E577A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551" y="1687957"/>
            <a:ext cx="1701746" cy="4424538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4B1A34-B604-B54F-2588-F46653724571}"/>
              </a:ext>
            </a:extLst>
          </p:cNvPr>
          <p:cNvSpPr txBox="1"/>
          <p:nvPr/>
        </p:nvSpPr>
        <p:spPr>
          <a:xfrm>
            <a:off x="2605837" y="6229140"/>
            <a:ext cx="7251892" cy="384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A" sz="1899" b="1" dirty="0">
                <a:solidFill>
                  <a:schemeClr val="bg1"/>
                </a:solidFill>
              </a:rPr>
              <a:t>SMSA </a:t>
            </a:r>
            <a:r>
              <a:rPr lang="en-US" sz="1899" b="1" dirty="0">
                <a:solidFill>
                  <a:schemeClr val="bg1"/>
                </a:solidFill>
              </a:rPr>
              <a:t>Specialized </a:t>
            </a:r>
            <a:r>
              <a:rPr lang="en-SA" sz="1899" b="1" dirty="0">
                <a:solidFill>
                  <a:schemeClr val="bg1"/>
                </a:solidFill>
              </a:rPr>
              <a:t>Services has a separate ISO 9001:2015 Certification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C447F-3919-2114-C295-3302EFB07893}"/>
              </a:ext>
            </a:extLst>
          </p:cNvPr>
          <p:cNvSpPr txBox="1"/>
          <p:nvPr/>
        </p:nvSpPr>
        <p:spPr>
          <a:xfrm>
            <a:off x="1059321" y="1863373"/>
            <a:ext cx="1130144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ISO</a:t>
            </a:r>
          </a:p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9001:2015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CDEC6-C1B5-94B1-4B1F-68B9402ADBAF}"/>
              </a:ext>
            </a:extLst>
          </p:cNvPr>
          <p:cNvSpPr txBox="1"/>
          <p:nvPr/>
        </p:nvSpPr>
        <p:spPr>
          <a:xfrm>
            <a:off x="1049609" y="4721943"/>
            <a:ext cx="1149568" cy="1096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Quality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Management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System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incorporating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WHO-GDP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Standards</a:t>
            </a:r>
            <a:endParaRPr lang="en-SA" sz="135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B6D1E-9F58-8180-A4B2-8C8181F960E8}"/>
              </a:ext>
            </a:extLst>
          </p:cNvPr>
          <p:cNvSpPr txBox="1"/>
          <p:nvPr/>
        </p:nvSpPr>
        <p:spPr>
          <a:xfrm>
            <a:off x="2803796" y="4742026"/>
            <a:ext cx="1190017" cy="929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Guidelines for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Competence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Management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and People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Development</a:t>
            </a:r>
            <a:endParaRPr lang="en-SA" sz="135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C9755B-4DFA-209A-B46D-64486174CC26}"/>
              </a:ext>
            </a:extLst>
          </p:cNvPr>
          <p:cNvSpPr txBox="1"/>
          <p:nvPr/>
        </p:nvSpPr>
        <p:spPr>
          <a:xfrm>
            <a:off x="4601861" y="4908694"/>
            <a:ext cx="1142707" cy="5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Environment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Management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System</a:t>
            </a:r>
            <a:endParaRPr lang="en-SA" sz="135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987A08-351C-0F5F-BBD1-79A82C6B7426}"/>
              </a:ext>
            </a:extLst>
          </p:cNvPr>
          <p:cNvSpPr txBox="1"/>
          <p:nvPr/>
        </p:nvSpPr>
        <p:spPr>
          <a:xfrm>
            <a:off x="6372762" y="4742026"/>
            <a:ext cx="1142707" cy="929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Occupational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Health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and Safety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Management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System</a:t>
            </a:r>
            <a:endParaRPr lang="en-SA" sz="135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1017E-528B-7CFF-38D8-35FAB63281B1}"/>
              </a:ext>
            </a:extLst>
          </p:cNvPr>
          <p:cNvSpPr txBox="1"/>
          <p:nvPr/>
        </p:nvSpPr>
        <p:spPr>
          <a:xfrm>
            <a:off x="8066080" y="4721688"/>
            <a:ext cx="1304890" cy="1096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Transported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Asset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Protection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Association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Facility Security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Requirements</a:t>
            </a:r>
            <a:endParaRPr lang="en-SA" sz="135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C1B08-9CF8-84B2-D62B-DD9D4543C3C0}"/>
              </a:ext>
            </a:extLst>
          </p:cNvPr>
          <p:cNvSpPr txBox="1"/>
          <p:nvPr/>
        </p:nvSpPr>
        <p:spPr>
          <a:xfrm>
            <a:off x="9992461" y="4908694"/>
            <a:ext cx="993924" cy="5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Complaints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Handling</a:t>
            </a:r>
          </a:p>
          <a:p>
            <a:pPr algn="ctr">
              <a:lnSpc>
                <a:spcPts val="1300"/>
              </a:lnSpc>
            </a:pPr>
            <a:r>
              <a:rPr lang="en-US" sz="1350" b="1" dirty="0">
                <a:solidFill>
                  <a:srgbClr val="7030A0"/>
                </a:solidFill>
              </a:rPr>
              <a:t>Guidelines</a:t>
            </a:r>
            <a:endParaRPr lang="en-SA" sz="135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D669BC-29B5-125D-688F-9F28194641D0}"/>
              </a:ext>
            </a:extLst>
          </p:cNvPr>
          <p:cNvSpPr txBox="1"/>
          <p:nvPr/>
        </p:nvSpPr>
        <p:spPr>
          <a:xfrm>
            <a:off x="2809693" y="1856010"/>
            <a:ext cx="1178221" cy="48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chemeClr val="bg1"/>
                </a:solidFill>
              </a:rPr>
              <a:t>ISO</a:t>
            </a:r>
          </a:p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chemeClr val="bg1"/>
                </a:solidFill>
              </a:rPr>
              <a:t>10015:2019</a:t>
            </a:r>
            <a:endParaRPr lang="en-SA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2A46C-24F2-EA5F-5727-D399FECAF8DF}"/>
              </a:ext>
            </a:extLst>
          </p:cNvPr>
          <p:cNvSpPr txBox="1"/>
          <p:nvPr/>
        </p:nvSpPr>
        <p:spPr>
          <a:xfrm>
            <a:off x="4546573" y="1863373"/>
            <a:ext cx="1240722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99" b="1" dirty="0">
                <a:solidFill>
                  <a:schemeClr val="bg1"/>
                </a:solidFill>
              </a:rPr>
              <a:t>ISO</a:t>
            </a:r>
          </a:p>
          <a:p>
            <a:pPr algn="ctr">
              <a:lnSpc>
                <a:spcPts val="1500"/>
              </a:lnSpc>
            </a:pPr>
            <a:r>
              <a:rPr lang="en-US" sz="1699" b="1" dirty="0">
                <a:solidFill>
                  <a:schemeClr val="bg1"/>
                </a:solidFill>
              </a:rPr>
              <a:t>14001:2015</a:t>
            </a:r>
            <a:endParaRPr lang="en-SA" sz="1699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3C66AA-7510-3D16-B5CF-D259AB0FEC1C}"/>
              </a:ext>
            </a:extLst>
          </p:cNvPr>
          <p:cNvSpPr txBox="1"/>
          <p:nvPr/>
        </p:nvSpPr>
        <p:spPr>
          <a:xfrm>
            <a:off x="6320982" y="1863372"/>
            <a:ext cx="1240722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99" b="1" dirty="0">
                <a:solidFill>
                  <a:schemeClr val="bg1"/>
                </a:solidFill>
              </a:rPr>
              <a:t>ISO</a:t>
            </a:r>
          </a:p>
          <a:p>
            <a:pPr algn="ctr">
              <a:lnSpc>
                <a:spcPts val="1500"/>
              </a:lnSpc>
            </a:pPr>
            <a:r>
              <a:rPr lang="en-US" sz="1699" b="1" dirty="0">
                <a:solidFill>
                  <a:schemeClr val="bg1"/>
                </a:solidFill>
              </a:rPr>
              <a:t>45001:2018</a:t>
            </a:r>
            <a:endParaRPr lang="en-SA" sz="1699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8FCF8-27C6-F6DA-2515-7E229E2C4179}"/>
              </a:ext>
            </a:extLst>
          </p:cNvPr>
          <p:cNvSpPr txBox="1"/>
          <p:nvPr/>
        </p:nvSpPr>
        <p:spPr>
          <a:xfrm>
            <a:off x="8152492" y="1950435"/>
            <a:ext cx="1127387" cy="29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99" b="1" dirty="0">
                <a:solidFill>
                  <a:schemeClr val="bg1"/>
                </a:solidFill>
              </a:rPr>
              <a:t>TAPA - FSR</a:t>
            </a:r>
            <a:endParaRPr lang="en-SA" sz="1699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79AF1C-EC26-4C88-D637-9A4230217EAE}"/>
              </a:ext>
            </a:extLst>
          </p:cNvPr>
          <p:cNvSpPr txBox="1"/>
          <p:nvPr/>
        </p:nvSpPr>
        <p:spPr>
          <a:xfrm>
            <a:off x="9870234" y="1863371"/>
            <a:ext cx="1240722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99" b="1" dirty="0">
                <a:solidFill>
                  <a:schemeClr val="bg1"/>
                </a:solidFill>
              </a:rPr>
              <a:t>ISO</a:t>
            </a:r>
          </a:p>
          <a:p>
            <a:pPr algn="ctr">
              <a:lnSpc>
                <a:spcPts val="1500"/>
              </a:lnSpc>
            </a:pPr>
            <a:r>
              <a:rPr lang="en-US" sz="1699" b="1" dirty="0">
                <a:solidFill>
                  <a:schemeClr val="bg1"/>
                </a:solidFill>
              </a:rPr>
              <a:t>10002:2018</a:t>
            </a:r>
            <a:endParaRPr lang="en-SA" sz="1699" b="1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62A0F1-9993-4C17-BAEE-5DB95DC5D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41" t="10850" r="69269" b="1131"/>
          <a:stretch/>
        </p:blipFill>
        <p:spPr>
          <a:xfrm>
            <a:off x="7960674" y="2375472"/>
            <a:ext cx="1518995" cy="2148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125F01-A46E-42B9-A0C6-D5078325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0" r="1020"/>
          <a:stretch/>
        </p:blipFill>
        <p:spPr>
          <a:xfrm>
            <a:off x="8573241" y="4427243"/>
            <a:ext cx="294445" cy="294445"/>
          </a:xfrm>
          <a:prstGeom prst="ellipse">
            <a:avLst/>
          </a:prstGeom>
        </p:spPr>
      </p:pic>
      <p:sp>
        <p:nvSpPr>
          <p:cNvPr id="33" name="Title 29">
            <a:extLst>
              <a:ext uri="{FF2B5EF4-FFF2-40B4-BE49-F238E27FC236}">
                <a16:creationId xmlns:a16="http://schemas.microsoft.com/office/drawing/2014/main" id="{1CF13710-3715-4AB1-9079-A5C2E2FC1FA3}"/>
              </a:ext>
            </a:extLst>
          </p:cNvPr>
          <p:cNvSpPr txBox="1">
            <a:spLocks/>
          </p:cNvSpPr>
          <p:nvPr/>
        </p:nvSpPr>
        <p:spPr>
          <a:xfrm>
            <a:off x="1560512" y="228600"/>
            <a:ext cx="9067800" cy="6834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1231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swald" charset="0"/>
                <a:ea typeface="+mj-ea"/>
                <a:cs typeface="+mj-cs"/>
              </a:rPr>
              <a:t>Quality Certifications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swald" charset="0"/>
              <a:ea typeface="+mj-ea"/>
              <a:cs typeface="+mj-cs"/>
            </a:endParaRPr>
          </a:p>
        </p:txBody>
      </p:sp>
      <p:pic>
        <p:nvPicPr>
          <p:cNvPr id="34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4954CECE-469C-4602-BAD3-DC954458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E1161F-5447-4AF1-82D1-F1BF47D58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86F04E-1AB9-4B22-8AEE-50705AF96DD1}"/>
              </a:ext>
            </a:extLst>
          </p:cNvPr>
          <p:cNvSpPr txBox="1"/>
          <p:nvPr/>
        </p:nvSpPr>
        <p:spPr>
          <a:xfrm>
            <a:off x="1270095" y="6547552"/>
            <a:ext cx="9841220" cy="3845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99" b="1" dirty="0">
                <a:solidFill>
                  <a:schemeClr val="bg1"/>
                </a:solidFill>
              </a:rPr>
              <a:t>Certifications under process – ISO 27001 IT Security, ISO 22301 BCDR, ISO13485 Medical Devices </a:t>
            </a:r>
          </a:p>
        </p:txBody>
      </p:sp>
    </p:spTree>
    <p:extLst>
      <p:ext uri="{BB962C8B-B14F-4D97-AF65-F5344CB8AC3E}">
        <p14:creationId xmlns:p14="http://schemas.microsoft.com/office/powerpoint/2010/main" val="3915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CD7E939-0514-4A63-9016-3241BCE96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99E40-D79E-64B4-0302-F090B1D7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1943" y="2913558"/>
            <a:ext cx="1803050" cy="1564912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303191-0BA9-B44A-B689-9EEEECDE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51034" y="2043252"/>
            <a:ext cx="1820061" cy="1564911"/>
          </a:xfrm>
          <a:prstGeom prst="rect">
            <a:avLst/>
          </a:prstGeom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764F0F-8885-55E7-9B5C-19180595CF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32934" y="3787761"/>
            <a:ext cx="1820061" cy="1564911"/>
          </a:xfrm>
          <a:prstGeom prst="rect">
            <a:avLst/>
          </a:prstGeom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C3F5C0-4B89-DA47-A218-FECDC975EC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22430" y="2902144"/>
            <a:ext cx="1820061" cy="1564911"/>
          </a:xfrm>
          <a:prstGeom prst="rect">
            <a:avLst/>
          </a:prstGeom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7D1592-E345-06F2-E743-553D1CA33E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98928" y="2043252"/>
            <a:ext cx="1820060" cy="1564910"/>
          </a:xfrm>
          <a:prstGeom prst="rect">
            <a:avLst/>
          </a:prstGeom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FC76AE-F505-3399-ED84-4C60CA500EB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11925" y="3787762"/>
            <a:ext cx="1820061" cy="1564911"/>
          </a:xfrm>
          <a:prstGeom prst="rect">
            <a:avLst/>
          </a:prstGeom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633380-A67E-5D8A-6D99-EBB013DCC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94486" y="2902143"/>
            <a:ext cx="1809418" cy="1555762"/>
          </a:xfrm>
          <a:prstGeom prst="rect">
            <a:avLst/>
          </a:prstGeom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15DD6A-B51D-9860-618C-D104C82AF6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82993" y="2043251"/>
            <a:ext cx="1809417" cy="1555761"/>
          </a:xfrm>
          <a:prstGeom prst="rect">
            <a:avLst/>
          </a:prstGeom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128DD5-62F0-3E1A-2597-C8DBDB40D25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172350" y="3781704"/>
            <a:ext cx="1820061" cy="1564911"/>
          </a:xfrm>
          <a:prstGeom prst="rect">
            <a:avLst/>
          </a:prstGeom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2B05AC-4139-24A7-AE59-426174916F9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667250" y="2917302"/>
            <a:ext cx="1809418" cy="1555761"/>
          </a:xfrm>
          <a:prstGeom prst="rect">
            <a:avLst/>
          </a:prstGeom>
          <a:effectLst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A35555-36A2-E27D-95A1-7D99E1981A9D}"/>
              </a:ext>
            </a:extLst>
          </p:cNvPr>
          <p:cNvSpPr txBox="1"/>
          <p:nvPr/>
        </p:nvSpPr>
        <p:spPr>
          <a:xfrm>
            <a:off x="1189330" y="2584084"/>
            <a:ext cx="950654" cy="29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Auditing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04DF56-F26B-5E8E-0B78-6D594494D45B}"/>
              </a:ext>
            </a:extLst>
          </p:cNvPr>
          <p:cNvSpPr txBox="1"/>
          <p:nvPr/>
        </p:nvSpPr>
        <p:spPr>
          <a:xfrm>
            <a:off x="2510774" y="1731570"/>
            <a:ext cx="1281876" cy="29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Consultancy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68DB8D-4DC9-7356-3BFC-E860F8B69177}"/>
              </a:ext>
            </a:extLst>
          </p:cNvPr>
          <p:cNvSpPr txBox="1"/>
          <p:nvPr/>
        </p:nvSpPr>
        <p:spPr>
          <a:xfrm>
            <a:off x="2440627" y="5431715"/>
            <a:ext cx="1430917" cy="29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Investigations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5452EA-C690-F273-1A42-3AD15210196F}"/>
              </a:ext>
            </a:extLst>
          </p:cNvPr>
          <p:cNvSpPr txBox="1"/>
          <p:nvPr/>
        </p:nvSpPr>
        <p:spPr>
          <a:xfrm>
            <a:off x="4017546" y="2591817"/>
            <a:ext cx="1211875" cy="29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Inspections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9254CA-2DAE-A36D-C925-3EFC2BF537A4}"/>
              </a:ext>
            </a:extLst>
          </p:cNvPr>
          <p:cNvSpPr txBox="1"/>
          <p:nvPr/>
        </p:nvSpPr>
        <p:spPr>
          <a:xfrm>
            <a:off x="5476222" y="1729439"/>
            <a:ext cx="1241171" cy="29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Food Safety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0935EA-7BF8-1278-A72A-7EBCD830EE4D}"/>
              </a:ext>
            </a:extLst>
          </p:cNvPr>
          <p:cNvSpPr txBox="1"/>
          <p:nvPr/>
        </p:nvSpPr>
        <p:spPr>
          <a:xfrm>
            <a:off x="5533665" y="5431715"/>
            <a:ext cx="1168989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Loss</a:t>
            </a:r>
          </a:p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000F25-8676-1B29-DB1A-FC626CA461A4}"/>
              </a:ext>
            </a:extLst>
          </p:cNvPr>
          <p:cNvSpPr txBox="1"/>
          <p:nvPr/>
        </p:nvSpPr>
        <p:spPr>
          <a:xfrm>
            <a:off x="6905492" y="4525705"/>
            <a:ext cx="1393352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CCTV</a:t>
            </a:r>
          </a:p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55035D-D6EA-12E9-DA05-CCCBE89656C7}"/>
              </a:ext>
            </a:extLst>
          </p:cNvPr>
          <p:cNvSpPr txBox="1"/>
          <p:nvPr/>
        </p:nvSpPr>
        <p:spPr>
          <a:xfrm>
            <a:off x="8347175" y="5427342"/>
            <a:ext cx="1487905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SSC</a:t>
            </a:r>
          </a:p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Agent Banking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176C1A-ADBF-1DFC-C4C4-E33E2555AFF5}"/>
              </a:ext>
            </a:extLst>
          </p:cNvPr>
          <p:cNvSpPr txBox="1"/>
          <p:nvPr/>
        </p:nvSpPr>
        <p:spPr>
          <a:xfrm>
            <a:off x="10123621" y="2409647"/>
            <a:ext cx="879178" cy="48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Contact</a:t>
            </a:r>
          </a:p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Centre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DE1E79-E55F-AE17-CCE4-AF74A5DC4AFA}"/>
              </a:ext>
            </a:extLst>
          </p:cNvPr>
          <p:cNvSpPr txBox="1"/>
          <p:nvPr/>
        </p:nvSpPr>
        <p:spPr>
          <a:xfrm>
            <a:off x="8746410" y="1727869"/>
            <a:ext cx="689432" cy="29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SA" sz="1699" b="1" dirty="0">
                <a:solidFill>
                  <a:schemeClr val="bg1"/>
                </a:solidFill>
              </a:rPr>
              <a:t>MRM</a:t>
            </a:r>
          </a:p>
        </p:txBody>
      </p:sp>
      <p:sp>
        <p:nvSpPr>
          <p:cNvPr id="25" name="Title 29">
            <a:extLst>
              <a:ext uri="{FF2B5EF4-FFF2-40B4-BE49-F238E27FC236}">
                <a16:creationId xmlns:a16="http://schemas.microsoft.com/office/drawing/2014/main" id="{F71A5A07-BD29-402F-A226-C3265E9E91EC}"/>
              </a:ext>
            </a:extLst>
          </p:cNvPr>
          <p:cNvSpPr txBox="1">
            <a:spLocks/>
          </p:cNvSpPr>
          <p:nvPr/>
        </p:nvSpPr>
        <p:spPr>
          <a:xfrm>
            <a:off x="1560512" y="228600"/>
            <a:ext cx="9067800" cy="6834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1231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swald" charset="0"/>
                <a:ea typeface="+mj-ea"/>
                <a:cs typeface="+mj-cs"/>
              </a:rPr>
              <a:t>Specialized Services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swald" charset="0"/>
              <a:ea typeface="+mj-ea"/>
              <a:cs typeface="+mj-cs"/>
            </a:endParaRPr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8674E8-29F3-487A-8260-EC19B2DB8A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  <p:pic>
        <p:nvPicPr>
          <p:cNvPr id="28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056FD4E3-B4C7-449D-B22A-99BD8222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38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238F493-2C1F-4262-B159-5C23CFFA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9B5A8B7-77D0-7590-3E63-FAC57F5C022A}"/>
              </a:ext>
            </a:extLst>
          </p:cNvPr>
          <p:cNvSpPr txBox="1"/>
          <p:nvPr/>
        </p:nvSpPr>
        <p:spPr>
          <a:xfrm>
            <a:off x="1350834" y="152703"/>
            <a:ext cx="9487156" cy="61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uLnTx/>
                <a:uFillTx/>
                <a:latin typeface="Oswald" charset="0"/>
                <a:ea typeface="+mj-ea"/>
                <a:cs typeface="+mj-cs"/>
              </a:defRPr>
            </a:lvl1pPr>
          </a:lstStyle>
          <a:p>
            <a:r>
              <a:rPr dirty="0"/>
              <a:t>Scope of the Quality</a:t>
            </a:r>
            <a:r>
              <a:rPr lang="en-GB" dirty="0"/>
              <a:t> </a:t>
            </a:r>
            <a:r>
              <a:rPr dirty="0"/>
              <a:t>Management</a:t>
            </a:r>
            <a:r>
              <a:rPr lang="en-GB" dirty="0"/>
              <a:t> </a:t>
            </a:r>
            <a:r>
              <a:rPr dirty="0"/>
              <a:t>System</a:t>
            </a:r>
          </a:p>
        </p:txBody>
      </p:sp>
      <p:sp>
        <p:nvSpPr>
          <p:cNvPr id="17412" name="object 4">
            <a:extLst>
              <a:ext uri="{FF2B5EF4-FFF2-40B4-BE49-F238E27FC236}">
                <a16:creationId xmlns:a16="http://schemas.microsoft.com/office/drawing/2014/main" id="{BD872D23-3FFF-BD2B-B54F-2B9D53C1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115" y="846958"/>
            <a:ext cx="8406796" cy="622662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199"/>
          </a:p>
        </p:txBody>
      </p:sp>
      <p:sp>
        <p:nvSpPr>
          <p:cNvPr id="17416" name="object 9">
            <a:extLst>
              <a:ext uri="{FF2B5EF4-FFF2-40B4-BE49-F238E27FC236}">
                <a16:creationId xmlns:a16="http://schemas.microsoft.com/office/drawing/2014/main" id="{371B0A43-F9E2-2722-E299-5CC8B32126DA}"/>
              </a:ext>
            </a:extLst>
          </p:cNvPr>
          <p:cNvSpPr>
            <a:spLocks/>
          </p:cNvSpPr>
          <p:nvPr/>
        </p:nvSpPr>
        <p:spPr bwMode="auto">
          <a:xfrm>
            <a:off x="8379817" y="1657891"/>
            <a:ext cx="222192" cy="223780"/>
          </a:xfrm>
          <a:custGeom>
            <a:avLst/>
            <a:gdLst>
              <a:gd name="T0" fmla="*/ 104902 w 222250"/>
              <a:gd name="T1" fmla="*/ 0 h 224155"/>
              <a:gd name="T2" fmla="*/ 63827 w 222250"/>
              <a:gd name="T3" fmla="*/ 10195 h 224155"/>
              <a:gd name="T4" fmla="*/ 30509 w 222250"/>
              <a:gd name="T5" fmla="*/ 33848 h 224155"/>
              <a:gd name="T6" fmla="*/ 8162 w 222250"/>
              <a:gd name="T7" fmla="*/ 67791 h 224155"/>
              <a:gd name="T8" fmla="*/ 0 w 222250"/>
              <a:gd name="T9" fmla="*/ 108868 h 224155"/>
              <a:gd name="T10" fmla="*/ 256 w 222250"/>
              <a:gd name="T11" fmla="*/ 116326 h 224155"/>
              <a:gd name="T12" fmla="*/ 11000 w 222250"/>
              <a:gd name="T13" fmla="*/ 156132 h 224155"/>
              <a:gd name="T14" fmla="*/ 35357 w 222250"/>
              <a:gd name="T15" fmla="*/ 188390 h 224155"/>
              <a:gd name="T16" fmla="*/ 70315 w 222250"/>
              <a:gd name="T17" fmla="*/ 210009 h 224155"/>
              <a:gd name="T18" fmla="*/ 112864 w 222250"/>
              <a:gd name="T19" fmla="*/ 217898 h 224155"/>
              <a:gd name="T20" fmla="*/ 126650 w 222250"/>
              <a:gd name="T21" fmla="*/ 216866 h 224155"/>
              <a:gd name="T22" fmla="*/ 164464 w 222250"/>
              <a:gd name="T23" fmla="*/ 204301 h 224155"/>
              <a:gd name="T24" fmla="*/ 194800 w 222250"/>
              <a:gd name="T25" fmla="*/ 178998 h 224155"/>
              <a:gd name="T26" fmla="*/ 214882 w 222250"/>
              <a:gd name="T27" fmla="*/ 142849 h 224155"/>
              <a:gd name="T28" fmla="*/ 221931 w 222250"/>
              <a:gd name="T29" fmla="*/ 97746 h 224155"/>
              <a:gd name="T30" fmla="*/ 219644 w 222250"/>
              <a:gd name="T31" fmla="*/ 84268 h 224155"/>
              <a:gd name="T32" fmla="*/ 203185 w 222250"/>
              <a:gd name="T33" fmla="*/ 47930 h 224155"/>
              <a:gd name="T34" fmla="*/ 174237 w 222250"/>
              <a:gd name="T35" fmla="*/ 19991 h 224155"/>
              <a:gd name="T36" fmla="*/ 135254 w 222250"/>
              <a:gd name="T37" fmla="*/ 3361 h 224155"/>
              <a:gd name="T38" fmla="*/ 104902 w 222250"/>
              <a:gd name="T39" fmla="*/ 0 h 2241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2250" h="224155">
                <a:moveTo>
                  <a:pt x="104902" y="0"/>
                </a:moveTo>
                <a:lnTo>
                  <a:pt x="63827" y="10476"/>
                </a:lnTo>
                <a:lnTo>
                  <a:pt x="30509" y="34770"/>
                </a:lnTo>
                <a:lnTo>
                  <a:pt x="8162" y="69638"/>
                </a:lnTo>
                <a:lnTo>
                  <a:pt x="0" y="111834"/>
                </a:lnTo>
                <a:lnTo>
                  <a:pt x="256" y="119497"/>
                </a:lnTo>
                <a:lnTo>
                  <a:pt x="11000" y="160387"/>
                </a:lnTo>
                <a:lnTo>
                  <a:pt x="35357" y="193525"/>
                </a:lnTo>
                <a:lnTo>
                  <a:pt x="70315" y="215733"/>
                </a:lnTo>
                <a:lnTo>
                  <a:pt x="112864" y="223837"/>
                </a:lnTo>
                <a:lnTo>
                  <a:pt x="126650" y="222777"/>
                </a:lnTo>
                <a:lnTo>
                  <a:pt x="164464" y="209869"/>
                </a:lnTo>
                <a:lnTo>
                  <a:pt x="194800" y="183876"/>
                </a:lnTo>
                <a:lnTo>
                  <a:pt x="214882" y="146742"/>
                </a:lnTo>
                <a:lnTo>
                  <a:pt x="221931" y="100410"/>
                </a:lnTo>
                <a:lnTo>
                  <a:pt x="219644" y="86565"/>
                </a:lnTo>
                <a:lnTo>
                  <a:pt x="203185" y="49236"/>
                </a:lnTo>
                <a:lnTo>
                  <a:pt x="174237" y="20537"/>
                </a:lnTo>
                <a:lnTo>
                  <a:pt x="135254" y="3456"/>
                </a:lnTo>
                <a:lnTo>
                  <a:pt x="104902" y="0"/>
                </a:lnTo>
                <a:close/>
              </a:path>
            </a:pathLst>
          </a:custGeom>
          <a:solidFill>
            <a:srgbClr val="F16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2199"/>
          </a:p>
        </p:txBody>
      </p:sp>
      <p:sp>
        <p:nvSpPr>
          <p:cNvPr id="17417" name="object 10">
            <a:extLst>
              <a:ext uri="{FF2B5EF4-FFF2-40B4-BE49-F238E27FC236}">
                <a16:creationId xmlns:a16="http://schemas.microsoft.com/office/drawing/2014/main" id="{9132D3A3-EAAE-40EC-2B98-3805E5AA085F}"/>
              </a:ext>
            </a:extLst>
          </p:cNvPr>
          <p:cNvSpPr>
            <a:spLocks/>
          </p:cNvSpPr>
          <p:nvPr/>
        </p:nvSpPr>
        <p:spPr bwMode="auto">
          <a:xfrm>
            <a:off x="8379817" y="1657891"/>
            <a:ext cx="222192" cy="223780"/>
          </a:xfrm>
          <a:custGeom>
            <a:avLst/>
            <a:gdLst>
              <a:gd name="T0" fmla="*/ 0 w 222250"/>
              <a:gd name="T1" fmla="*/ 108868 h 224155"/>
              <a:gd name="T2" fmla="*/ 8162 w 222250"/>
              <a:gd name="T3" fmla="*/ 67791 h 224155"/>
              <a:gd name="T4" fmla="*/ 30509 w 222250"/>
              <a:gd name="T5" fmla="*/ 33848 h 224155"/>
              <a:gd name="T6" fmla="*/ 63827 w 222250"/>
              <a:gd name="T7" fmla="*/ 10195 h 224155"/>
              <a:gd name="T8" fmla="*/ 104902 w 222250"/>
              <a:gd name="T9" fmla="*/ 0 h 224155"/>
              <a:gd name="T10" fmla="*/ 120453 w 222250"/>
              <a:gd name="T11" fmla="*/ 842 h 224155"/>
              <a:gd name="T12" fmla="*/ 162236 w 222250"/>
              <a:gd name="T13" fmla="*/ 13045 h 224155"/>
              <a:gd name="T14" fmla="*/ 194802 w 222250"/>
              <a:gd name="T15" fmla="*/ 37541 h 224155"/>
              <a:gd name="T16" fmla="*/ 215696 w 222250"/>
              <a:gd name="T17" fmla="*/ 71402 h 224155"/>
              <a:gd name="T18" fmla="*/ 221931 w 222250"/>
              <a:gd name="T19" fmla="*/ 97746 h 224155"/>
              <a:gd name="T20" fmla="*/ 221200 w 222250"/>
              <a:gd name="T21" fmla="*/ 113659 h 224155"/>
              <a:gd name="T22" fmla="*/ 209499 w 222250"/>
              <a:gd name="T23" fmla="*/ 155987 h 224155"/>
              <a:gd name="T24" fmla="*/ 185691 w 222250"/>
              <a:gd name="T25" fmla="*/ 188731 h 224155"/>
              <a:gd name="T26" fmla="*/ 152553 w 222250"/>
              <a:gd name="T27" fmla="*/ 209998 h 224155"/>
              <a:gd name="T28" fmla="*/ 112864 w 222250"/>
              <a:gd name="T29" fmla="*/ 217898 h 224155"/>
              <a:gd name="T30" fmla="*/ 98023 w 222250"/>
              <a:gd name="T31" fmla="*/ 216986 h 224155"/>
              <a:gd name="T32" fmla="*/ 57670 w 222250"/>
              <a:gd name="T33" fmla="*/ 204176 h 224155"/>
              <a:gd name="T34" fmla="*/ 25912 w 222250"/>
              <a:gd name="T35" fmla="*/ 178668 h 224155"/>
              <a:gd name="T36" fmla="*/ 5758 w 222250"/>
              <a:gd name="T37" fmla="*/ 143550 h 224155"/>
              <a:gd name="T38" fmla="*/ 0 w 222250"/>
              <a:gd name="T39" fmla="*/ 108868 h 2241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2250" h="224155">
                <a:moveTo>
                  <a:pt x="0" y="111834"/>
                </a:moveTo>
                <a:lnTo>
                  <a:pt x="8162" y="69638"/>
                </a:lnTo>
                <a:lnTo>
                  <a:pt x="30509" y="34770"/>
                </a:lnTo>
                <a:lnTo>
                  <a:pt x="63827" y="10476"/>
                </a:lnTo>
                <a:lnTo>
                  <a:pt x="104902" y="0"/>
                </a:lnTo>
                <a:lnTo>
                  <a:pt x="120453" y="861"/>
                </a:lnTo>
                <a:lnTo>
                  <a:pt x="162236" y="13405"/>
                </a:lnTo>
                <a:lnTo>
                  <a:pt x="194802" y="38563"/>
                </a:lnTo>
                <a:lnTo>
                  <a:pt x="215696" y="73348"/>
                </a:lnTo>
                <a:lnTo>
                  <a:pt x="221931" y="100410"/>
                </a:lnTo>
                <a:lnTo>
                  <a:pt x="221200" y="116756"/>
                </a:lnTo>
                <a:lnTo>
                  <a:pt x="209499" y="160238"/>
                </a:lnTo>
                <a:lnTo>
                  <a:pt x="185691" y="193874"/>
                </a:lnTo>
                <a:lnTo>
                  <a:pt x="152553" y="215721"/>
                </a:lnTo>
                <a:lnTo>
                  <a:pt x="112864" y="223837"/>
                </a:lnTo>
                <a:lnTo>
                  <a:pt x="98023" y="222899"/>
                </a:lnTo>
                <a:lnTo>
                  <a:pt x="57670" y="209741"/>
                </a:lnTo>
                <a:lnTo>
                  <a:pt x="25912" y="183537"/>
                </a:lnTo>
                <a:lnTo>
                  <a:pt x="5758" y="147462"/>
                </a:lnTo>
                <a:lnTo>
                  <a:pt x="0" y="111834"/>
                </a:lnTo>
                <a:close/>
              </a:path>
            </a:pathLst>
          </a:custGeom>
          <a:noFill/>
          <a:ln w="12700">
            <a:solidFill>
              <a:srgbClr val="F168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9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D7C14-FA30-0C7F-F169-BB63E936994E}"/>
              </a:ext>
            </a:extLst>
          </p:cNvPr>
          <p:cNvSpPr/>
          <p:nvPr/>
        </p:nvSpPr>
        <p:spPr>
          <a:xfrm>
            <a:off x="2037416" y="6096000"/>
            <a:ext cx="1486440" cy="772493"/>
          </a:xfrm>
          <a:prstGeom prst="rect">
            <a:avLst/>
          </a:prstGeom>
          <a:solidFill>
            <a:srgbClr val="FF671F"/>
          </a:solidFill>
          <a:ln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99"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CFC3FC8D-C7C1-2D07-8BBA-E729203FC95C}"/>
              </a:ext>
            </a:extLst>
          </p:cNvPr>
          <p:cNvSpPr txBox="1"/>
          <p:nvPr/>
        </p:nvSpPr>
        <p:spPr>
          <a:xfrm>
            <a:off x="3602686" y="7322355"/>
            <a:ext cx="4983452" cy="9998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696">
              <a:defRPr/>
            </a:pPr>
            <a:r>
              <a:rPr sz="650" dirty="0">
                <a:latin typeface="Calibri"/>
                <a:cs typeface="Calibri"/>
              </a:rPr>
              <a:t>“</a:t>
            </a:r>
            <a:r>
              <a:rPr sz="650" spc="-5" dirty="0">
                <a:latin typeface="Calibri"/>
                <a:cs typeface="Calibri"/>
              </a:rPr>
              <a:t>C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15" dirty="0">
                <a:latin typeface="Calibri"/>
                <a:cs typeface="Calibri"/>
              </a:rPr>
              <a:t>y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igh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0" dirty="0">
                <a:latin typeface="Calibri"/>
                <a:cs typeface="Calibri"/>
              </a:rPr>
              <a:t>s</a:t>
            </a:r>
            <a:r>
              <a:rPr sz="650" spc="-5" dirty="0">
                <a:latin typeface="Calibri"/>
                <a:cs typeface="Calibri"/>
              </a:rPr>
              <a:t>:</a:t>
            </a:r>
            <a:r>
              <a:rPr sz="650" spc="-10" dirty="0">
                <a:latin typeface="Calibri"/>
                <a:cs typeface="Calibri"/>
              </a:rPr>
              <a:t> Al</a:t>
            </a:r>
            <a:r>
              <a:rPr sz="650" spc="-5" dirty="0">
                <a:latin typeface="Calibri"/>
                <a:cs typeface="Calibri"/>
              </a:rPr>
              <a:t>l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igh</a:t>
            </a:r>
            <a:r>
              <a:rPr sz="650" spc="-5" dirty="0">
                <a:latin typeface="Calibri"/>
                <a:cs typeface="Calibri"/>
              </a:rPr>
              <a:t>ts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are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reser</a:t>
            </a:r>
            <a:r>
              <a:rPr sz="650" spc="-10" dirty="0">
                <a:latin typeface="Calibri"/>
                <a:cs typeface="Calibri"/>
              </a:rPr>
              <a:t>v</a:t>
            </a:r>
            <a:r>
              <a:rPr sz="650" spc="-5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d</a:t>
            </a:r>
            <a:r>
              <a:rPr sz="650" spc="-5" dirty="0">
                <a:latin typeface="Calibri"/>
                <a:cs typeface="Calibri"/>
              </a:rPr>
              <a:t>,</a:t>
            </a:r>
            <a:r>
              <a:rPr sz="650" spc="-10" dirty="0">
                <a:latin typeface="Calibri"/>
                <a:cs typeface="Calibri"/>
              </a:rPr>
              <a:t> n</a:t>
            </a:r>
            <a:r>
              <a:rPr sz="650" spc="-5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art 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f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5" dirty="0">
                <a:latin typeface="Calibri"/>
                <a:cs typeface="Calibri"/>
              </a:rPr>
              <a:t>h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 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rese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tat</a:t>
            </a:r>
            <a:r>
              <a:rPr sz="650" spc="-15" dirty="0">
                <a:latin typeface="Calibri"/>
                <a:cs typeface="Calibri"/>
              </a:rPr>
              <a:t>io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can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e re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odu</a:t>
            </a:r>
            <a:r>
              <a:rPr sz="650" spc="-5" dirty="0">
                <a:latin typeface="Calibri"/>
                <a:cs typeface="Calibri"/>
              </a:rPr>
              <a:t>ced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r c</a:t>
            </a:r>
            <a:r>
              <a:rPr sz="650" spc="-10" dirty="0">
                <a:latin typeface="Calibri"/>
                <a:cs typeface="Calibri"/>
              </a:rPr>
              <a:t>opi</a:t>
            </a:r>
            <a:r>
              <a:rPr sz="650" spc="-5" dirty="0">
                <a:latin typeface="Calibri"/>
                <a:cs typeface="Calibri"/>
              </a:rPr>
              <a:t>ed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</a:t>
            </a:r>
            <a:r>
              <a:rPr sz="650" spc="-5" dirty="0">
                <a:latin typeface="Calibri"/>
                <a:cs typeface="Calibri"/>
              </a:rPr>
              <a:t>y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a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y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mea</a:t>
            </a:r>
            <a:r>
              <a:rPr sz="650" spc="-10" dirty="0">
                <a:latin typeface="Calibri"/>
                <a:cs typeface="Calibri"/>
              </a:rPr>
              <a:t>n</a:t>
            </a:r>
            <a:r>
              <a:rPr sz="650" spc="-5" dirty="0">
                <a:latin typeface="Calibri"/>
                <a:cs typeface="Calibri"/>
              </a:rPr>
              <a:t>s e</a:t>
            </a:r>
            <a:r>
              <a:rPr sz="650" spc="-10" dirty="0">
                <a:latin typeface="Calibri"/>
                <a:cs typeface="Calibri"/>
              </a:rPr>
              <a:t>x</a:t>
            </a:r>
            <a:r>
              <a:rPr sz="650" spc="-5" dirty="0">
                <a:latin typeface="Calibri"/>
                <a:cs typeface="Calibri"/>
              </a:rPr>
              <a:t>ce</a:t>
            </a:r>
            <a:r>
              <a:rPr sz="650" spc="-10" dirty="0">
                <a:latin typeface="Calibri"/>
                <a:cs typeface="Calibri"/>
              </a:rPr>
              <a:t>p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w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th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" dirty="0">
                <a:latin typeface="Calibri"/>
                <a:cs typeface="Calibri"/>
              </a:rPr>
              <a:t>wr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t</a:t>
            </a:r>
            <a:r>
              <a:rPr sz="650" spc="-10" dirty="0">
                <a:latin typeface="Calibri"/>
                <a:cs typeface="Calibri"/>
              </a:rPr>
              <a:t>t</a:t>
            </a:r>
            <a:r>
              <a:rPr sz="650" spc="5" dirty="0">
                <a:latin typeface="Calibri"/>
                <a:cs typeface="Calibri"/>
              </a:rPr>
              <a:t>e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spc="-10" dirty="0">
                <a:latin typeface="Calibri"/>
                <a:cs typeface="Calibri"/>
              </a:rPr>
              <a:t> p</a:t>
            </a:r>
            <a:r>
              <a:rPr sz="650" spc="-5" dirty="0">
                <a:latin typeface="Calibri"/>
                <a:cs typeface="Calibri"/>
              </a:rPr>
              <a:t>erm</a:t>
            </a:r>
            <a:r>
              <a:rPr sz="650" spc="-15" dirty="0">
                <a:latin typeface="Calibri"/>
                <a:cs typeface="Calibri"/>
              </a:rPr>
              <a:t>i</a:t>
            </a:r>
            <a:r>
              <a:rPr sz="650" spc="-5" dirty="0">
                <a:latin typeface="Calibri"/>
                <a:cs typeface="Calibri"/>
              </a:rPr>
              <a:t>s</a:t>
            </a:r>
            <a:r>
              <a:rPr sz="650" spc="-10" dirty="0">
                <a:latin typeface="Calibri"/>
                <a:cs typeface="Calibri"/>
              </a:rPr>
              <a:t>si</a:t>
            </a:r>
            <a:r>
              <a:rPr sz="650" spc="-15" dirty="0">
                <a:latin typeface="Calibri"/>
                <a:cs typeface="Calibri"/>
              </a:rPr>
              <a:t>o</a:t>
            </a:r>
            <a:r>
              <a:rPr sz="650" spc="-5" dirty="0">
                <a:latin typeface="Calibri"/>
                <a:cs typeface="Calibri"/>
              </a:rPr>
              <a:t>n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5" dirty="0">
                <a:latin typeface="Calibri"/>
                <a:cs typeface="Calibri"/>
              </a:rPr>
              <a:t>f</a:t>
            </a:r>
            <a:r>
              <a:rPr sz="650" spc="-5" dirty="0">
                <a:latin typeface="Calibri"/>
                <a:cs typeface="Calibri"/>
              </a:rPr>
              <a:t>r</a:t>
            </a:r>
            <a:r>
              <a:rPr sz="650" spc="-10" dirty="0">
                <a:latin typeface="Calibri"/>
                <a:cs typeface="Calibri"/>
              </a:rPr>
              <a:t>om</a:t>
            </a:r>
            <a:r>
              <a:rPr lang="en-GB" sz="650" spc="5" dirty="0">
                <a:latin typeface="Calibri"/>
                <a:cs typeface="Calibri"/>
              </a:rPr>
              <a:t> </a:t>
            </a:r>
            <a:r>
              <a:rPr lang="en-GB" sz="650" spc="-5" dirty="0">
                <a:latin typeface="Calibri"/>
                <a:cs typeface="Calibri"/>
              </a:rPr>
              <a:t>S</a:t>
            </a:r>
            <a:r>
              <a:rPr lang="en-GB" sz="650" spc="-15" dirty="0">
                <a:latin typeface="Calibri"/>
                <a:cs typeface="Calibri"/>
              </a:rPr>
              <a:t>M</a:t>
            </a:r>
            <a:r>
              <a:rPr lang="en-GB" sz="650" spc="-5" dirty="0">
                <a:latin typeface="Calibri"/>
                <a:cs typeface="Calibri"/>
              </a:rPr>
              <a:t>SA</a:t>
            </a:r>
            <a:r>
              <a:rPr sz="650" spc="-5" dirty="0">
                <a:latin typeface="Calibri"/>
                <a:cs typeface="Calibri"/>
              </a:rPr>
              <a:t>“</a:t>
            </a:r>
            <a:endParaRPr sz="650" dirty="0">
              <a:latin typeface="Calibri"/>
              <a:cs typeface="Calibri"/>
            </a:endParaRPr>
          </a:p>
        </p:txBody>
      </p:sp>
      <p:pic>
        <p:nvPicPr>
          <p:cNvPr id="19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BCF5AF71-90A8-4675-AA51-241ECF3C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A2ACEC-6E33-41CC-B20F-307E79180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652" y="47298"/>
            <a:ext cx="1644228" cy="469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92DB81-FE0D-4ABE-90AF-CA7BD8E7E3B3}"/>
              </a:ext>
            </a:extLst>
          </p:cNvPr>
          <p:cNvSpPr txBox="1"/>
          <p:nvPr/>
        </p:nvSpPr>
        <p:spPr>
          <a:xfrm>
            <a:off x="-34639" y="1610142"/>
            <a:ext cx="182806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Legal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Technological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Cultural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Market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Competition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Ergonomics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11888-C858-4FAA-A2AC-28E52E763814}"/>
              </a:ext>
            </a:extLst>
          </p:cNvPr>
          <p:cNvSpPr txBox="1"/>
          <p:nvPr/>
        </p:nvSpPr>
        <p:spPr>
          <a:xfrm>
            <a:off x="10175821" y="1610142"/>
            <a:ext cx="20508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Internal Factors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External Factors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Performance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Values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Culture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Knowledge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C4A89FD4-DDEA-469D-8601-B6B74FBA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pic>
        <p:nvPicPr>
          <p:cNvPr id="3074" name="Picture 2" descr="d:\Data\Documents\@Logo Icon &amp; Images\GUIDE\Guide(1)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256212" y="3831388"/>
            <a:ext cx="1564393" cy="526079"/>
          </a:xfrm>
          <a:prstGeom prst="rect">
            <a:avLst/>
          </a:prstGeom>
          <a:noFill/>
        </p:spPr>
      </p:pic>
      <p:sp>
        <p:nvSpPr>
          <p:cNvPr id="55" name="Oval 54"/>
          <p:cNvSpPr/>
          <p:nvPr/>
        </p:nvSpPr>
        <p:spPr>
          <a:xfrm>
            <a:off x="5367052" y="1403763"/>
            <a:ext cx="1218883" cy="864525"/>
          </a:xfrm>
          <a:prstGeom prst="ellipse">
            <a:avLst/>
          </a:prstGeom>
          <a:noFill/>
          <a:ln w="508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386572" y="5786263"/>
            <a:ext cx="1218883" cy="864525"/>
          </a:xfrm>
          <a:prstGeom prst="ellipse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>
            <a:stCxn id="55" idx="4"/>
          </p:cNvCxnSpPr>
          <p:nvPr/>
        </p:nvCxnSpPr>
        <p:spPr>
          <a:xfrm>
            <a:off x="5976494" y="2268288"/>
            <a:ext cx="25173" cy="1105900"/>
          </a:xfrm>
          <a:prstGeom prst="straightConnector1">
            <a:avLst/>
          </a:prstGeom>
          <a:ln w="63500">
            <a:solidFill>
              <a:srgbClr val="00808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9" idx="0"/>
          </p:cNvCxnSpPr>
          <p:nvPr/>
        </p:nvCxnSpPr>
        <p:spPr>
          <a:xfrm flipV="1">
            <a:off x="5996014" y="4745788"/>
            <a:ext cx="39526" cy="1040475"/>
          </a:xfrm>
          <a:prstGeom prst="straightConnector1">
            <a:avLst/>
          </a:prstGeom>
          <a:ln w="6350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6704012" y="1697788"/>
            <a:ext cx="2369044" cy="1765481"/>
            <a:chOff x="6577218" y="2506074"/>
            <a:chExt cx="2369044" cy="1765481"/>
          </a:xfrm>
        </p:grpSpPr>
        <p:sp>
          <p:nvSpPr>
            <p:cNvPr id="54" name="Oval 53"/>
            <p:cNvSpPr/>
            <p:nvPr/>
          </p:nvSpPr>
          <p:spPr>
            <a:xfrm>
              <a:off x="7727379" y="2584450"/>
              <a:ext cx="1218883" cy="864525"/>
            </a:xfrm>
            <a:prstGeom prst="ellipse">
              <a:avLst/>
            </a:prstGeom>
            <a:noFill/>
            <a:ln w="50800">
              <a:solidFill>
                <a:srgbClr val="00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6577218" y="3238402"/>
              <a:ext cx="1210967" cy="1033153"/>
            </a:xfrm>
            <a:prstGeom prst="straightConnector1">
              <a:avLst/>
            </a:prstGeom>
            <a:ln w="63500">
              <a:solidFill>
                <a:srgbClr val="007A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7893141" y="2506074"/>
              <a:ext cx="914162" cy="762000"/>
            </a:xfrm>
            <a:prstGeom prst="ellipse">
              <a:avLst/>
            </a:prstGeom>
            <a:solidFill>
              <a:srgbClr val="007A00"/>
            </a:solidFill>
            <a:ln>
              <a:solidFill>
                <a:srgbClr val="007A00"/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612680" y="4670963"/>
            <a:ext cx="2377332" cy="1751225"/>
            <a:chOff x="6577218" y="5079075"/>
            <a:chExt cx="2377332" cy="1751225"/>
          </a:xfrm>
        </p:grpSpPr>
        <p:sp>
          <p:nvSpPr>
            <p:cNvPr id="51" name="Oval 50"/>
            <p:cNvSpPr/>
            <p:nvPr/>
          </p:nvSpPr>
          <p:spPr>
            <a:xfrm>
              <a:off x="7735667" y="5965775"/>
              <a:ext cx="1218883" cy="864525"/>
            </a:xfrm>
            <a:prstGeom prst="ellipse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51" idx="2"/>
            </p:cNvCxnSpPr>
            <p:nvPr/>
          </p:nvCxnSpPr>
          <p:spPr>
            <a:xfrm flipH="1" flipV="1">
              <a:off x="6577218" y="5079075"/>
              <a:ext cx="1158451" cy="1318960"/>
            </a:xfrm>
            <a:prstGeom prst="straightConnector1">
              <a:avLst/>
            </a:prstGeom>
            <a:ln w="63500">
              <a:solidFill>
                <a:srgbClr val="FF66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893142" y="5891500"/>
              <a:ext cx="914161" cy="762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559043" y="1333616"/>
            <a:ext cx="914162" cy="762000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  <a:scene3d>
            <a:camera prst="orthographicFront">
              <a:rot lat="18299991" lon="0" rev="0"/>
            </a:camera>
            <a:lightRig rig="threePt" dir="t"/>
          </a:scene3d>
          <a:sp3d extrusionH="190500" contourW="254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037148" y="1721914"/>
            <a:ext cx="2532903" cy="1741728"/>
            <a:chOff x="3058920" y="2506074"/>
            <a:chExt cx="2532903" cy="1741728"/>
          </a:xfrm>
        </p:grpSpPr>
        <p:sp>
          <p:nvSpPr>
            <p:cNvPr id="57" name="Oval 56"/>
            <p:cNvSpPr/>
            <p:nvPr/>
          </p:nvSpPr>
          <p:spPr>
            <a:xfrm>
              <a:off x="3058920" y="2561825"/>
              <a:ext cx="1218883" cy="864525"/>
            </a:xfrm>
            <a:prstGeom prst="ellipse">
              <a:avLst/>
            </a:prstGeom>
            <a:noFill/>
            <a:ln w="508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4202772" y="3190898"/>
              <a:ext cx="1389051" cy="1056904"/>
            </a:xfrm>
            <a:prstGeom prst="straightConnector1">
              <a:avLst/>
            </a:prstGeom>
            <a:ln w="63500">
              <a:solidFill>
                <a:schemeClr val="bg1">
                  <a:lumMod val="9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224946" y="2506074"/>
              <a:ext cx="914162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894012" y="4725013"/>
            <a:ext cx="2513500" cy="1718947"/>
            <a:chOff x="3066451" y="5090953"/>
            <a:chExt cx="2513500" cy="1718947"/>
          </a:xfrm>
        </p:grpSpPr>
        <p:sp>
          <p:nvSpPr>
            <p:cNvPr id="60" name="Oval 59"/>
            <p:cNvSpPr/>
            <p:nvPr/>
          </p:nvSpPr>
          <p:spPr>
            <a:xfrm>
              <a:off x="3066451" y="5945375"/>
              <a:ext cx="1218883" cy="864525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60" idx="6"/>
            </p:cNvCxnSpPr>
            <p:nvPr/>
          </p:nvCxnSpPr>
          <p:spPr>
            <a:xfrm flipV="1">
              <a:off x="4285335" y="5090953"/>
              <a:ext cx="1294616" cy="1286682"/>
            </a:xfrm>
            <a:prstGeom prst="straightConnector1">
              <a:avLst/>
            </a:prstGeom>
            <a:ln w="635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224946" y="5891503"/>
              <a:ext cx="914162" cy="76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5559044" y="5725502"/>
            <a:ext cx="914162" cy="7620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  <a:scene3d>
            <a:camera prst="orthographicFront">
              <a:rot lat="18299991" lon="0" rev="0"/>
            </a:camera>
            <a:lightRig rig="threePt" dir="t"/>
          </a:scene3d>
          <a:sp3d extrusionH="190500" contourW="254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979124" y="1251472"/>
            <a:ext cx="1926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Document No. &amp;</a:t>
            </a:r>
          </a:p>
          <a:p>
            <a:pPr lvl="0" algn="ctr"/>
            <a:r>
              <a:rPr lang="en-US" sz="2000" dirty="0">
                <a:solidFill>
                  <a:schemeClr val="bg1"/>
                </a:solidFill>
              </a:rPr>
              <a:t>Version Control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67350" y="6740540"/>
            <a:ext cx="134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History Log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81441" y="1088188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Security Access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5558" y="1088188"/>
            <a:ext cx="1762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Statement Sets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755059" y="5420706"/>
            <a:ext cx="97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Annual </a:t>
            </a:r>
          </a:p>
          <a:p>
            <a:pPr lvl="0" algn="ctr"/>
            <a:r>
              <a:rPr lang="en-US" sz="2000" dirty="0">
                <a:solidFill>
                  <a:schemeClr val="bg1"/>
                </a:solidFill>
              </a:rPr>
              <a:t>Review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370012" y="2808130"/>
            <a:ext cx="3727344" cy="1112720"/>
            <a:chOff x="1615161" y="3396342"/>
            <a:chExt cx="3727344" cy="1112720"/>
          </a:xfrm>
        </p:grpSpPr>
        <p:sp>
          <p:nvSpPr>
            <p:cNvPr id="56" name="Oval 55"/>
            <p:cNvSpPr/>
            <p:nvPr/>
          </p:nvSpPr>
          <p:spPr>
            <a:xfrm>
              <a:off x="1615161" y="3463098"/>
              <a:ext cx="1218883" cy="864525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801848" y="4022173"/>
              <a:ext cx="2540657" cy="486889"/>
            </a:xfrm>
            <a:prstGeom prst="straightConnector1">
              <a:avLst/>
            </a:prstGeom>
            <a:ln w="635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795441" y="3396342"/>
              <a:ext cx="914162" cy="76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37402" y="4373105"/>
            <a:ext cx="3823001" cy="1106462"/>
            <a:chOff x="1555122" y="4841571"/>
            <a:chExt cx="3823001" cy="1106462"/>
          </a:xfrm>
        </p:grpSpPr>
        <p:sp>
          <p:nvSpPr>
            <p:cNvPr id="58" name="Oval 57"/>
            <p:cNvSpPr/>
            <p:nvPr/>
          </p:nvSpPr>
          <p:spPr>
            <a:xfrm>
              <a:off x="1555122" y="5083508"/>
              <a:ext cx="1218883" cy="864525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2754359" y="4841571"/>
              <a:ext cx="2623764" cy="534389"/>
            </a:xfrm>
            <a:prstGeom prst="straightConnector1">
              <a:avLst/>
            </a:prstGeom>
            <a:ln w="6350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729478" y="5014975"/>
              <a:ext cx="914162" cy="762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055799" y="4384284"/>
            <a:ext cx="3839213" cy="1199704"/>
            <a:chOff x="6802790" y="4865321"/>
            <a:chExt cx="3839213" cy="1199704"/>
          </a:xfrm>
        </p:grpSpPr>
        <p:sp>
          <p:nvSpPr>
            <p:cNvPr id="53" name="Oval 52"/>
            <p:cNvSpPr/>
            <p:nvPr/>
          </p:nvSpPr>
          <p:spPr>
            <a:xfrm>
              <a:off x="9423120" y="5200500"/>
              <a:ext cx="1218883" cy="864525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 flipV="1">
              <a:off x="6802790" y="4865321"/>
              <a:ext cx="2671254" cy="617519"/>
            </a:xfrm>
            <a:prstGeom prst="straightConnector1">
              <a:avLst/>
            </a:prstGeom>
            <a:ln w="635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9600270" y="5133865"/>
              <a:ext cx="914162" cy="76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4044" y="2612188"/>
            <a:ext cx="3810968" cy="1297773"/>
            <a:chOff x="6826535" y="3211286"/>
            <a:chExt cx="3810968" cy="1297773"/>
          </a:xfrm>
        </p:grpSpPr>
        <p:sp>
          <p:nvSpPr>
            <p:cNvPr id="52" name="Oval 51"/>
            <p:cNvSpPr/>
            <p:nvPr/>
          </p:nvSpPr>
          <p:spPr>
            <a:xfrm>
              <a:off x="9418620" y="3299774"/>
              <a:ext cx="1218883" cy="864525"/>
            </a:xfrm>
            <a:prstGeom prst="ellipse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Straight Arrow Connector 64"/>
            <p:cNvCxnSpPr>
              <a:stCxn id="52" idx="3"/>
            </p:cNvCxnSpPr>
            <p:nvPr/>
          </p:nvCxnSpPr>
          <p:spPr>
            <a:xfrm flipH="1">
              <a:off x="6826535" y="4037689"/>
              <a:ext cx="2770589" cy="471370"/>
            </a:xfrm>
            <a:prstGeom prst="straightConnector1">
              <a:avLst/>
            </a:prstGeom>
            <a:ln w="635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592991" y="3211286"/>
              <a:ext cx="914162" cy="76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>
                <a:rot lat="18299991" lon="0" rev="0"/>
              </a:camera>
              <a:lightRig rig="threePt" dir="t"/>
            </a:scene3d>
            <a:sp3d extrusionH="190500" contourW="254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8761412" y="6400422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Auto Email Notification</a:t>
            </a:r>
          </a:p>
        </p:txBody>
      </p:sp>
      <p:pic>
        <p:nvPicPr>
          <p:cNvPr id="1027" name="Picture 3" descr="d:\Data\Pictures\Clipart\SYMBOLS\changelogiconlg1.png"/>
          <p:cNvPicPr>
            <a:picLocks noChangeAspect="1" noChangeArrowheads="1"/>
          </p:cNvPicPr>
          <p:nvPr/>
        </p:nvPicPr>
        <p:blipFill>
          <a:blip r:embed="rId4" cstate="print"/>
          <a:srcRect b="7812"/>
          <a:stretch>
            <a:fillRect/>
          </a:stretch>
        </p:blipFill>
        <p:spPr bwMode="auto">
          <a:xfrm>
            <a:off x="5561012" y="5355388"/>
            <a:ext cx="1066800" cy="830073"/>
          </a:xfrm>
          <a:prstGeom prst="rect">
            <a:avLst/>
          </a:prstGeom>
          <a:noFill/>
        </p:spPr>
      </p:pic>
      <p:pic>
        <p:nvPicPr>
          <p:cNvPr id="1028" name="Picture 4" descr="d:\Data\Pictures\Clipart\SYMBOLS\15c3e3_7830384fc3604f9cb8c5e8b74013f1fc_mv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2956" y="1369176"/>
            <a:ext cx="862012" cy="862012"/>
          </a:xfrm>
          <a:prstGeom prst="rect">
            <a:avLst/>
          </a:prstGeom>
          <a:noFill/>
        </p:spPr>
      </p:pic>
      <p:pic>
        <p:nvPicPr>
          <p:cNvPr id="1029" name="Picture 5" descr="d:\Data\Pictures\Clipart\SYMBOLS\8581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2412" y="4136188"/>
            <a:ext cx="838201" cy="838201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150812" y="4669588"/>
            <a:ext cx="1206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Mapped</a:t>
            </a:r>
          </a:p>
          <a:p>
            <a:pPr lvl="0" algn="ctr"/>
            <a:r>
              <a:rPr lang="en-US" sz="2000" dirty="0">
                <a:solidFill>
                  <a:schemeClr val="bg1"/>
                </a:solidFill>
              </a:rPr>
              <a:t>Processes</a:t>
            </a:r>
          </a:p>
        </p:txBody>
      </p:sp>
      <p:pic>
        <p:nvPicPr>
          <p:cNvPr id="2" name="Picture 3" descr="d:\Data\Pictures\Clipart\SYMBOLS\Org Chart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2612" y="5126788"/>
            <a:ext cx="747713" cy="762612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2344513" y="6389220"/>
            <a:ext cx="1159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Org</a:t>
            </a:r>
          </a:p>
          <a:p>
            <a:pPr lvl="0" algn="ctr"/>
            <a:r>
              <a:rPr lang="en-US" sz="2000" dirty="0">
                <a:solidFill>
                  <a:schemeClr val="bg1"/>
                </a:solidFill>
              </a:rPr>
              <a:t>Structure</a:t>
            </a:r>
          </a:p>
        </p:txBody>
      </p:sp>
      <p:grpSp>
        <p:nvGrpSpPr>
          <p:cNvPr id="48" name="Group 79"/>
          <p:cNvGrpSpPr/>
          <p:nvPr/>
        </p:nvGrpSpPr>
        <p:grpSpPr>
          <a:xfrm>
            <a:off x="5561012" y="1011988"/>
            <a:ext cx="911130" cy="914400"/>
            <a:chOff x="2200100" y="5029200"/>
            <a:chExt cx="838200" cy="914400"/>
          </a:xfrm>
        </p:grpSpPr>
        <p:pic>
          <p:nvPicPr>
            <p:cNvPr id="49" name="Picture 22" descr="d:\Edwin-Data\Pictures\Clipart\SECURITY\upload__1de41db4_14db02bd3ff__8000_0000000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0100" y="5029200"/>
              <a:ext cx="838200" cy="838200"/>
            </a:xfrm>
            <a:prstGeom prst="rect">
              <a:avLst/>
            </a:prstGeom>
            <a:noFill/>
          </p:spPr>
        </p:pic>
        <p:pic>
          <p:nvPicPr>
            <p:cNvPr id="50" name="Picture 25" descr="d:\Edwin-Data\Pictures\Clipart\SECURITY\key-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90800" y="5562600"/>
              <a:ext cx="381000" cy="381000"/>
            </a:xfrm>
            <a:prstGeom prst="rect">
              <a:avLst/>
            </a:prstGeom>
            <a:noFill/>
          </p:spPr>
        </p:pic>
      </p:grpSp>
      <p:sp>
        <p:nvSpPr>
          <p:cNvPr id="87" name="TextBox 86"/>
          <p:cNvSpPr txBox="1"/>
          <p:nvPr/>
        </p:nvSpPr>
        <p:spPr>
          <a:xfrm>
            <a:off x="22114" y="1825125"/>
            <a:ext cx="2033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Policies,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Work Instructions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&amp; Forms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604417" y="2122332"/>
            <a:ext cx="158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</a:rPr>
              <a:t>Change </a:t>
            </a:r>
          </a:p>
          <a:p>
            <a:pPr lvl="0" algn="ctr"/>
            <a:r>
              <a:rPr lang="en-US" sz="2000" dirty="0">
                <a:solidFill>
                  <a:schemeClr val="bg1"/>
                </a:solidFill>
              </a:rPr>
              <a:t>Management</a:t>
            </a:r>
          </a:p>
        </p:txBody>
      </p:sp>
      <p:pic>
        <p:nvPicPr>
          <p:cNvPr id="1030" name="Picture 6" descr="d:\Data\Pictures\Clipart\Arrows\replace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52012" y="2154988"/>
            <a:ext cx="963613" cy="963613"/>
          </a:xfrm>
          <a:prstGeom prst="rect">
            <a:avLst/>
          </a:prstGeom>
          <a:noFill/>
        </p:spPr>
      </p:pic>
      <p:pic>
        <p:nvPicPr>
          <p:cNvPr id="1032" name="Picture 8" descr="d:\Data\Pictures\Clipart\MAIL &amp; DOCS\MH90015066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98612" y="2459788"/>
            <a:ext cx="862013" cy="862013"/>
          </a:xfrm>
          <a:prstGeom prst="rect">
            <a:avLst/>
          </a:prstGeom>
          <a:noFill/>
        </p:spPr>
      </p:pic>
      <p:pic>
        <p:nvPicPr>
          <p:cNvPr id="1034" name="Picture 10" descr="d:\Data\Pictures\Clipart\OFFICE\c04e212e3438f1d87a2c72365bd1ace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9412" y="5202988"/>
            <a:ext cx="762000" cy="762000"/>
          </a:xfrm>
          <a:prstGeom prst="rect">
            <a:avLst/>
          </a:prstGeom>
          <a:noFill/>
        </p:spPr>
      </p:pic>
      <p:pic>
        <p:nvPicPr>
          <p:cNvPr id="24" name="Picture 9" descr="d:\Edwin-Data\Pictures\Clipart\screening-red-clipboar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012" y="1392988"/>
            <a:ext cx="812588" cy="826328"/>
          </a:xfrm>
          <a:prstGeom prst="rect">
            <a:avLst/>
          </a:prstGeom>
          <a:noFill/>
        </p:spPr>
      </p:pic>
      <p:pic>
        <p:nvPicPr>
          <p:cNvPr id="1036" name="Picture 12" descr="d:\Data\Pictures\Clipart\OFFICE\Filetype-Document-ico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73782" y="3994674"/>
            <a:ext cx="1153886" cy="1153886"/>
          </a:xfrm>
          <a:prstGeom prst="rect">
            <a:avLst/>
          </a:prstGeom>
          <a:noFill/>
        </p:spPr>
      </p:pic>
      <p:pic>
        <p:nvPicPr>
          <p:cNvPr id="1035" name="Picture 11" descr="d:\Data\Pictures\Clipart\HANDS\48730-20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91496" y="4179728"/>
            <a:ext cx="732972" cy="732972"/>
          </a:xfrm>
          <a:prstGeom prst="rect">
            <a:avLst/>
          </a:prstGeom>
          <a:noFill/>
        </p:spPr>
      </p:pic>
      <p:sp>
        <p:nvSpPr>
          <p:cNvPr id="89" name="Text Placeholder 88"/>
          <p:cNvSpPr>
            <a:spLocks noGrp="1"/>
          </p:cNvSpPr>
          <p:nvPr>
            <p:ph type="body" idx="1"/>
          </p:nvPr>
        </p:nvSpPr>
        <p:spPr>
          <a:xfrm>
            <a:off x="2665412" y="0"/>
            <a:ext cx="73914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Quality Management System</a:t>
            </a:r>
          </a:p>
        </p:txBody>
      </p:sp>
      <p:pic>
        <p:nvPicPr>
          <p:cNvPr id="4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A35A3158-BE9B-A01A-725E-A4F7B73A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1814" y="239899"/>
            <a:ext cx="1238231" cy="1374141"/>
          </a:xfrm>
          <a:prstGeom prst="rect">
            <a:avLst/>
          </a:prstGeom>
          <a:noFill/>
        </p:spPr>
      </p:pic>
      <p:pic>
        <p:nvPicPr>
          <p:cNvPr id="91" name="Picture 9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46CE00-38B6-4374-BBBD-C1B17DBF39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49CD08-815E-495B-94FD-3EA0243B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26439" y="0"/>
            <a:ext cx="6901774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ISO 22301:2019 (BCMS)</a:t>
            </a:r>
          </a:p>
        </p:txBody>
      </p:sp>
      <p:pic>
        <p:nvPicPr>
          <p:cNvPr id="2050" name="Picture 2" descr="d:\Data\Documents\+SMSA Express\Business Continuity Disaster Recovery\Business-Continuity-graphic-1024x31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1812" y="1905000"/>
            <a:ext cx="11109887" cy="3429000"/>
          </a:xfrm>
          <a:prstGeom prst="rect">
            <a:avLst/>
          </a:prstGeom>
          <a:noFill/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2111830" y="838200"/>
            <a:ext cx="8151812" cy="533400"/>
          </a:xfrm>
          <a:prstGeom prst="rect">
            <a:avLst/>
          </a:prstGeom>
        </p:spPr>
        <p:txBody>
          <a:bodyPr/>
          <a:lstStyle/>
          <a:p>
            <a:pPr marL="421184" marR="0" lvl="0" indent="-421184" algn="ctr" defTabSz="1123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7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Continuity Management Systems -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1607" y="6448805"/>
            <a:ext cx="889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*SMSA has a Business Continuity/ Disaster Recovery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D97E6-6DC5-5EEA-7B0C-FD67AE331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4" y="6082282"/>
            <a:ext cx="1508000" cy="733045"/>
          </a:xfrm>
          <a:prstGeom prst="rect">
            <a:avLst/>
          </a:prstGeom>
        </p:spPr>
      </p:pic>
      <p:pic>
        <p:nvPicPr>
          <p:cNvPr id="10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E0F8B3C0-4EA6-4772-A6E3-E575389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51" y="59872"/>
            <a:ext cx="1238231" cy="1374141"/>
          </a:xfrm>
          <a:prstGeom prst="rect">
            <a:avLst/>
          </a:prstGeom>
          <a:noFill/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A9F65F-A736-4204-9081-D517BA1D7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022" y="140448"/>
            <a:ext cx="1989516" cy="568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3388</Words>
  <Application>Microsoft Office PowerPoint</Application>
  <PresentationFormat>Custom</PresentationFormat>
  <Paragraphs>1319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Agency FB</vt:lpstr>
      <vt:lpstr>Arial</vt:lpstr>
      <vt:lpstr>Calibri</vt:lpstr>
      <vt:lpstr>Century Gothic</vt:lpstr>
      <vt:lpstr>Courier New</vt:lpstr>
      <vt:lpstr>Oswald</vt:lpstr>
      <vt:lpstr>Roboto Condensed</vt:lpstr>
      <vt:lpstr>Wingdings</vt:lpstr>
      <vt:lpstr>Wingdings 3</vt:lpstr>
      <vt:lpstr>Office Theme</vt:lpstr>
      <vt:lpstr>PowerPoint Presentation</vt:lpstr>
      <vt:lpstr>PowerPoint Presentation</vt:lpstr>
      <vt:lpstr>QRM Core Functions and Strategic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Edwin Ramos</dc:creator>
  <cp:lastModifiedBy>Nifraz M</cp:lastModifiedBy>
  <cp:revision>202</cp:revision>
  <cp:lastPrinted>2024-11-14T09:14:40Z</cp:lastPrinted>
  <dcterms:created xsi:type="dcterms:W3CDTF">2020-09-22T13:52:45Z</dcterms:created>
  <dcterms:modified xsi:type="dcterms:W3CDTF">2024-11-25T09:06:30Z</dcterms:modified>
</cp:coreProperties>
</file>