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60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14" r:id="rId18"/>
    <p:sldId id="329" r:id="rId19"/>
    <p:sldId id="330" r:id="rId20"/>
    <p:sldId id="331" r:id="rId21"/>
    <p:sldId id="332" r:id="rId22"/>
    <p:sldId id="333" r:id="rId23"/>
    <p:sldId id="328" r:id="rId24"/>
    <p:sldId id="261" r:id="rId25"/>
    <p:sldId id="262" r:id="rId26"/>
    <p:sldId id="264" r:id="rId27"/>
    <p:sldId id="337" r:id="rId28"/>
    <p:sldId id="338" r:id="rId29"/>
    <p:sldId id="339" r:id="rId30"/>
    <p:sldId id="266" r:id="rId31"/>
    <p:sldId id="341" r:id="rId32"/>
    <p:sldId id="33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36" d="100"/>
          <a:sy n="36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B09B">
                  <a:lumMod val="60000"/>
                  <a:lumOff val="4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18235445665181"/>
          <c:y val="0.2611203668679794"/>
          <c:w val="0.66363529108669639"/>
          <c:h val="0.5857116142276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explosion val="3"/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B09B">
                  <a:lumMod val="60000"/>
                  <a:lumOff val="4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18235445665181"/>
          <c:y val="0.2611203668679794"/>
          <c:w val="0.66363529108669639"/>
          <c:h val="0.585711614227609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explosion val="3"/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1-4BB2-B57F-17BF70D5BFF7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1-4BB2-B57F-17BF70D5BFF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F1-4BB2-B57F-17BF70D5B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C6FDF-8F01-4A98-9CA2-8768FA067864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C49A0-845E-4971-A4AF-529D9AD51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97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AAB50-D6A0-844A-8CA4-B6680EB7168C}" type="slidenum">
              <a:rPr lang="x-none" smtClean="0"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921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EA51-9A01-4023-A421-46A73425C28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380-1401-4179-9F5D-9E7CC1F5C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6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EA51-9A01-4023-A421-46A73425C28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380-1401-4179-9F5D-9E7CC1F5C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1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EA51-9A01-4023-A421-46A73425C28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380-1401-4179-9F5D-9E7CC1F5C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0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EA51-9A01-4023-A421-46A73425C28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380-1401-4179-9F5D-9E7CC1F5C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2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EA51-9A01-4023-A421-46A73425C28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380-1401-4179-9F5D-9E7CC1F5C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8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EA51-9A01-4023-A421-46A73425C28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380-1401-4179-9F5D-9E7CC1F5C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1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EA51-9A01-4023-A421-46A73425C28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380-1401-4179-9F5D-9E7CC1F5C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2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EA51-9A01-4023-A421-46A73425C28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380-1401-4179-9F5D-9E7CC1F5C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7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EA51-9A01-4023-A421-46A73425C28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380-1401-4179-9F5D-9E7CC1F5C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6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EA51-9A01-4023-A421-46A73425C28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380-1401-4179-9F5D-9E7CC1F5C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1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EA51-9A01-4023-A421-46A73425C28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3380-1401-4179-9F5D-9E7CC1F5C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1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6EA51-9A01-4023-A421-46A73425C288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3380-1401-4179-9F5D-9E7CC1F5C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4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8.xml"/><Relationship Id="rId3" Type="http://schemas.openxmlformats.org/officeDocument/2006/relationships/image" Target="../media/image4.pn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chart" Target="../charts/chart6.xml"/><Relationship Id="rId5" Type="http://schemas.openxmlformats.org/officeDocument/2006/relationships/image" Target="../media/image8.png"/><Relationship Id="rId15" Type="http://schemas.openxmlformats.org/officeDocument/2006/relationships/chart" Target="../charts/chart10.xml"/><Relationship Id="rId10" Type="http://schemas.openxmlformats.org/officeDocument/2006/relationships/chart" Target="../charts/chart5.xml"/><Relationship Id="rId4" Type="http://schemas.openxmlformats.org/officeDocument/2006/relationships/image" Target="../media/image7.png"/><Relationship Id="rId9" Type="http://schemas.openxmlformats.org/officeDocument/2006/relationships/chart" Target="../charts/chart4.xml"/><Relationship Id="rId1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06A760-7FEB-C540-B7B4-45D166A82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CD3301-06C2-AC4C-A914-0FED6EDE5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0104"/>
            <a:ext cx="9144000" cy="2667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2435" y="5083314"/>
            <a:ext cx="5319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SNB Inspection Training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06E0BE5-F5D9-97A3-D68E-E74279267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43600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1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43D5FA-F399-A66A-01A5-67B9C0A26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0" y="1552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Inspection Plan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98791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283" y="1752600"/>
            <a:ext cx="700094" cy="8230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9" name="Rectangle 8"/>
          <p:cNvSpPr/>
          <p:nvPr/>
        </p:nvSpPr>
        <p:spPr>
          <a:xfrm rot="16200000">
            <a:off x="73617" y="4772292"/>
            <a:ext cx="892790" cy="713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10" name="Pentagon 9"/>
          <p:cNvSpPr/>
          <p:nvPr/>
        </p:nvSpPr>
        <p:spPr>
          <a:xfrm rot="16200000">
            <a:off x="140720" y="1027065"/>
            <a:ext cx="776289" cy="703360"/>
          </a:xfrm>
          <a:prstGeom prst="homePlate">
            <a:avLst>
              <a:gd name="adj" fmla="val 3614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Pentagon 10"/>
          <p:cNvSpPr/>
          <p:nvPr/>
        </p:nvSpPr>
        <p:spPr>
          <a:xfrm rot="16200000">
            <a:off x="68934" y="3914352"/>
            <a:ext cx="916988" cy="720474"/>
          </a:xfrm>
          <a:prstGeom prst="homePlate">
            <a:avLst>
              <a:gd name="adj" fmla="val 3614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rot="10800000">
            <a:off x="152209" y="4527055"/>
            <a:ext cx="713225" cy="1193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flipH="1" flipV="1">
            <a:off x="163294" y="1647175"/>
            <a:ext cx="715226" cy="1197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1219200"/>
            <a:ext cx="726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Q1 &amp; 3</a:t>
            </a:r>
          </a:p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Night</a:t>
            </a: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353320" y="4847795"/>
            <a:ext cx="417824" cy="492301"/>
          </a:xfrm>
          <a:custGeom>
            <a:avLst/>
            <a:gdLst>
              <a:gd name="T0" fmla="*/ 1078 w 3366"/>
              <a:gd name="T1" fmla="*/ 2244 h 3464"/>
              <a:gd name="T2" fmla="*/ 1804 w 3366"/>
              <a:gd name="T3" fmla="*/ 2131 h 3464"/>
              <a:gd name="T4" fmla="*/ 1741 w 3366"/>
              <a:gd name="T5" fmla="*/ 452 h 3464"/>
              <a:gd name="T6" fmla="*/ 1878 w 3366"/>
              <a:gd name="T7" fmla="*/ 927 h 3464"/>
              <a:gd name="T8" fmla="*/ 1741 w 3366"/>
              <a:gd name="T9" fmla="*/ 452 h 3464"/>
              <a:gd name="T10" fmla="*/ 281 w 3366"/>
              <a:gd name="T11" fmla="*/ 3183 h 3464"/>
              <a:gd name="T12" fmla="*/ 2387 w 3366"/>
              <a:gd name="T13" fmla="*/ 1716 h 3464"/>
              <a:gd name="T14" fmla="*/ 2088 w 3366"/>
              <a:gd name="T15" fmla="*/ 2021 h 3464"/>
              <a:gd name="T16" fmla="*/ 1886 w 3366"/>
              <a:gd name="T17" fmla="*/ 2215 h 3464"/>
              <a:gd name="T18" fmla="*/ 2088 w 3366"/>
              <a:gd name="T19" fmla="*/ 2463 h 3464"/>
              <a:gd name="T20" fmla="*/ 580 w 3366"/>
              <a:gd name="T21" fmla="*/ 2604 h 3464"/>
              <a:gd name="T22" fmla="*/ 870 w 3366"/>
              <a:gd name="T23" fmla="*/ 2463 h 3464"/>
              <a:gd name="T24" fmla="*/ 580 w 3366"/>
              <a:gd name="T25" fmla="*/ 2021 h 3464"/>
              <a:gd name="T26" fmla="*/ 1110 w 3366"/>
              <a:gd name="T27" fmla="*/ 1880 h 3464"/>
              <a:gd name="T28" fmla="*/ 1366 w 3366"/>
              <a:gd name="T29" fmla="*/ 1438 h 3464"/>
              <a:gd name="T30" fmla="*/ 580 w 3366"/>
              <a:gd name="T31" fmla="*/ 1296 h 3464"/>
              <a:gd name="T32" fmla="*/ 1666 w 3366"/>
              <a:gd name="T33" fmla="*/ 1138 h 3464"/>
              <a:gd name="T34" fmla="*/ 1532 w 3366"/>
              <a:gd name="T35" fmla="*/ 281 h 3464"/>
              <a:gd name="T36" fmla="*/ 0 w 3366"/>
              <a:gd name="T37" fmla="*/ 0 h 3464"/>
              <a:gd name="T38" fmla="*/ 2241 w 3366"/>
              <a:gd name="T39" fmla="*/ 565 h 3464"/>
              <a:gd name="T40" fmla="*/ 2661 w 3366"/>
              <a:gd name="T41" fmla="*/ 150 h 3464"/>
              <a:gd name="T42" fmla="*/ 2712 w 3366"/>
              <a:gd name="T43" fmla="*/ 117 h 3464"/>
              <a:gd name="T44" fmla="*/ 2765 w 3366"/>
              <a:gd name="T45" fmla="*/ 97 h 3464"/>
              <a:gd name="T46" fmla="*/ 2816 w 3366"/>
              <a:gd name="T47" fmla="*/ 90 h 3464"/>
              <a:gd name="T48" fmla="*/ 2863 w 3366"/>
              <a:gd name="T49" fmla="*/ 100 h 3464"/>
              <a:gd name="T50" fmla="*/ 2900 w 3366"/>
              <a:gd name="T51" fmla="*/ 125 h 3464"/>
              <a:gd name="T52" fmla="*/ 3347 w 3366"/>
              <a:gd name="T53" fmla="*/ 578 h 3464"/>
              <a:gd name="T54" fmla="*/ 3364 w 3366"/>
              <a:gd name="T55" fmla="*/ 626 h 3464"/>
              <a:gd name="T56" fmla="*/ 3363 w 3366"/>
              <a:gd name="T57" fmla="*/ 680 h 3464"/>
              <a:gd name="T58" fmla="*/ 3344 w 3366"/>
              <a:gd name="T59" fmla="*/ 739 h 3464"/>
              <a:gd name="T60" fmla="*/ 3310 w 3366"/>
              <a:gd name="T61" fmla="*/ 796 h 3464"/>
              <a:gd name="T62" fmla="*/ 2668 w 3366"/>
              <a:gd name="T63" fmla="*/ 1437 h 3464"/>
              <a:gd name="T64" fmla="*/ 0 w 3366"/>
              <a:gd name="T65" fmla="*/ 3464 h 3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66" h="3464">
                <a:moveTo>
                  <a:pt x="1323" y="1647"/>
                </a:moveTo>
                <a:lnTo>
                  <a:pt x="1078" y="2244"/>
                </a:lnTo>
                <a:lnTo>
                  <a:pt x="1207" y="2372"/>
                </a:lnTo>
                <a:lnTo>
                  <a:pt x="1804" y="2131"/>
                </a:lnTo>
                <a:lnTo>
                  <a:pt x="1323" y="1647"/>
                </a:lnTo>
                <a:close/>
                <a:moveTo>
                  <a:pt x="1741" y="452"/>
                </a:moveTo>
                <a:lnTo>
                  <a:pt x="1741" y="927"/>
                </a:lnTo>
                <a:lnTo>
                  <a:pt x="1878" y="927"/>
                </a:lnTo>
                <a:lnTo>
                  <a:pt x="2041" y="763"/>
                </a:lnTo>
                <a:lnTo>
                  <a:pt x="1741" y="452"/>
                </a:lnTo>
                <a:close/>
                <a:moveTo>
                  <a:pt x="281" y="281"/>
                </a:moveTo>
                <a:lnTo>
                  <a:pt x="281" y="3183"/>
                </a:lnTo>
                <a:lnTo>
                  <a:pt x="2387" y="3183"/>
                </a:lnTo>
                <a:lnTo>
                  <a:pt x="2387" y="1716"/>
                </a:lnTo>
                <a:lnTo>
                  <a:pt x="2088" y="2014"/>
                </a:lnTo>
                <a:lnTo>
                  <a:pt x="2088" y="2021"/>
                </a:lnTo>
                <a:lnTo>
                  <a:pt x="2082" y="2021"/>
                </a:lnTo>
                <a:lnTo>
                  <a:pt x="1886" y="2215"/>
                </a:lnTo>
                <a:lnTo>
                  <a:pt x="1275" y="2463"/>
                </a:lnTo>
                <a:lnTo>
                  <a:pt x="2088" y="2463"/>
                </a:lnTo>
                <a:lnTo>
                  <a:pt x="2088" y="2604"/>
                </a:lnTo>
                <a:lnTo>
                  <a:pt x="580" y="2604"/>
                </a:lnTo>
                <a:lnTo>
                  <a:pt x="580" y="2463"/>
                </a:lnTo>
                <a:lnTo>
                  <a:pt x="870" y="2463"/>
                </a:lnTo>
                <a:lnTo>
                  <a:pt x="1052" y="2021"/>
                </a:lnTo>
                <a:lnTo>
                  <a:pt x="580" y="2021"/>
                </a:lnTo>
                <a:lnTo>
                  <a:pt x="580" y="1880"/>
                </a:lnTo>
                <a:lnTo>
                  <a:pt x="1110" y="1880"/>
                </a:lnTo>
                <a:lnTo>
                  <a:pt x="1238" y="1564"/>
                </a:lnTo>
                <a:lnTo>
                  <a:pt x="1366" y="1438"/>
                </a:lnTo>
                <a:lnTo>
                  <a:pt x="580" y="1438"/>
                </a:lnTo>
                <a:lnTo>
                  <a:pt x="580" y="1296"/>
                </a:lnTo>
                <a:lnTo>
                  <a:pt x="1506" y="1296"/>
                </a:lnTo>
                <a:lnTo>
                  <a:pt x="1666" y="1138"/>
                </a:lnTo>
                <a:lnTo>
                  <a:pt x="1532" y="1138"/>
                </a:lnTo>
                <a:lnTo>
                  <a:pt x="1532" y="281"/>
                </a:lnTo>
                <a:lnTo>
                  <a:pt x="281" y="281"/>
                </a:lnTo>
                <a:close/>
                <a:moveTo>
                  <a:pt x="0" y="0"/>
                </a:moveTo>
                <a:lnTo>
                  <a:pt x="1696" y="0"/>
                </a:lnTo>
                <a:lnTo>
                  <a:pt x="2241" y="565"/>
                </a:lnTo>
                <a:lnTo>
                  <a:pt x="2637" y="171"/>
                </a:lnTo>
                <a:lnTo>
                  <a:pt x="2661" y="150"/>
                </a:lnTo>
                <a:lnTo>
                  <a:pt x="2686" y="131"/>
                </a:lnTo>
                <a:lnTo>
                  <a:pt x="2712" y="117"/>
                </a:lnTo>
                <a:lnTo>
                  <a:pt x="2739" y="104"/>
                </a:lnTo>
                <a:lnTo>
                  <a:pt x="2765" y="97"/>
                </a:lnTo>
                <a:lnTo>
                  <a:pt x="2791" y="91"/>
                </a:lnTo>
                <a:lnTo>
                  <a:pt x="2816" y="90"/>
                </a:lnTo>
                <a:lnTo>
                  <a:pt x="2840" y="93"/>
                </a:lnTo>
                <a:lnTo>
                  <a:pt x="2863" y="100"/>
                </a:lnTo>
                <a:lnTo>
                  <a:pt x="2882" y="110"/>
                </a:lnTo>
                <a:lnTo>
                  <a:pt x="2900" y="125"/>
                </a:lnTo>
                <a:lnTo>
                  <a:pt x="3332" y="558"/>
                </a:lnTo>
                <a:lnTo>
                  <a:pt x="3347" y="578"/>
                </a:lnTo>
                <a:lnTo>
                  <a:pt x="3358" y="600"/>
                </a:lnTo>
                <a:lnTo>
                  <a:pt x="3364" y="626"/>
                </a:lnTo>
                <a:lnTo>
                  <a:pt x="3366" y="652"/>
                </a:lnTo>
                <a:lnTo>
                  <a:pt x="3363" y="680"/>
                </a:lnTo>
                <a:lnTo>
                  <a:pt x="3356" y="710"/>
                </a:lnTo>
                <a:lnTo>
                  <a:pt x="3344" y="739"/>
                </a:lnTo>
                <a:lnTo>
                  <a:pt x="3329" y="767"/>
                </a:lnTo>
                <a:lnTo>
                  <a:pt x="3310" y="796"/>
                </a:lnTo>
                <a:lnTo>
                  <a:pt x="3286" y="822"/>
                </a:lnTo>
                <a:lnTo>
                  <a:pt x="2668" y="1437"/>
                </a:lnTo>
                <a:lnTo>
                  <a:pt x="2668" y="3464"/>
                </a:lnTo>
                <a:lnTo>
                  <a:pt x="0" y="34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i="1"/>
          </a:p>
        </p:txBody>
      </p:sp>
      <p:sp>
        <p:nvSpPr>
          <p:cNvPr id="18" name="TextBox 17"/>
          <p:cNvSpPr txBox="1"/>
          <p:nvPr/>
        </p:nvSpPr>
        <p:spPr>
          <a:xfrm>
            <a:off x="122022" y="4123214"/>
            <a:ext cx="800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Q2 &amp; 4</a:t>
            </a:r>
          </a:p>
          <a:p>
            <a:pPr algn="ctr"/>
            <a:r>
              <a:rPr lang="en-US" sz="1400" b="1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344176" y="1837294"/>
            <a:ext cx="417824" cy="492301"/>
          </a:xfrm>
          <a:custGeom>
            <a:avLst/>
            <a:gdLst>
              <a:gd name="T0" fmla="*/ 1078 w 3366"/>
              <a:gd name="T1" fmla="*/ 2244 h 3464"/>
              <a:gd name="T2" fmla="*/ 1804 w 3366"/>
              <a:gd name="T3" fmla="*/ 2131 h 3464"/>
              <a:gd name="T4" fmla="*/ 1741 w 3366"/>
              <a:gd name="T5" fmla="*/ 452 h 3464"/>
              <a:gd name="T6" fmla="*/ 1878 w 3366"/>
              <a:gd name="T7" fmla="*/ 927 h 3464"/>
              <a:gd name="T8" fmla="*/ 1741 w 3366"/>
              <a:gd name="T9" fmla="*/ 452 h 3464"/>
              <a:gd name="T10" fmla="*/ 281 w 3366"/>
              <a:gd name="T11" fmla="*/ 3183 h 3464"/>
              <a:gd name="T12" fmla="*/ 2387 w 3366"/>
              <a:gd name="T13" fmla="*/ 1716 h 3464"/>
              <a:gd name="T14" fmla="*/ 2088 w 3366"/>
              <a:gd name="T15" fmla="*/ 2021 h 3464"/>
              <a:gd name="T16" fmla="*/ 1886 w 3366"/>
              <a:gd name="T17" fmla="*/ 2215 h 3464"/>
              <a:gd name="T18" fmla="*/ 2088 w 3366"/>
              <a:gd name="T19" fmla="*/ 2463 h 3464"/>
              <a:gd name="T20" fmla="*/ 580 w 3366"/>
              <a:gd name="T21" fmla="*/ 2604 h 3464"/>
              <a:gd name="T22" fmla="*/ 870 w 3366"/>
              <a:gd name="T23" fmla="*/ 2463 h 3464"/>
              <a:gd name="T24" fmla="*/ 580 w 3366"/>
              <a:gd name="T25" fmla="*/ 2021 h 3464"/>
              <a:gd name="T26" fmla="*/ 1110 w 3366"/>
              <a:gd name="T27" fmla="*/ 1880 h 3464"/>
              <a:gd name="T28" fmla="*/ 1366 w 3366"/>
              <a:gd name="T29" fmla="*/ 1438 h 3464"/>
              <a:gd name="T30" fmla="*/ 580 w 3366"/>
              <a:gd name="T31" fmla="*/ 1296 h 3464"/>
              <a:gd name="T32" fmla="*/ 1666 w 3366"/>
              <a:gd name="T33" fmla="*/ 1138 h 3464"/>
              <a:gd name="T34" fmla="*/ 1532 w 3366"/>
              <a:gd name="T35" fmla="*/ 281 h 3464"/>
              <a:gd name="T36" fmla="*/ 0 w 3366"/>
              <a:gd name="T37" fmla="*/ 0 h 3464"/>
              <a:gd name="T38" fmla="*/ 2241 w 3366"/>
              <a:gd name="T39" fmla="*/ 565 h 3464"/>
              <a:gd name="T40" fmla="*/ 2661 w 3366"/>
              <a:gd name="T41" fmla="*/ 150 h 3464"/>
              <a:gd name="T42" fmla="*/ 2712 w 3366"/>
              <a:gd name="T43" fmla="*/ 117 h 3464"/>
              <a:gd name="T44" fmla="*/ 2765 w 3366"/>
              <a:gd name="T45" fmla="*/ 97 h 3464"/>
              <a:gd name="T46" fmla="*/ 2816 w 3366"/>
              <a:gd name="T47" fmla="*/ 90 h 3464"/>
              <a:gd name="T48" fmla="*/ 2863 w 3366"/>
              <a:gd name="T49" fmla="*/ 100 h 3464"/>
              <a:gd name="T50" fmla="*/ 2900 w 3366"/>
              <a:gd name="T51" fmla="*/ 125 h 3464"/>
              <a:gd name="T52" fmla="*/ 3347 w 3366"/>
              <a:gd name="T53" fmla="*/ 578 h 3464"/>
              <a:gd name="T54" fmla="*/ 3364 w 3366"/>
              <a:gd name="T55" fmla="*/ 626 h 3464"/>
              <a:gd name="T56" fmla="*/ 3363 w 3366"/>
              <a:gd name="T57" fmla="*/ 680 h 3464"/>
              <a:gd name="T58" fmla="*/ 3344 w 3366"/>
              <a:gd name="T59" fmla="*/ 739 h 3464"/>
              <a:gd name="T60" fmla="*/ 3310 w 3366"/>
              <a:gd name="T61" fmla="*/ 796 h 3464"/>
              <a:gd name="T62" fmla="*/ 2668 w 3366"/>
              <a:gd name="T63" fmla="*/ 1437 h 3464"/>
              <a:gd name="T64" fmla="*/ 0 w 3366"/>
              <a:gd name="T65" fmla="*/ 3464 h 3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66" h="3464">
                <a:moveTo>
                  <a:pt x="1323" y="1647"/>
                </a:moveTo>
                <a:lnTo>
                  <a:pt x="1078" y="2244"/>
                </a:lnTo>
                <a:lnTo>
                  <a:pt x="1207" y="2372"/>
                </a:lnTo>
                <a:lnTo>
                  <a:pt x="1804" y="2131"/>
                </a:lnTo>
                <a:lnTo>
                  <a:pt x="1323" y="1647"/>
                </a:lnTo>
                <a:close/>
                <a:moveTo>
                  <a:pt x="1741" y="452"/>
                </a:moveTo>
                <a:lnTo>
                  <a:pt x="1741" y="927"/>
                </a:lnTo>
                <a:lnTo>
                  <a:pt x="1878" y="927"/>
                </a:lnTo>
                <a:lnTo>
                  <a:pt x="2041" y="763"/>
                </a:lnTo>
                <a:lnTo>
                  <a:pt x="1741" y="452"/>
                </a:lnTo>
                <a:close/>
                <a:moveTo>
                  <a:pt x="281" y="281"/>
                </a:moveTo>
                <a:lnTo>
                  <a:pt x="281" y="3183"/>
                </a:lnTo>
                <a:lnTo>
                  <a:pt x="2387" y="3183"/>
                </a:lnTo>
                <a:lnTo>
                  <a:pt x="2387" y="1716"/>
                </a:lnTo>
                <a:lnTo>
                  <a:pt x="2088" y="2014"/>
                </a:lnTo>
                <a:lnTo>
                  <a:pt x="2088" y="2021"/>
                </a:lnTo>
                <a:lnTo>
                  <a:pt x="2082" y="2021"/>
                </a:lnTo>
                <a:lnTo>
                  <a:pt x="1886" y="2215"/>
                </a:lnTo>
                <a:lnTo>
                  <a:pt x="1275" y="2463"/>
                </a:lnTo>
                <a:lnTo>
                  <a:pt x="2088" y="2463"/>
                </a:lnTo>
                <a:lnTo>
                  <a:pt x="2088" y="2604"/>
                </a:lnTo>
                <a:lnTo>
                  <a:pt x="580" y="2604"/>
                </a:lnTo>
                <a:lnTo>
                  <a:pt x="580" y="2463"/>
                </a:lnTo>
                <a:lnTo>
                  <a:pt x="870" y="2463"/>
                </a:lnTo>
                <a:lnTo>
                  <a:pt x="1052" y="2021"/>
                </a:lnTo>
                <a:lnTo>
                  <a:pt x="580" y="2021"/>
                </a:lnTo>
                <a:lnTo>
                  <a:pt x="580" y="1880"/>
                </a:lnTo>
                <a:lnTo>
                  <a:pt x="1110" y="1880"/>
                </a:lnTo>
                <a:lnTo>
                  <a:pt x="1238" y="1564"/>
                </a:lnTo>
                <a:lnTo>
                  <a:pt x="1366" y="1438"/>
                </a:lnTo>
                <a:lnTo>
                  <a:pt x="580" y="1438"/>
                </a:lnTo>
                <a:lnTo>
                  <a:pt x="580" y="1296"/>
                </a:lnTo>
                <a:lnTo>
                  <a:pt x="1506" y="1296"/>
                </a:lnTo>
                <a:lnTo>
                  <a:pt x="1666" y="1138"/>
                </a:lnTo>
                <a:lnTo>
                  <a:pt x="1532" y="1138"/>
                </a:lnTo>
                <a:lnTo>
                  <a:pt x="1532" y="281"/>
                </a:lnTo>
                <a:lnTo>
                  <a:pt x="281" y="281"/>
                </a:lnTo>
                <a:close/>
                <a:moveTo>
                  <a:pt x="0" y="0"/>
                </a:moveTo>
                <a:lnTo>
                  <a:pt x="1696" y="0"/>
                </a:lnTo>
                <a:lnTo>
                  <a:pt x="2241" y="565"/>
                </a:lnTo>
                <a:lnTo>
                  <a:pt x="2637" y="171"/>
                </a:lnTo>
                <a:lnTo>
                  <a:pt x="2661" y="150"/>
                </a:lnTo>
                <a:lnTo>
                  <a:pt x="2686" y="131"/>
                </a:lnTo>
                <a:lnTo>
                  <a:pt x="2712" y="117"/>
                </a:lnTo>
                <a:lnTo>
                  <a:pt x="2739" y="104"/>
                </a:lnTo>
                <a:lnTo>
                  <a:pt x="2765" y="97"/>
                </a:lnTo>
                <a:lnTo>
                  <a:pt x="2791" y="91"/>
                </a:lnTo>
                <a:lnTo>
                  <a:pt x="2816" y="90"/>
                </a:lnTo>
                <a:lnTo>
                  <a:pt x="2840" y="93"/>
                </a:lnTo>
                <a:lnTo>
                  <a:pt x="2863" y="100"/>
                </a:lnTo>
                <a:lnTo>
                  <a:pt x="2882" y="110"/>
                </a:lnTo>
                <a:lnTo>
                  <a:pt x="2900" y="125"/>
                </a:lnTo>
                <a:lnTo>
                  <a:pt x="3332" y="558"/>
                </a:lnTo>
                <a:lnTo>
                  <a:pt x="3347" y="578"/>
                </a:lnTo>
                <a:lnTo>
                  <a:pt x="3358" y="600"/>
                </a:lnTo>
                <a:lnTo>
                  <a:pt x="3364" y="626"/>
                </a:lnTo>
                <a:lnTo>
                  <a:pt x="3366" y="652"/>
                </a:lnTo>
                <a:lnTo>
                  <a:pt x="3363" y="680"/>
                </a:lnTo>
                <a:lnTo>
                  <a:pt x="3356" y="710"/>
                </a:lnTo>
                <a:lnTo>
                  <a:pt x="3344" y="739"/>
                </a:lnTo>
                <a:lnTo>
                  <a:pt x="3329" y="767"/>
                </a:lnTo>
                <a:lnTo>
                  <a:pt x="3310" y="796"/>
                </a:lnTo>
                <a:lnTo>
                  <a:pt x="3286" y="822"/>
                </a:lnTo>
                <a:lnTo>
                  <a:pt x="2668" y="1437"/>
                </a:lnTo>
                <a:lnTo>
                  <a:pt x="2668" y="3464"/>
                </a:lnTo>
                <a:lnTo>
                  <a:pt x="0" y="34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i="1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073255"/>
              </p:ext>
            </p:extLst>
          </p:nvPr>
        </p:nvGraphicFramePr>
        <p:xfrm>
          <a:off x="1469351" y="890826"/>
          <a:ext cx="2569249" cy="25630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8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4484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ATM’s &amp; BRANCHES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05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617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705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WESTERN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742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705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EASTERN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332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705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NORTHERN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705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SOUTHERN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505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678756"/>
              </p:ext>
            </p:extLst>
          </p:nvPr>
        </p:nvGraphicFramePr>
        <p:xfrm>
          <a:off x="1458718" y="3807692"/>
          <a:ext cx="2579882" cy="22883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8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385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ATM’s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385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CENTRAL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439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385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WESTERN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593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385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EASTERN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225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385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NORTHERN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385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SOUTHERN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412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2" name="Chart 51"/>
          <p:cNvGraphicFramePr/>
          <p:nvPr>
            <p:extLst>
              <p:ext uri="{D42A27DB-BD31-4B8C-83A1-F6EECF244321}">
                <p14:modId xmlns:p14="http://schemas.microsoft.com/office/powerpoint/2010/main" val="1387713212"/>
              </p:ext>
            </p:extLst>
          </p:nvPr>
        </p:nvGraphicFramePr>
        <p:xfrm>
          <a:off x="5201320" y="4527054"/>
          <a:ext cx="833720" cy="83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3" name="Chart 52"/>
          <p:cNvGraphicFramePr/>
          <p:nvPr>
            <p:extLst>
              <p:ext uri="{D42A27DB-BD31-4B8C-83A1-F6EECF244321}">
                <p14:modId xmlns:p14="http://schemas.microsoft.com/office/powerpoint/2010/main" val="1915847198"/>
              </p:ext>
            </p:extLst>
          </p:nvPr>
        </p:nvGraphicFramePr>
        <p:xfrm>
          <a:off x="4050546" y="4495800"/>
          <a:ext cx="838570" cy="882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4" name="Chart 53"/>
          <p:cNvGraphicFramePr/>
          <p:nvPr>
            <p:extLst>
              <p:ext uri="{D42A27DB-BD31-4B8C-83A1-F6EECF244321}">
                <p14:modId xmlns:p14="http://schemas.microsoft.com/office/powerpoint/2010/main" val="3708104118"/>
              </p:ext>
            </p:extLst>
          </p:nvPr>
        </p:nvGraphicFramePr>
        <p:xfrm>
          <a:off x="7337994" y="4419600"/>
          <a:ext cx="830646" cy="94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5" name="Chart 54"/>
          <p:cNvGraphicFramePr/>
          <p:nvPr>
            <p:extLst>
              <p:ext uri="{D42A27DB-BD31-4B8C-83A1-F6EECF244321}">
                <p14:modId xmlns:p14="http://schemas.microsoft.com/office/powerpoint/2010/main" val="625481677"/>
              </p:ext>
            </p:extLst>
          </p:nvPr>
        </p:nvGraphicFramePr>
        <p:xfrm>
          <a:off x="6274974" y="4495800"/>
          <a:ext cx="826866" cy="86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6" name="Rectangle 55"/>
          <p:cNvSpPr/>
          <p:nvPr/>
        </p:nvSpPr>
        <p:spPr>
          <a:xfrm>
            <a:off x="7494440" y="4780163"/>
            <a:ext cx="4834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0" spc="-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cs typeface="Arial" panose="020B0604020202020204" pitchFamily="34" charset="0"/>
              </a:rPr>
              <a:t>7 </a:t>
            </a:r>
            <a:r>
              <a:rPr kumimoji="0" lang="en-US" sz="1200" b="1" i="1" u="none" strike="noStrike" kern="0" cap="none" spc="-150" normalizeH="0" baseline="3000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%</a:t>
            </a:r>
            <a:endParaRPr kumimoji="0" lang="en-US" sz="1200" b="1" i="1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86842" y="4812080"/>
            <a:ext cx="503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0" spc="-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cs typeface="Arial" panose="020B0604020202020204" pitchFamily="34" charset="0"/>
              </a:rPr>
              <a:t>24</a:t>
            </a:r>
            <a:r>
              <a:rPr lang="en-US" sz="1400" b="1" i="1" kern="0" spc="-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b="1" i="1" kern="0" spc="-150" baseline="30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cs typeface="Arial" panose="020B0604020202020204" pitchFamily="34" charset="0"/>
              </a:rPr>
              <a:t>%</a:t>
            </a:r>
            <a:endParaRPr kumimoji="0" lang="en-US" sz="1400" b="1" i="1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346876" y="4806566"/>
            <a:ext cx="4852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-15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13 </a:t>
            </a:r>
            <a:r>
              <a:rPr kumimoji="0" lang="en-US" sz="1200" b="1" i="1" u="none" strike="noStrike" kern="0" cap="none" spc="-150" normalizeH="0" baseline="3000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%</a:t>
            </a:r>
            <a:endParaRPr kumimoji="0" lang="en-US" sz="1200" b="1" i="1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411143" y="4805854"/>
            <a:ext cx="481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-15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33</a:t>
            </a:r>
            <a:r>
              <a:rPr kumimoji="0" lang="en-US" sz="1200" b="1" i="1" u="none" strike="noStrike" kern="0" cap="none" spc="-150" normalizeH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 </a:t>
            </a:r>
            <a:r>
              <a:rPr kumimoji="0" lang="en-US" sz="1200" b="1" i="1" u="none" strike="noStrike" kern="0" cap="none" spc="-150" normalizeH="0" baseline="3000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%</a:t>
            </a:r>
            <a:endParaRPr kumimoji="0" lang="en-US" sz="1200" b="1" i="1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60" name="Chart 59"/>
          <p:cNvGraphicFramePr/>
          <p:nvPr>
            <p:extLst>
              <p:ext uri="{D42A27DB-BD31-4B8C-83A1-F6EECF244321}">
                <p14:modId xmlns:p14="http://schemas.microsoft.com/office/powerpoint/2010/main" val="2460159134"/>
              </p:ext>
            </p:extLst>
          </p:nvPr>
        </p:nvGraphicFramePr>
        <p:xfrm>
          <a:off x="8369114" y="4527055"/>
          <a:ext cx="866325" cy="83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1" name="Rectangle 60"/>
          <p:cNvSpPr/>
          <p:nvPr/>
        </p:nvSpPr>
        <p:spPr>
          <a:xfrm>
            <a:off x="8501504" y="4816391"/>
            <a:ext cx="5041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0" spc="-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cs typeface="Arial" panose="020B0604020202020204" pitchFamily="34" charset="0"/>
              </a:rPr>
              <a:t>23 </a:t>
            </a:r>
            <a:r>
              <a:rPr kumimoji="0" lang="en-US" sz="1200" b="1" i="1" u="none" strike="noStrike" kern="0" cap="none" spc="-150" normalizeH="0" baseline="3000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%</a:t>
            </a:r>
            <a:endParaRPr kumimoji="0" lang="en-US" sz="1200" b="1" i="1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71447" y="5206151"/>
            <a:ext cx="1036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Central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86157" y="5200343"/>
            <a:ext cx="964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Western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58170" y="5200342"/>
            <a:ext cx="884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Eastern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08918" y="5201596"/>
            <a:ext cx="104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Northern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349401" y="5201596"/>
            <a:ext cx="108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Southern</a:t>
            </a:r>
          </a:p>
        </p:txBody>
      </p:sp>
      <p:graphicFrame>
        <p:nvGraphicFramePr>
          <p:cNvPr id="79" name="Chart 78"/>
          <p:cNvGraphicFramePr/>
          <p:nvPr>
            <p:extLst>
              <p:ext uri="{D42A27DB-BD31-4B8C-83A1-F6EECF244321}">
                <p14:modId xmlns:p14="http://schemas.microsoft.com/office/powerpoint/2010/main" val="1113989416"/>
              </p:ext>
            </p:extLst>
          </p:nvPr>
        </p:nvGraphicFramePr>
        <p:xfrm>
          <a:off x="5173140" y="1797174"/>
          <a:ext cx="833720" cy="83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80" name="Chart 79"/>
          <p:cNvGraphicFramePr/>
          <p:nvPr>
            <p:extLst>
              <p:ext uri="{D42A27DB-BD31-4B8C-83A1-F6EECF244321}">
                <p14:modId xmlns:p14="http://schemas.microsoft.com/office/powerpoint/2010/main" val="2759090790"/>
              </p:ext>
            </p:extLst>
          </p:nvPr>
        </p:nvGraphicFramePr>
        <p:xfrm>
          <a:off x="4022366" y="1765920"/>
          <a:ext cx="838570" cy="882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81" name="Chart 80"/>
          <p:cNvGraphicFramePr/>
          <p:nvPr>
            <p:extLst>
              <p:ext uri="{D42A27DB-BD31-4B8C-83A1-F6EECF244321}">
                <p14:modId xmlns:p14="http://schemas.microsoft.com/office/powerpoint/2010/main" val="3172821773"/>
              </p:ext>
            </p:extLst>
          </p:nvPr>
        </p:nvGraphicFramePr>
        <p:xfrm>
          <a:off x="7309814" y="1689720"/>
          <a:ext cx="830646" cy="94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82" name="Chart 81"/>
          <p:cNvGraphicFramePr/>
          <p:nvPr>
            <p:extLst>
              <p:ext uri="{D42A27DB-BD31-4B8C-83A1-F6EECF244321}">
                <p14:modId xmlns:p14="http://schemas.microsoft.com/office/powerpoint/2010/main" val="3799539396"/>
              </p:ext>
            </p:extLst>
          </p:nvPr>
        </p:nvGraphicFramePr>
        <p:xfrm>
          <a:off x="6246794" y="1765920"/>
          <a:ext cx="826866" cy="864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83" name="Rectangle 82"/>
          <p:cNvSpPr/>
          <p:nvPr/>
        </p:nvSpPr>
        <p:spPr>
          <a:xfrm>
            <a:off x="7466260" y="2050283"/>
            <a:ext cx="4834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0" spc="-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cs typeface="Arial" panose="020B0604020202020204" pitchFamily="34" charset="0"/>
              </a:rPr>
              <a:t>7 </a:t>
            </a:r>
            <a:r>
              <a:rPr kumimoji="0" lang="en-US" sz="1200" b="1" i="1" u="none" strike="noStrike" kern="0" cap="none" spc="-150" normalizeH="0" baseline="3000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%</a:t>
            </a:r>
            <a:endParaRPr kumimoji="0" lang="en-US" sz="1200" b="1" i="1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158662" y="2082200"/>
            <a:ext cx="503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0" spc="-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cs typeface="Arial" panose="020B0604020202020204" pitchFamily="34" charset="0"/>
              </a:rPr>
              <a:t>26</a:t>
            </a:r>
            <a:r>
              <a:rPr lang="en-US" sz="1400" b="1" i="1" kern="0" spc="-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400" b="1" i="1" kern="0" spc="-150" baseline="300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cs typeface="Arial" panose="020B0604020202020204" pitchFamily="34" charset="0"/>
              </a:rPr>
              <a:t>%</a:t>
            </a:r>
            <a:endParaRPr kumimoji="0" lang="en-US" sz="1400" b="1" i="1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318696" y="2076686"/>
            <a:ext cx="4852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-15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15</a:t>
            </a:r>
            <a:r>
              <a:rPr kumimoji="0" lang="en-US" sz="1200" b="1" i="1" u="none" strike="noStrike" kern="0" cap="none" spc="-150" normalizeH="0" baseline="3000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%</a:t>
            </a:r>
            <a:endParaRPr kumimoji="0" lang="en-US" sz="1200" b="1" i="1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382963" y="2075974"/>
            <a:ext cx="481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-15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31</a:t>
            </a:r>
            <a:r>
              <a:rPr kumimoji="0" lang="en-US" sz="1200" b="1" i="1" u="none" strike="noStrike" kern="0" cap="none" spc="-150" normalizeH="0" baseline="3000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%</a:t>
            </a:r>
            <a:endParaRPr kumimoji="0" lang="en-US" sz="1200" b="1" i="1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87" name="Chart 86"/>
          <p:cNvGraphicFramePr/>
          <p:nvPr>
            <p:extLst>
              <p:ext uri="{D42A27DB-BD31-4B8C-83A1-F6EECF244321}">
                <p14:modId xmlns:p14="http://schemas.microsoft.com/office/powerpoint/2010/main" val="896582369"/>
              </p:ext>
            </p:extLst>
          </p:nvPr>
        </p:nvGraphicFramePr>
        <p:xfrm>
          <a:off x="8340934" y="1797175"/>
          <a:ext cx="866325" cy="83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88" name="Rectangle 87"/>
          <p:cNvSpPr/>
          <p:nvPr/>
        </p:nvSpPr>
        <p:spPr>
          <a:xfrm>
            <a:off x="8473324" y="2086511"/>
            <a:ext cx="5041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0" spc="-15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+mj-lt"/>
                <a:cs typeface="Arial" panose="020B0604020202020204" pitchFamily="34" charset="0"/>
              </a:rPr>
              <a:t>21 </a:t>
            </a:r>
            <a:r>
              <a:rPr kumimoji="0" lang="en-US" sz="1200" b="1" i="1" u="none" strike="noStrike" kern="0" cap="none" spc="-150" normalizeH="0" baseline="3000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%</a:t>
            </a:r>
            <a:endParaRPr kumimoji="0" lang="en-US" sz="1200" b="1" i="1" u="none" strike="noStrike" kern="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043267" y="2476271"/>
            <a:ext cx="1036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Central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257977" y="2470463"/>
            <a:ext cx="964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Western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229990" y="2470462"/>
            <a:ext cx="884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Eastern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280738" y="2471716"/>
            <a:ext cx="1040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Northern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369734" y="2494388"/>
            <a:ext cx="108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Southern</a:t>
            </a:r>
          </a:p>
        </p:txBody>
      </p:sp>
    </p:spTree>
    <p:extLst>
      <p:ext uri="{BB962C8B-B14F-4D97-AF65-F5344CB8AC3E}">
        <p14:creationId xmlns:p14="http://schemas.microsoft.com/office/powerpoint/2010/main" val="342601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14CB18-0622-BA20-770C-9436B563F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0" y="1552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Inspection Process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98791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4801" y="1651542"/>
            <a:ext cx="9620733" cy="452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6017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5AC048-FCCC-2736-D537-98255A067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52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Objectives KPI’s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98791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741F2-8152-447E-B0E7-3D3D8DB73803}"/>
              </a:ext>
            </a:extLst>
          </p:cNvPr>
          <p:cNvSpPr txBox="1"/>
          <p:nvPr/>
        </p:nvSpPr>
        <p:spPr>
          <a:xfrm>
            <a:off x="6710983" y="1448532"/>
            <a:ext cx="2123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Always start your duty on time. Input the coordinates on </a:t>
            </a:r>
            <a:r>
              <a:rPr lang="en-US" altLang="ko-KR" sz="1400" b="1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google</a:t>
            </a:r>
            <a:r>
              <a:rPr lang="en-US" altLang="ko-KR" sz="1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maps as per your plan and visit and inspect the ATM/Branch</a:t>
            </a:r>
            <a:endParaRPr lang="ko-KR" altLang="en-US" sz="1400" b="1" i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00DF9-6962-4A4C-A5CB-3B2FB201F441}"/>
              </a:ext>
            </a:extLst>
          </p:cNvPr>
          <p:cNvSpPr txBox="1"/>
          <p:nvPr/>
        </p:nvSpPr>
        <p:spPr>
          <a:xfrm>
            <a:off x="6721274" y="3000271"/>
            <a:ext cx="2103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Complete the inspection checklist per </a:t>
            </a:r>
            <a:r>
              <a:rPr lang="en-US" altLang="ko-KR" sz="1400" b="1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atm</a:t>
            </a:r>
            <a:r>
              <a:rPr lang="en-US" altLang="ko-KR" sz="1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/ branch and submit the inspection report along with the photos on the inspection application</a:t>
            </a:r>
            <a:endParaRPr lang="ko-KR" altLang="en-US" sz="1400" b="1" i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C0E2B-17A1-492F-A074-B1783F539049}"/>
              </a:ext>
            </a:extLst>
          </p:cNvPr>
          <p:cNvSpPr txBox="1"/>
          <p:nvPr/>
        </p:nvSpPr>
        <p:spPr>
          <a:xfrm>
            <a:off x="6757949" y="4525213"/>
            <a:ext cx="2123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Ensure 99% completion of inspections and update status of inspections on weekly basis</a:t>
            </a:r>
            <a:endParaRPr lang="ko-KR" altLang="en-US" sz="1400" b="1" i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D35B8-0FEC-47AD-8BAD-C65A55B72138}"/>
              </a:ext>
            </a:extLst>
          </p:cNvPr>
          <p:cNvSpPr txBox="1"/>
          <p:nvPr/>
        </p:nvSpPr>
        <p:spPr>
          <a:xfrm>
            <a:off x="1" y="2068262"/>
            <a:ext cx="1933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To achieve the Inspection Plan - 100%</a:t>
            </a:r>
          </a:p>
          <a:p>
            <a:pPr algn="r"/>
            <a:r>
              <a:rPr lang="en-US" altLang="ko-KR" sz="1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(Measured  based on Inspection Reports)</a:t>
            </a:r>
            <a:endParaRPr lang="ko-KR" altLang="en-US" sz="1400" b="1" i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C9018B-4466-46F4-A277-C0E80CB8FF74}"/>
              </a:ext>
            </a:extLst>
          </p:cNvPr>
          <p:cNvSpPr txBox="1"/>
          <p:nvPr/>
        </p:nvSpPr>
        <p:spPr>
          <a:xfrm>
            <a:off x="198120" y="4398744"/>
            <a:ext cx="19330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To achieve all </a:t>
            </a:r>
            <a:r>
              <a:rPr lang="en-US" altLang="ko-KR" sz="1400" b="1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Adhoc</a:t>
            </a:r>
            <a:r>
              <a:rPr lang="en-US" altLang="ko-KR" sz="1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Visit - 100%</a:t>
            </a:r>
          </a:p>
          <a:p>
            <a:pPr algn="r"/>
            <a:r>
              <a:rPr lang="en-US" altLang="ko-KR" sz="1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(Measured  based on </a:t>
            </a:r>
            <a:r>
              <a:rPr lang="en-US" altLang="ko-KR" sz="1400" b="1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adhoc</a:t>
            </a:r>
            <a:r>
              <a:rPr lang="en-US" altLang="ko-KR" sz="14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Reports)</a:t>
            </a:r>
            <a:endParaRPr lang="ko-KR" altLang="en-US" sz="1400" b="1" i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r"/>
            <a:endParaRPr lang="ko-KR" altLang="en-US" sz="1400" b="1" i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EF3222-A77D-4BEE-BAD8-FB4FD9E0ABE5}"/>
              </a:ext>
            </a:extLst>
          </p:cNvPr>
          <p:cNvSpPr>
            <a:spLocks noChangeAspect="1"/>
          </p:cNvSpPr>
          <p:nvPr/>
        </p:nvSpPr>
        <p:spPr>
          <a:xfrm>
            <a:off x="5953950" y="1911197"/>
            <a:ext cx="475499" cy="477868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89E8B9-53C4-4DE7-A29C-38D18601DB8E}"/>
              </a:ext>
            </a:extLst>
          </p:cNvPr>
          <p:cNvSpPr>
            <a:spLocks noChangeAspect="1"/>
          </p:cNvSpPr>
          <p:nvPr/>
        </p:nvSpPr>
        <p:spPr>
          <a:xfrm>
            <a:off x="5990526" y="3214901"/>
            <a:ext cx="475499" cy="477868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F88F28-77E8-45CF-96CD-680B5502EEDD}"/>
              </a:ext>
            </a:extLst>
          </p:cNvPr>
          <p:cNvSpPr>
            <a:spLocks noChangeAspect="1"/>
          </p:cNvSpPr>
          <p:nvPr/>
        </p:nvSpPr>
        <p:spPr>
          <a:xfrm>
            <a:off x="5983668" y="4349177"/>
            <a:ext cx="475499" cy="477868"/>
          </a:xfrm>
          <a:prstGeom prst="ellipse">
            <a:avLst/>
          </a:prstGeom>
          <a:solidFill>
            <a:schemeClr val="accent6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564CAB-7E40-4BF0-8D34-9567EF8F5577}"/>
              </a:ext>
            </a:extLst>
          </p:cNvPr>
          <p:cNvSpPr>
            <a:spLocks noChangeAspect="1"/>
          </p:cNvSpPr>
          <p:nvPr/>
        </p:nvSpPr>
        <p:spPr>
          <a:xfrm>
            <a:off x="2499338" y="2121622"/>
            <a:ext cx="475499" cy="477868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C0FA30-4C2F-4128-960F-BACB6A82F7B2}"/>
              </a:ext>
            </a:extLst>
          </p:cNvPr>
          <p:cNvSpPr>
            <a:spLocks noChangeAspect="1"/>
          </p:cNvSpPr>
          <p:nvPr/>
        </p:nvSpPr>
        <p:spPr>
          <a:xfrm>
            <a:off x="2623292" y="4400208"/>
            <a:ext cx="475499" cy="477868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BDD10FA-0A84-439B-941E-8E3792E50F4B}"/>
              </a:ext>
            </a:extLst>
          </p:cNvPr>
          <p:cNvGrpSpPr/>
          <p:nvPr/>
        </p:nvGrpSpPr>
        <p:grpSpPr>
          <a:xfrm>
            <a:off x="3838756" y="2631794"/>
            <a:ext cx="1266643" cy="1298384"/>
            <a:chOff x="3807530" y="2946763"/>
            <a:chExt cx="1512168" cy="151216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18EC40-A53A-4949-89C9-1F2425C81105}"/>
                </a:ext>
              </a:extLst>
            </p:cNvPr>
            <p:cNvSpPr/>
            <p:nvPr/>
          </p:nvSpPr>
          <p:spPr>
            <a:xfrm>
              <a:off x="3897540" y="3029592"/>
              <a:ext cx="1332148" cy="1332148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5CEB2F2-25D0-4D03-81CF-66D2DC7F0160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6FEB65-F17F-43AE-AFA0-91B849AD11DB}"/>
              </a:ext>
            </a:extLst>
          </p:cNvPr>
          <p:cNvCxnSpPr>
            <a:cxnSpLocks/>
          </p:cNvCxnSpPr>
          <p:nvPr/>
        </p:nvCxnSpPr>
        <p:spPr>
          <a:xfrm>
            <a:off x="2941067" y="2509863"/>
            <a:ext cx="973084" cy="490408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AC45687-9C63-4DD1-B94E-EC5E1BE55DC2}"/>
              </a:ext>
            </a:extLst>
          </p:cNvPr>
          <p:cNvCxnSpPr>
            <a:cxnSpLocks/>
          </p:cNvCxnSpPr>
          <p:nvPr/>
        </p:nvCxnSpPr>
        <p:spPr>
          <a:xfrm flipV="1">
            <a:off x="3047194" y="3816869"/>
            <a:ext cx="991406" cy="632491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C3B792-9E40-4A51-AA2B-A95FD5F5C2B8}"/>
              </a:ext>
            </a:extLst>
          </p:cNvPr>
          <p:cNvCxnSpPr>
            <a:cxnSpLocks/>
            <a:endCxn id="22" idx="5"/>
          </p:cNvCxnSpPr>
          <p:nvPr/>
        </p:nvCxnSpPr>
        <p:spPr>
          <a:xfrm flipH="1" flipV="1">
            <a:off x="4919903" y="3740034"/>
            <a:ext cx="1070623" cy="660175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AD1E6FF-4775-4E71-90CC-D20816F48E11}"/>
              </a:ext>
            </a:extLst>
          </p:cNvPr>
          <p:cNvCxnSpPr>
            <a:cxnSpLocks/>
            <a:endCxn id="22" idx="6"/>
          </p:cNvCxnSpPr>
          <p:nvPr/>
        </p:nvCxnSpPr>
        <p:spPr>
          <a:xfrm flipH="1" flipV="1">
            <a:off x="5105399" y="3280986"/>
            <a:ext cx="850892" cy="164573"/>
          </a:xfrm>
          <a:prstGeom prst="line">
            <a:avLst/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083BFFC-3A11-4576-908B-FA4F9A47EB5D}"/>
              </a:ext>
            </a:extLst>
          </p:cNvPr>
          <p:cNvCxnSpPr>
            <a:cxnSpLocks/>
            <a:stCxn id="31" idx="2"/>
            <a:endCxn id="22" idx="7"/>
          </p:cNvCxnSpPr>
          <p:nvPr/>
        </p:nvCxnSpPr>
        <p:spPr>
          <a:xfrm flipH="1">
            <a:off x="4919903" y="2149840"/>
            <a:ext cx="1004327" cy="672098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DEEF93B-8BBF-474D-8E95-C3B25591C5C3}"/>
              </a:ext>
            </a:extLst>
          </p:cNvPr>
          <p:cNvSpPr txBox="1"/>
          <p:nvPr/>
        </p:nvSpPr>
        <p:spPr>
          <a:xfrm>
            <a:off x="3914151" y="2817643"/>
            <a:ext cx="1085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Site Auditor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Objectives</a:t>
            </a:r>
            <a:endParaRPr lang="ko-KR" altLang="en-US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ctangle 30">
            <a:extLst>
              <a:ext uri="{FF2B5EF4-FFF2-40B4-BE49-F238E27FC236}">
                <a16:creationId xmlns:a16="http://schemas.microsoft.com/office/drawing/2014/main" id="{CFF4327E-0544-4483-A70E-DF565615240F}"/>
              </a:ext>
            </a:extLst>
          </p:cNvPr>
          <p:cNvSpPr/>
          <p:nvPr/>
        </p:nvSpPr>
        <p:spPr>
          <a:xfrm>
            <a:off x="6120545" y="4469944"/>
            <a:ext cx="204845" cy="20357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50" dirty="0"/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id="{C591BBD0-6C84-48E9-A710-D55C21708905}"/>
              </a:ext>
            </a:extLst>
          </p:cNvPr>
          <p:cNvSpPr/>
          <p:nvPr/>
        </p:nvSpPr>
        <p:spPr>
          <a:xfrm>
            <a:off x="2633436" y="2250012"/>
            <a:ext cx="205636" cy="20495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C44AAF7-691E-4D8E-9FED-F9EAC07DC746}"/>
              </a:ext>
            </a:extLst>
          </p:cNvPr>
          <p:cNvSpPr>
            <a:spLocks noChangeAspect="1"/>
          </p:cNvSpPr>
          <p:nvPr/>
        </p:nvSpPr>
        <p:spPr>
          <a:xfrm>
            <a:off x="5924230" y="1881038"/>
            <a:ext cx="534937" cy="537603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73AB83A-3177-4550-BB4C-6D61AD52F371}"/>
              </a:ext>
            </a:extLst>
          </p:cNvPr>
          <p:cNvSpPr>
            <a:spLocks noChangeAspect="1"/>
          </p:cNvSpPr>
          <p:nvPr/>
        </p:nvSpPr>
        <p:spPr>
          <a:xfrm>
            <a:off x="5960808" y="3185997"/>
            <a:ext cx="534937" cy="537603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524E01F-A6AA-4201-A50F-05FB5B80358D}"/>
              </a:ext>
            </a:extLst>
          </p:cNvPr>
          <p:cNvSpPr>
            <a:spLocks noChangeAspect="1"/>
          </p:cNvSpPr>
          <p:nvPr/>
        </p:nvSpPr>
        <p:spPr>
          <a:xfrm>
            <a:off x="5951664" y="4319309"/>
            <a:ext cx="534937" cy="537603"/>
          </a:xfrm>
          <a:prstGeom prst="ellipse">
            <a:avLst/>
          </a:prstGeom>
          <a:noFill/>
          <a:ln w="19050">
            <a:solidFill>
              <a:schemeClr val="accent6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AEAB24-8402-4D4D-86D6-C256E423BAFD}"/>
              </a:ext>
            </a:extLst>
          </p:cNvPr>
          <p:cNvSpPr>
            <a:spLocks noChangeAspect="1"/>
          </p:cNvSpPr>
          <p:nvPr/>
        </p:nvSpPr>
        <p:spPr>
          <a:xfrm>
            <a:off x="2469619" y="2094190"/>
            <a:ext cx="534937" cy="537603"/>
          </a:xfrm>
          <a:prstGeom prst="ellipse">
            <a:avLst/>
          </a:prstGeom>
          <a:noFill/>
          <a:ln w="19050">
            <a:solidFill>
              <a:schemeClr val="accent3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F867835-5D22-4D1E-B756-386A4354C8DE}"/>
              </a:ext>
            </a:extLst>
          </p:cNvPr>
          <p:cNvSpPr>
            <a:spLocks noChangeAspect="1"/>
          </p:cNvSpPr>
          <p:nvPr/>
        </p:nvSpPr>
        <p:spPr>
          <a:xfrm>
            <a:off x="2593572" y="4380261"/>
            <a:ext cx="534937" cy="537603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6" name="Frame 17">
            <a:extLst>
              <a:ext uri="{FF2B5EF4-FFF2-40B4-BE49-F238E27FC236}">
                <a16:creationId xmlns:a16="http://schemas.microsoft.com/office/drawing/2014/main" id="{C591BBD0-6C84-48E9-A710-D55C21708905}"/>
              </a:ext>
            </a:extLst>
          </p:cNvPr>
          <p:cNvSpPr/>
          <p:nvPr/>
        </p:nvSpPr>
        <p:spPr>
          <a:xfrm>
            <a:off x="2737088" y="4525213"/>
            <a:ext cx="233680" cy="23332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37" name="Freeform 26"/>
          <p:cNvSpPr>
            <a:spLocks noEditPoints="1"/>
          </p:cNvSpPr>
          <p:nvPr/>
        </p:nvSpPr>
        <p:spPr bwMode="auto">
          <a:xfrm>
            <a:off x="6124960" y="3285347"/>
            <a:ext cx="182142" cy="336976"/>
          </a:xfrm>
          <a:custGeom>
            <a:avLst/>
            <a:gdLst>
              <a:gd name="T0" fmla="*/ 765 w 1790"/>
              <a:gd name="T1" fmla="*/ 1570 h 3502"/>
              <a:gd name="T2" fmla="*/ 778 w 1790"/>
              <a:gd name="T3" fmla="*/ 1793 h 3502"/>
              <a:gd name="T4" fmla="*/ 871 w 1790"/>
              <a:gd name="T5" fmla="*/ 1683 h 3502"/>
              <a:gd name="T6" fmla="*/ 1004 w 1790"/>
              <a:gd name="T7" fmla="*/ 1655 h 3502"/>
              <a:gd name="T8" fmla="*/ 1083 w 1790"/>
              <a:gd name="T9" fmla="*/ 1817 h 3502"/>
              <a:gd name="T10" fmla="*/ 1132 w 1790"/>
              <a:gd name="T11" fmla="*/ 1601 h 3502"/>
              <a:gd name="T12" fmla="*/ 942 w 1790"/>
              <a:gd name="T13" fmla="*/ 1469 h 3502"/>
              <a:gd name="T14" fmla="*/ 660 w 1790"/>
              <a:gd name="T15" fmla="*/ 1357 h 3502"/>
              <a:gd name="T16" fmla="*/ 517 w 1790"/>
              <a:gd name="T17" fmla="*/ 1673 h 3502"/>
              <a:gd name="T18" fmla="*/ 667 w 1790"/>
              <a:gd name="T19" fmla="*/ 1992 h 3502"/>
              <a:gd name="T20" fmla="*/ 775 w 1790"/>
              <a:gd name="T21" fmla="*/ 1920 h 3502"/>
              <a:gd name="T22" fmla="*/ 640 w 1790"/>
              <a:gd name="T23" fmla="*/ 1673 h 3502"/>
              <a:gd name="T24" fmla="*/ 777 w 1790"/>
              <a:gd name="T25" fmla="*/ 1421 h 3502"/>
              <a:gd name="T26" fmla="*/ 1068 w 1790"/>
              <a:gd name="T27" fmla="*/ 1401 h 3502"/>
              <a:gd name="T28" fmla="*/ 1239 w 1790"/>
              <a:gd name="T29" fmla="*/ 1629 h 3502"/>
              <a:gd name="T30" fmla="*/ 1133 w 1790"/>
              <a:gd name="T31" fmla="*/ 1903 h 3502"/>
              <a:gd name="T32" fmla="*/ 1228 w 1790"/>
              <a:gd name="T33" fmla="*/ 1980 h 3502"/>
              <a:gd name="T34" fmla="*/ 1365 w 1790"/>
              <a:gd name="T35" fmla="*/ 1673 h 3502"/>
              <a:gd name="T36" fmla="*/ 1223 w 1790"/>
              <a:gd name="T37" fmla="*/ 1357 h 3502"/>
              <a:gd name="T38" fmla="*/ 942 w 1790"/>
              <a:gd name="T39" fmla="*/ 1203 h 3502"/>
              <a:gd name="T40" fmla="*/ 1276 w 1790"/>
              <a:gd name="T41" fmla="*/ 1340 h 3502"/>
              <a:gd name="T42" fmla="*/ 1414 w 1790"/>
              <a:gd name="T43" fmla="*/ 1673 h 3502"/>
              <a:gd name="T44" fmla="*/ 1279 w 1790"/>
              <a:gd name="T45" fmla="*/ 2000 h 3502"/>
              <a:gd name="T46" fmla="*/ 1090 w 1790"/>
              <a:gd name="T47" fmla="*/ 2385 h 3502"/>
              <a:gd name="T48" fmla="*/ 1166 w 1790"/>
              <a:gd name="T49" fmla="*/ 2179 h 3502"/>
              <a:gd name="T50" fmla="*/ 1288 w 1790"/>
              <a:gd name="T51" fmla="*/ 2232 h 3502"/>
              <a:gd name="T52" fmla="*/ 1346 w 1790"/>
              <a:gd name="T53" fmla="*/ 2232 h 3502"/>
              <a:gd name="T54" fmla="*/ 1468 w 1790"/>
              <a:gd name="T55" fmla="*/ 2179 h 3502"/>
              <a:gd name="T56" fmla="*/ 1543 w 1790"/>
              <a:gd name="T57" fmla="*/ 2385 h 3502"/>
              <a:gd name="T58" fmla="*/ 1637 w 1790"/>
              <a:gd name="T59" fmla="*/ 2187 h 3502"/>
              <a:gd name="T60" fmla="*/ 1768 w 1790"/>
              <a:gd name="T61" fmla="*/ 2213 h 3502"/>
              <a:gd name="T62" fmla="*/ 1789 w 1790"/>
              <a:gd name="T63" fmla="*/ 3085 h 3502"/>
              <a:gd name="T64" fmla="*/ 1779 w 1790"/>
              <a:gd name="T65" fmla="*/ 3164 h 3502"/>
              <a:gd name="T66" fmla="*/ 1707 w 1790"/>
              <a:gd name="T67" fmla="*/ 3330 h 3502"/>
              <a:gd name="T68" fmla="*/ 1511 w 1790"/>
              <a:gd name="T69" fmla="*/ 3473 h 3502"/>
              <a:gd name="T70" fmla="*/ 1163 w 1790"/>
              <a:gd name="T71" fmla="*/ 3487 h 3502"/>
              <a:gd name="T72" fmla="*/ 934 w 1790"/>
              <a:gd name="T73" fmla="*/ 3373 h 3502"/>
              <a:gd name="T74" fmla="*/ 858 w 1790"/>
              <a:gd name="T75" fmla="*/ 3263 h 3502"/>
              <a:gd name="T76" fmla="*/ 768 w 1790"/>
              <a:gd name="T77" fmla="*/ 3106 h 3502"/>
              <a:gd name="T78" fmla="*/ 630 w 1790"/>
              <a:gd name="T79" fmla="*/ 2864 h 3502"/>
              <a:gd name="T80" fmla="*/ 521 w 1790"/>
              <a:gd name="T81" fmla="*/ 2667 h 3502"/>
              <a:gd name="T82" fmla="*/ 507 w 1790"/>
              <a:gd name="T83" fmla="*/ 2517 h 3502"/>
              <a:gd name="T84" fmla="*/ 636 w 1790"/>
              <a:gd name="T85" fmla="*/ 2496 h 3502"/>
              <a:gd name="T86" fmla="*/ 816 w 1790"/>
              <a:gd name="T87" fmla="*/ 2700 h 3502"/>
              <a:gd name="T88" fmla="*/ 615 w 1790"/>
              <a:gd name="T89" fmla="*/ 2011 h 3502"/>
              <a:gd name="T90" fmla="*/ 469 w 1790"/>
              <a:gd name="T91" fmla="*/ 1673 h 3502"/>
              <a:gd name="T92" fmla="*/ 608 w 1790"/>
              <a:gd name="T93" fmla="*/ 1340 h 3502"/>
              <a:gd name="T94" fmla="*/ 942 w 1790"/>
              <a:gd name="T95" fmla="*/ 1203 h 3502"/>
              <a:gd name="T96" fmla="*/ 639 w 1790"/>
              <a:gd name="T97" fmla="*/ 188 h 3502"/>
              <a:gd name="T98" fmla="*/ 1056 w 1790"/>
              <a:gd name="T99" fmla="*/ 141 h 3502"/>
              <a:gd name="T100" fmla="*/ 1625 w 1790"/>
              <a:gd name="T101" fmla="*/ 46 h 3502"/>
              <a:gd name="T102" fmla="*/ 1558 w 1790"/>
              <a:gd name="T103" fmla="*/ 2034 h 3502"/>
              <a:gd name="T104" fmla="*/ 161 w 1790"/>
              <a:gd name="T105" fmla="*/ 2902 h 3502"/>
              <a:gd name="T106" fmla="*/ 3 w 1790"/>
              <a:gd name="T107" fmla="*/ 2744 h 3502"/>
              <a:gd name="T108" fmla="*/ 71 w 1790"/>
              <a:gd name="T109" fmla="*/ 46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90" h="3502">
                <a:moveTo>
                  <a:pt x="942" y="1469"/>
                </a:moveTo>
                <a:lnTo>
                  <a:pt x="904" y="1472"/>
                </a:lnTo>
                <a:lnTo>
                  <a:pt x="870" y="1482"/>
                </a:lnTo>
                <a:lnTo>
                  <a:pt x="839" y="1498"/>
                </a:lnTo>
                <a:lnTo>
                  <a:pt x="810" y="1518"/>
                </a:lnTo>
                <a:lnTo>
                  <a:pt x="786" y="1542"/>
                </a:lnTo>
                <a:lnTo>
                  <a:pt x="765" y="1570"/>
                </a:lnTo>
                <a:lnTo>
                  <a:pt x="751" y="1602"/>
                </a:lnTo>
                <a:lnTo>
                  <a:pt x="741" y="1636"/>
                </a:lnTo>
                <a:lnTo>
                  <a:pt x="737" y="1673"/>
                </a:lnTo>
                <a:lnTo>
                  <a:pt x="741" y="1706"/>
                </a:lnTo>
                <a:lnTo>
                  <a:pt x="748" y="1737"/>
                </a:lnTo>
                <a:lnTo>
                  <a:pt x="761" y="1766"/>
                </a:lnTo>
                <a:lnTo>
                  <a:pt x="778" y="1793"/>
                </a:lnTo>
                <a:lnTo>
                  <a:pt x="798" y="1816"/>
                </a:lnTo>
                <a:lnTo>
                  <a:pt x="822" y="1837"/>
                </a:lnTo>
                <a:lnTo>
                  <a:pt x="850" y="1852"/>
                </a:lnTo>
                <a:lnTo>
                  <a:pt x="850" y="1744"/>
                </a:lnTo>
                <a:lnTo>
                  <a:pt x="852" y="1721"/>
                </a:lnTo>
                <a:lnTo>
                  <a:pt x="860" y="1700"/>
                </a:lnTo>
                <a:lnTo>
                  <a:pt x="871" y="1683"/>
                </a:lnTo>
                <a:lnTo>
                  <a:pt x="887" y="1667"/>
                </a:lnTo>
                <a:lnTo>
                  <a:pt x="905" y="1655"/>
                </a:lnTo>
                <a:lnTo>
                  <a:pt x="926" y="1649"/>
                </a:lnTo>
                <a:lnTo>
                  <a:pt x="950" y="1645"/>
                </a:lnTo>
                <a:lnTo>
                  <a:pt x="960" y="1645"/>
                </a:lnTo>
                <a:lnTo>
                  <a:pt x="983" y="1649"/>
                </a:lnTo>
                <a:lnTo>
                  <a:pt x="1004" y="1655"/>
                </a:lnTo>
                <a:lnTo>
                  <a:pt x="1021" y="1667"/>
                </a:lnTo>
                <a:lnTo>
                  <a:pt x="1037" y="1683"/>
                </a:lnTo>
                <a:lnTo>
                  <a:pt x="1049" y="1701"/>
                </a:lnTo>
                <a:lnTo>
                  <a:pt x="1056" y="1721"/>
                </a:lnTo>
                <a:lnTo>
                  <a:pt x="1059" y="1744"/>
                </a:lnTo>
                <a:lnTo>
                  <a:pt x="1059" y="1838"/>
                </a:lnTo>
                <a:lnTo>
                  <a:pt x="1083" y="1817"/>
                </a:lnTo>
                <a:lnTo>
                  <a:pt x="1104" y="1794"/>
                </a:lnTo>
                <a:lnTo>
                  <a:pt x="1122" y="1766"/>
                </a:lnTo>
                <a:lnTo>
                  <a:pt x="1134" y="1738"/>
                </a:lnTo>
                <a:lnTo>
                  <a:pt x="1142" y="1706"/>
                </a:lnTo>
                <a:lnTo>
                  <a:pt x="1145" y="1673"/>
                </a:lnTo>
                <a:lnTo>
                  <a:pt x="1142" y="1636"/>
                </a:lnTo>
                <a:lnTo>
                  <a:pt x="1132" y="1601"/>
                </a:lnTo>
                <a:lnTo>
                  <a:pt x="1118" y="1570"/>
                </a:lnTo>
                <a:lnTo>
                  <a:pt x="1098" y="1542"/>
                </a:lnTo>
                <a:lnTo>
                  <a:pt x="1072" y="1518"/>
                </a:lnTo>
                <a:lnTo>
                  <a:pt x="1045" y="1498"/>
                </a:lnTo>
                <a:lnTo>
                  <a:pt x="1013" y="1482"/>
                </a:lnTo>
                <a:lnTo>
                  <a:pt x="978" y="1472"/>
                </a:lnTo>
                <a:lnTo>
                  <a:pt x="942" y="1469"/>
                </a:lnTo>
                <a:close/>
                <a:moveTo>
                  <a:pt x="942" y="1251"/>
                </a:moveTo>
                <a:lnTo>
                  <a:pt x="889" y="1254"/>
                </a:lnTo>
                <a:lnTo>
                  <a:pt x="837" y="1263"/>
                </a:lnTo>
                <a:lnTo>
                  <a:pt x="788" y="1279"/>
                </a:lnTo>
                <a:lnTo>
                  <a:pt x="743" y="1300"/>
                </a:lnTo>
                <a:lnTo>
                  <a:pt x="700" y="1326"/>
                </a:lnTo>
                <a:lnTo>
                  <a:pt x="660" y="1357"/>
                </a:lnTo>
                <a:lnTo>
                  <a:pt x="625" y="1392"/>
                </a:lnTo>
                <a:lnTo>
                  <a:pt x="594" y="1432"/>
                </a:lnTo>
                <a:lnTo>
                  <a:pt x="567" y="1475"/>
                </a:lnTo>
                <a:lnTo>
                  <a:pt x="546" y="1520"/>
                </a:lnTo>
                <a:lnTo>
                  <a:pt x="531" y="1569"/>
                </a:lnTo>
                <a:lnTo>
                  <a:pt x="521" y="1620"/>
                </a:lnTo>
                <a:lnTo>
                  <a:pt x="517" y="1673"/>
                </a:lnTo>
                <a:lnTo>
                  <a:pt x="522" y="1727"/>
                </a:lnTo>
                <a:lnTo>
                  <a:pt x="532" y="1778"/>
                </a:lnTo>
                <a:lnTo>
                  <a:pt x="547" y="1828"/>
                </a:lnTo>
                <a:lnTo>
                  <a:pt x="569" y="1874"/>
                </a:lnTo>
                <a:lnTo>
                  <a:pt x="597" y="1917"/>
                </a:lnTo>
                <a:lnTo>
                  <a:pt x="629" y="1957"/>
                </a:lnTo>
                <a:lnTo>
                  <a:pt x="667" y="1992"/>
                </a:lnTo>
                <a:lnTo>
                  <a:pt x="707" y="2023"/>
                </a:lnTo>
                <a:lnTo>
                  <a:pt x="752" y="2049"/>
                </a:lnTo>
                <a:lnTo>
                  <a:pt x="799" y="2069"/>
                </a:lnTo>
                <a:lnTo>
                  <a:pt x="850" y="2083"/>
                </a:lnTo>
                <a:lnTo>
                  <a:pt x="850" y="1957"/>
                </a:lnTo>
                <a:lnTo>
                  <a:pt x="810" y="1941"/>
                </a:lnTo>
                <a:lnTo>
                  <a:pt x="775" y="1920"/>
                </a:lnTo>
                <a:lnTo>
                  <a:pt x="742" y="1895"/>
                </a:lnTo>
                <a:lnTo>
                  <a:pt x="713" y="1866"/>
                </a:lnTo>
                <a:lnTo>
                  <a:pt x="688" y="1833"/>
                </a:lnTo>
                <a:lnTo>
                  <a:pt x="668" y="1797"/>
                </a:lnTo>
                <a:lnTo>
                  <a:pt x="653" y="1757"/>
                </a:lnTo>
                <a:lnTo>
                  <a:pt x="643" y="1716"/>
                </a:lnTo>
                <a:lnTo>
                  <a:pt x="640" y="1673"/>
                </a:lnTo>
                <a:lnTo>
                  <a:pt x="643" y="1629"/>
                </a:lnTo>
                <a:lnTo>
                  <a:pt x="653" y="1586"/>
                </a:lnTo>
                <a:lnTo>
                  <a:pt x="669" y="1546"/>
                </a:lnTo>
                <a:lnTo>
                  <a:pt x="689" y="1510"/>
                </a:lnTo>
                <a:lnTo>
                  <a:pt x="714" y="1476"/>
                </a:lnTo>
                <a:lnTo>
                  <a:pt x="744" y="1446"/>
                </a:lnTo>
                <a:lnTo>
                  <a:pt x="777" y="1421"/>
                </a:lnTo>
                <a:lnTo>
                  <a:pt x="815" y="1401"/>
                </a:lnTo>
                <a:lnTo>
                  <a:pt x="855" y="1385"/>
                </a:lnTo>
                <a:lnTo>
                  <a:pt x="897" y="1376"/>
                </a:lnTo>
                <a:lnTo>
                  <a:pt x="942" y="1372"/>
                </a:lnTo>
                <a:lnTo>
                  <a:pt x="986" y="1376"/>
                </a:lnTo>
                <a:lnTo>
                  <a:pt x="1028" y="1385"/>
                </a:lnTo>
                <a:lnTo>
                  <a:pt x="1068" y="1401"/>
                </a:lnTo>
                <a:lnTo>
                  <a:pt x="1105" y="1421"/>
                </a:lnTo>
                <a:lnTo>
                  <a:pt x="1139" y="1446"/>
                </a:lnTo>
                <a:lnTo>
                  <a:pt x="1168" y="1476"/>
                </a:lnTo>
                <a:lnTo>
                  <a:pt x="1194" y="1510"/>
                </a:lnTo>
                <a:lnTo>
                  <a:pt x="1215" y="1546"/>
                </a:lnTo>
                <a:lnTo>
                  <a:pt x="1230" y="1586"/>
                </a:lnTo>
                <a:lnTo>
                  <a:pt x="1239" y="1629"/>
                </a:lnTo>
                <a:lnTo>
                  <a:pt x="1243" y="1673"/>
                </a:lnTo>
                <a:lnTo>
                  <a:pt x="1239" y="1718"/>
                </a:lnTo>
                <a:lnTo>
                  <a:pt x="1229" y="1761"/>
                </a:lnTo>
                <a:lnTo>
                  <a:pt x="1213" y="1801"/>
                </a:lnTo>
                <a:lnTo>
                  <a:pt x="1192" y="1840"/>
                </a:lnTo>
                <a:lnTo>
                  <a:pt x="1164" y="1873"/>
                </a:lnTo>
                <a:lnTo>
                  <a:pt x="1133" y="1903"/>
                </a:lnTo>
                <a:lnTo>
                  <a:pt x="1098" y="1928"/>
                </a:lnTo>
                <a:lnTo>
                  <a:pt x="1059" y="1948"/>
                </a:lnTo>
                <a:lnTo>
                  <a:pt x="1059" y="2076"/>
                </a:lnTo>
                <a:lnTo>
                  <a:pt x="1105" y="2059"/>
                </a:lnTo>
                <a:lnTo>
                  <a:pt x="1150" y="2037"/>
                </a:lnTo>
                <a:lnTo>
                  <a:pt x="1191" y="2011"/>
                </a:lnTo>
                <a:lnTo>
                  <a:pt x="1228" y="1980"/>
                </a:lnTo>
                <a:lnTo>
                  <a:pt x="1262" y="1946"/>
                </a:lnTo>
                <a:lnTo>
                  <a:pt x="1292" y="1907"/>
                </a:lnTo>
                <a:lnTo>
                  <a:pt x="1318" y="1865"/>
                </a:lnTo>
                <a:lnTo>
                  <a:pt x="1338" y="1820"/>
                </a:lnTo>
                <a:lnTo>
                  <a:pt x="1353" y="1773"/>
                </a:lnTo>
                <a:lnTo>
                  <a:pt x="1362" y="1723"/>
                </a:lnTo>
                <a:lnTo>
                  <a:pt x="1365" y="1673"/>
                </a:lnTo>
                <a:lnTo>
                  <a:pt x="1362" y="1620"/>
                </a:lnTo>
                <a:lnTo>
                  <a:pt x="1352" y="1569"/>
                </a:lnTo>
                <a:lnTo>
                  <a:pt x="1336" y="1520"/>
                </a:lnTo>
                <a:lnTo>
                  <a:pt x="1315" y="1475"/>
                </a:lnTo>
                <a:lnTo>
                  <a:pt x="1289" y="1432"/>
                </a:lnTo>
                <a:lnTo>
                  <a:pt x="1258" y="1392"/>
                </a:lnTo>
                <a:lnTo>
                  <a:pt x="1223" y="1357"/>
                </a:lnTo>
                <a:lnTo>
                  <a:pt x="1184" y="1326"/>
                </a:lnTo>
                <a:lnTo>
                  <a:pt x="1141" y="1300"/>
                </a:lnTo>
                <a:lnTo>
                  <a:pt x="1094" y="1279"/>
                </a:lnTo>
                <a:lnTo>
                  <a:pt x="1046" y="1263"/>
                </a:lnTo>
                <a:lnTo>
                  <a:pt x="995" y="1254"/>
                </a:lnTo>
                <a:lnTo>
                  <a:pt x="942" y="1251"/>
                </a:lnTo>
                <a:close/>
                <a:moveTo>
                  <a:pt x="942" y="1203"/>
                </a:moveTo>
                <a:lnTo>
                  <a:pt x="996" y="1206"/>
                </a:lnTo>
                <a:lnTo>
                  <a:pt x="1049" y="1215"/>
                </a:lnTo>
                <a:lnTo>
                  <a:pt x="1101" y="1230"/>
                </a:lnTo>
                <a:lnTo>
                  <a:pt x="1149" y="1250"/>
                </a:lnTo>
                <a:lnTo>
                  <a:pt x="1194" y="1275"/>
                </a:lnTo>
                <a:lnTo>
                  <a:pt x="1237" y="1306"/>
                </a:lnTo>
                <a:lnTo>
                  <a:pt x="1276" y="1340"/>
                </a:lnTo>
                <a:lnTo>
                  <a:pt x="1310" y="1379"/>
                </a:lnTo>
                <a:lnTo>
                  <a:pt x="1340" y="1421"/>
                </a:lnTo>
                <a:lnTo>
                  <a:pt x="1365" y="1466"/>
                </a:lnTo>
                <a:lnTo>
                  <a:pt x="1386" y="1514"/>
                </a:lnTo>
                <a:lnTo>
                  <a:pt x="1401" y="1565"/>
                </a:lnTo>
                <a:lnTo>
                  <a:pt x="1411" y="1618"/>
                </a:lnTo>
                <a:lnTo>
                  <a:pt x="1414" y="1673"/>
                </a:lnTo>
                <a:lnTo>
                  <a:pt x="1411" y="1727"/>
                </a:lnTo>
                <a:lnTo>
                  <a:pt x="1402" y="1778"/>
                </a:lnTo>
                <a:lnTo>
                  <a:pt x="1386" y="1828"/>
                </a:lnTo>
                <a:lnTo>
                  <a:pt x="1366" y="1875"/>
                </a:lnTo>
                <a:lnTo>
                  <a:pt x="1342" y="1920"/>
                </a:lnTo>
                <a:lnTo>
                  <a:pt x="1312" y="1961"/>
                </a:lnTo>
                <a:lnTo>
                  <a:pt x="1279" y="2000"/>
                </a:lnTo>
                <a:lnTo>
                  <a:pt x="1241" y="2034"/>
                </a:lnTo>
                <a:lnTo>
                  <a:pt x="1201" y="2063"/>
                </a:lnTo>
                <a:lnTo>
                  <a:pt x="1155" y="2090"/>
                </a:lnTo>
                <a:lnTo>
                  <a:pt x="1109" y="2111"/>
                </a:lnTo>
                <a:lnTo>
                  <a:pt x="1059" y="2126"/>
                </a:lnTo>
                <a:lnTo>
                  <a:pt x="1059" y="2385"/>
                </a:lnTo>
                <a:lnTo>
                  <a:pt x="1090" y="2385"/>
                </a:lnTo>
                <a:lnTo>
                  <a:pt x="1090" y="2275"/>
                </a:lnTo>
                <a:lnTo>
                  <a:pt x="1093" y="2252"/>
                </a:lnTo>
                <a:lnTo>
                  <a:pt x="1100" y="2232"/>
                </a:lnTo>
                <a:lnTo>
                  <a:pt x="1112" y="2213"/>
                </a:lnTo>
                <a:lnTo>
                  <a:pt x="1128" y="2198"/>
                </a:lnTo>
                <a:lnTo>
                  <a:pt x="1145" y="2187"/>
                </a:lnTo>
                <a:lnTo>
                  <a:pt x="1166" y="2179"/>
                </a:lnTo>
                <a:lnTo>
                  <a:pt x="1188" y="2177"/>
                </a:lnTo>
                <a:lnTo>
                  <a:pt x="1199" y="2177"/>
                </a:lnTo>
                <a:lnTo>
                  <a:pt x="1222" y="2179"/>
                </a:lnTo>
                <a:lnTo>
                  <a:pt x="1243" y="2187"/>
                </a:lnTo>
                <a:lnTo>
                  <a:pt x="1261" y="2198"/>
                </a:lnTo>
                <a:lnTo>
                  <a:pt x="1276" y="2213"/>
                </a:lnTo>
                <a:lnTo>
                  <a:pt x="1288" y="2232"/>
                </a:lnTo>
                <a:lnTo>
                  <a:pt x="1296" y="2252"/>
                </a:lnTo>
                <a:lnTo>
                  <a:pt x="1298" y="2275"/>
                </a:lnTo>
                <a:lnTo>
                  <a:pt x="1298" y="2385"/>
                </a:lnTo>
                <a:lnTo>
                  <a:pt x="1336" y="2385"/>
                </a:lnTo>
                <a:lnTo>
                  <a:pt x="1336" y="2275"/>
                </a:lnTo>
                <a:lnTo>
                  <a:pt x="1339" y="2252"/>
                </a:lnTo>
                <a:lnTo>
                  <a:pt x="1346" y="2232"/>
                </a:lnTo>
                <a:lnTo>
                  <a:pt x="1357" y="2213"/>
                </a:lnTo>
                <a:lnTo>
                  <a:pt x="1373" y="2198"/>
                </a:lnTo>
                <a:lnTo>
                  <a:pt x="1391" y="2187"/>
                </a:lnTo>
                <a:lnTo>
                  <a:pt x="1412" y="2179"/>
                </a:lnTo>
                <a:lnTo>
                  <a:pt x="1435" y="2177"/>
                </a:lnTo>
                <a:lnTo>
                  <a:pt x="1446" y="2177"/>
                </a:lnTo>
                <a:lnTo>
                  <a:pt x="1468" y="2179"/>
                </a:lnTo>
                <a:lnTo>
                  <a:pt x="1489" y="2187"/>
                </a:lnTo>
                <a:lnTo>
                  <a:pt x="1507" y="2198"/>
                </a:lnTo>
                <a:lnTo>
                  <a:pt x="1522" y="2213"/>
                </a:lnTo>
                <a:lnTo>
                  <a:pt x="1533" y="2232"/>
                </a:lnTo>
                <a:lnTo>
                  <a:pt x="1541" y="2252"/>
                </a:lnTo>
                <a:lnTo>
                  <a:pt x="1543" y="2275"/>
                </a:lnTo>
                <a:lnTo>
                  <a:pt x="1543" y="2385"/>
                </a:lnTo>
                <a:lnTo>
                  <a:pt x="1582" y="2385"/>
                </a:lnTo>
                <a:lnTo>
                  <a:pt x="1582" y="2275"/>
                </a:lnTo>
                <a:lnTo>
                  <a:pt x="1584" y="2252"/>
                </a:lnTo>
                <a:lnTo>
                  <a:pt x="1592" y="2232"/>
                </a:lnTo>
                <a:lnTo>
                  <a:pt x="1603" y="2213"/>
                </a:lnTo>
                <a:lnTo>
                  <a:pt x="1618" y="2198"/>
                </a:lnTo>
                <a:lnTo>
                  <a:pt x="1637" y="2187"/>
                </a:lnTo>
                <a:lnTo>
                  <a:pt x="1657" y="2179"/>
                </a:lnTo>
                <a:lnTo>
                  <a:pt x="1680" y="2177"/>
                </a:lnTo>
                <a:lnTo>
                  <a:pt x="1690" y="2177"/>
                </a:lnTo>
                <a:lnTo>
                  <a:pt x="1713" y="2179"/>
                </a:lnTo>
                <a:lnTo>
                  <a:pt x="1734" y="2187"/>
                </a:lnTo>
                <a:lnTo>
                  <a:pt x="1752" y="2198"/>
                </a:lnTo>
                <a:lnTo>
                  <a:pt x="1768" y="2213"/>
                </a:lnTo>
                <a:lnTo>
                  <a:pt x="1780" y="2232"/>
                </a:lnTo>
                <a:lnTo>
                  <a:pt x="1786" y="2252"/>
                </a:lnTo>
                <a:lnTo>
                  <a:pt x="1790" y="2275"/>
                </a:lnTo>
                <a:lnTo>
                  <a:pt x="1790" y="2482"/>
                </a:lnTo>
                <a:lnTo>
                  <a:pt x="1789" y="2482"/>
                </a:lnTo>
                <a:lnTo>
                  <a:pt x="1789" y="2483"/>
                </a:lnTo>
                <a:lnTo>
                  <a:pt x="1789" y="3085"/>
                </a:lnTo>
                <a:lnTo>
                  <a:pt x="1789" y="3087"/>
                </a:lnTo>
                <a:lnTo>
                  <a:pt x="1789" y="3093"/>
                </a:lnTo>
                <a:lnTo>
                  <a:pt x="1788" y="3101"/>
                </a:lnTo>
                <a:lnTo>
                  <a:pt x="1786" y="3113"/>
                </a:lnTo>
                <a:lnTo>
                  <a:pt x="1785" y="3128"/>
                </a:lnTo>
                <a:lnTo>
                  <a:pt x="1782" y="3145"/>
                </a:lnTo>
                <a:lnTo>
                  <a:pt x="1779" y="3164"/>
                </a:lnTo>
                <a:lnTo>
                  <a:pt x="1773" y="3186"/>
                </a:lnTo>
                <a:lnTo>
                  <a:pt x="1767" y="3208"/>
                </a:lnTo>
                <a:lnTo>
                  <a:pt x="1759" y="3231"/>
                </a:lnTo>
                <a:lnTo>
                  <a:pt x="1749" y="3256"/>
                </a:lnTo>
                <a:lnTo>
                  <a:pt x="1737" y="3281"/>
                </a:lnTo>
                <a:lnTo>
                  <a:pt x="1723" y="3306"/>
                </a:lnTo>
                <a:lnTo>
                  <a:pt x="1707" y="3330"/>
                </a:lnTo>
                <a:lnTo>
                  <a:pt x="1688" y="3356"/>
                </a:lnTo>
                <a:lnTo>
                  <a:pt x="1666" y="3379"/>
                </a:lnTo>
                <a:lnTo>
                  <a:pt x="1642" y="3401"/>
                </a:lnTo>
                <a:lnTo>
                  <a:pt x="1614" y="3422"/>
                </a:lnTo>
                <a:lnTo>
                  <a:pt x="1583" y="3441"/>
                </a:lnTo>
                <a:lnTo>
                  <a:pt x="1549" y="3459"/>
                </a:lnTo>
                <a:lnTo>
                  <a:pt x="1511" y="3473"/>
                </a:lnTo>
                <a:lnTo>
                  <a:pt x="1469" y="3485"/>
                </a:lnTo>
                <a:lnTo>
                  <a:pt x="1424" y="3494"/>
                </a:lnTo>
                <a:lnTo>
                  <a:pt x="1374" y="3500"/>
                </a:lnTo>
                <a:lnTo>
                  <a:pt x="1320" y="3502"/>
                </a:lnTo>
                <a:lnTo>
                  <a:pt x="1264" y="3500"/>
                </a:lnTo>
                <a:lnTo>
                  <a:pt x="1212" y="3495"/>
                </a:lnTo>
                <a:lnTo>
                  <a:pt x="1163" y="3487"/>
                </a:lnTo>
                <a:lnTo>
                  <a:pt x="1120" y="3477"/>
                </a:lnTo>
                <a:lnTo>
                  <a:pt x="1080" y="3463"/>
                </a:lnTo>
                <a:lnTo>
                  <a:pt x="1044" y="3448"/>
                </a:lnTo>
                <a:lnTo>
                  <a:pt x="1011" y="3431"/>
                </a:lnTo>
                <a:lnTo>
                  <a:pt x="983" y="3413"/>
                </a:lnTo>
                <a:lnTo>
                  <a:pt x="956" y="3394"/>
                </a:lnTo>
                <a:lnTo>
                  <a:pt x="934" y="3373"/>
                </a:lnTo>
                <a:lnTo>
                  <a:pt x="914" y="3353"/>
                </a:lnTo>
                <a:lnTo>
                  <a:pt x="898" y="3332"/>
                </a:lnTo>
                <a:lnTo>
                  <a:pt x="884" y="3312"/>
                </a:lnTo>
                <a:lnTo>
                  <a:pt x="873" y="3292"/>
                </a:lnTo>
                <a:lnTo>
                  <a:pt x="864" y="3273"/>
                </a:lnTo>
                <a:lnTo>
                  <a:pt x="862" y="3270"/>
                </a:lnTo>
                <a:lnTo>
                  <a:pt x="858" y="3263"/>
                </a:lnTo>
                <a:lnTo>
                  <a:pt x="851" y="3251"/>
                </a:lnTo>
                <a:lnTo>
                  <a:pt x="842" y="3234"/>
                </a:lnTo>
                <a:lnTo>
                  <a:pt x="830" y="3215"/>
                </a:lnTo>
                <a:lnTo>
                  <a:pt x="817" y="3192"/>
                </a:lnTo>
                <a:lnTo>
                  <a:pt x="803" y="3165"/>
                </a:lnTo>
                <a:lnTo>
                  <a:pt x="786" y="3137"/>
                </a:lnTo>
                <a:lnTo>
                  <a:pt x="768" y="3106"/>
                </a:lnTo>
                <a:lnTo>
                  <a:pt x="749" y="3074"/>
                </a:lnTo>
                <a:lnTo>
                  <a:pt x="731" y="3040"/>
                </a:lnTo>
                <a:lnTo>
                  <a:pt x="711" y="3004"/>
                </a:lnTo>
                <a:lnTo>
                  <a:pt x="691" y="2969"/>
                </a:lnTo>
                <a:lnTo>
                  <a:pt x="670" y="2934"/>
                </a:lnTo>
                <a:lnTo>
                  <a:pt x="650" y="2898"/>
                </a:lnTo>
                <a:lnTo>
                  <a:pt x="630" y="2864"/>
                </a:lnTo>
                <a:lnTo>
                  <a:pt x="611" y="2829"/>
                </a:lnTo>
                <a:lnTo>
                  <a:pt x="593" y="2796"/>
                </a:lnTo>
                <a:lnTo>
                  <a:pt x="575" y="2766"/>
                </a:lnTo>
                <a:lnTo>
                  <a:pt x="559" y="2737"/>
                </a:lnTo>
                <a:lnTo>
                  <a:pt x="545" y="2711"/>
                </a:lnTo>
                <a:lnTo>
                  <a:pt x="532" y="2686"/>
                </a:lnTo>
                <a:lnTo>
                  <a:pt x="521" y="2667"/>
                </a:lnTo>
                <a:lnTo>
                  <a:pt x="512" y="2650"/>
                </a:lnTo>
                <a:lnTo>
                  <a:pt x="500" y="2621"/>
                </a:lnTo>
                <a:lnTo>
                  <a:pt x="492" y="2596"/>
                </a:lnTo>
                <a:lnTo>
                  <a:pt x="490" y="2572"/>
                </a:lnTo>
                <a:lnTo>
                  <a:pt x="492" y="2551"/>
                </a:lnTo>
                <a:lnTo>
                  <a:pt x="497" y="2532"/>
                </a:lnTo>
                <a:lnTo>
                  <a:pt x="507" y="2517"/>
                </a:lnTo>
                <a:lnTo>
                  <a:pt x="520" y="2504"/>
                </a:lnTo>
                <a:lnTo>
                  <a:pt x="534" y="2494"/>
                </a:lnTo>
                <a:lnTo>
                  <a:pt x="552" y="2487"/>
                </a:lnTo>
                <a:lnTo>
                  <a:pt x="572" y="2484"/>
                </a:lnTo>
                <a:lnTo>
                  <a:pt x="591" y="2483"/>
                </a:lnTo>
                <a:lnTo>
                  <a:pt x="614" y="2486"/>
                </a:lnTo>
                <a:lnTo>
                  <a:pt x="636" y="2496"/>
                </a:lnTo>
                <a:lnTo>
                  <a:pt x="659" y="2511"/>
                </a:lnTo>
                <a:lnTo>
                  <a:pt x="681" y="2533"/>
                </a:lnTo>
                <a:lnTo>
                  <a:pt x="705" y="2561"/>
                </a:lnTo>
                <a:lnTo>
                  <a:pt x="731" y="2592"/>
                </a:lnTo>
                <a:lnTo>
                  <a:pt x="757" y="2626"/>
                </a:lnTo>
                <a:lnTo>
                  <a:pt x="785" y="2662"/>
                </a:lnTo>
                <a:lnTo>
                  <a:pt x="816" y="2700"/>
                </a:lnTo>
                <a:lnTo>
                  <a:pt x="850" y="2737"/>
                </a:lnTo>
                <a:lnTo>
                  <a:pt x="850" y="2133"/>
                </a:lnTo>
                <a:lnTo>
                  <a:pt x="797" y="2120"/>
                </a:lnTo>
                <a:lnTo>
                  <a:pt x="746" y="2100"/>
                </a:lnTo>
                <a:lnTo>
                  <a:pt x="699" y="2076"/>
                </a:lnTo>
                <a:lnTo>
                  <a:pt x="654" y="2046"/>
                </a:lnTo>
                <a:lnTo>
                  <a:pt x="615" y="2011"/>
                </a:lnTo>
                <a:lnTo>
                  <a:pt x="578" y="1972"/>
                </a:lnTo>
                <a:lnTo>
                  <a:pt x="546" y="1930"/>
                </a:lnTo>
                <a:lnTo>
                  <a:pt x="520" y="1884"/>
                </a:lnTo>
                <a:lnTo>
                  <a:pt x="499" y="1835"/>
                </a:lnTo>
                <a:lnTo>
                  <a:pt x="482" y="1783"/>
                </a:lnTo>
                <a:lnTo>
                  <a:pt x="473" y="1729"/>
                </a:lnTo>
                <a:lnTo>
                  <a:pt x="469" y="1673"/>
                </a:lnTo>
                <a:lnTo>
                  <a:pt x="472" y="1618"/>
                </a:lnTo>
                <a:lnTo>
                  <a:pt x="482" y="1565"/>
                </a:lnTo>
                <a:lnTo>
                  <a:pt x="496" y="1514"/>
                </a:lnTo>
                <a:lnTo>
                  <a:pt x="517" y="1466"/>
                </a:lnTo>
                <a:lnTo>
                  <a:pt x="543" y="1421"/>
                </a:lnTo>
                <a:lnTo>
                  <a:pt x="573" y="1379"/>
                </a:lnTo>
                <a:lnTo>
                  <a:pt x="608" y="1340"/>
                </a:lnTo>
                <a:lnTo>
                  <a:pt x="647" y="1306"/>
                </a:lnTo>
                <a:lnTo>
                  <a:pt x="689" y="1275"/>
                </a:lnTo>
                <a:lnTo>
                  <a:pt x="734" y="1250"/>
                </a:lnTo>
                <a:lnTo>
                  <a:pt x="783" y="1230"/>
                </a:lnTo>
                <a:lnTo>
                  <a:pt x="834" y="1215"/>
                </a:lnTo>
                <a:lnTo>
                  <a:pt x="887" y="1206"/>
                </a:lnTo>
                <a:lnTo>
                  <a:pt x="942" y="1203"/>
                </a:lnTo>
                <a:close/>
                <a:moveTo>
                  <a:pt x="639" y="141"/>
                </a:moveTo>
                <a:lnTo>
                  <a:pt x="628" y="144"/>
                </a:lnTo>
                <a:lnTo>
                  <a:pt x="619" y="153"/>
                </a:lnTo>
                <a:lnTo>
                  <a:pt x="616" y="165"/>
                </a:lnTo>
                <a:lnTo>
                  <a:pt x="619" y="177"/>
                </a:lnTo>
                <a:lnTo>
                  <a:pt x="628" y="185"/>
                </a:lnTo>
                <a:lnTo>
                  <a:pt x="639" y="188"/>
                </a:lnTo>
                <a:lnTo>
                  <a:pt x="1056" y="188"/>
                </a:lnTo>
                <a:lnTo>
                  <a:pt x="1068" y="185"/>
                </a:lnTo>
                <a:lnTo>
                  <a:pt x="1077" y="177"/>
                </a:lnTo>
                <a:lnTo>
                  <a:pt x="1080" y="165"/>
                </a:lnTo>
                <a:lnTo>
                  <a:pt x="1077" y="153"/>
                </a:lnTo>
                <a:lnTo>
                  <a:pt x="1068" y="144"/>
                </a:lnTo>
                <a:lnTo>
                  <a:pt x="1056" y="141"/>
                </a:lnTo>
                <a:lnTo>
                  <a:pt x="639" y="141"/>
                </a:lnTo>
                <a:close/>
                <a:moveTo>
                  <a:pt x="197" y="0"/>
                </a:moveTo>
                <a:lnTo>
                  <a:pt x="1498" y="0"/>
                </a:lnTo>
                <a:lnTo>
                  <a:pt x="1533" y="2"/>
                </a:lnTo>
                <a:lnTo>
                  <a:pt x="1566" y="12"/>
                </a:lnTo>
                <a:lnTo>
                  <a:pt x="1597" y="26"/>
                </a:lnTo>
                <a:lnTo>
                  <a:pt x="1625" y="46"/>
                </a:lnTo>
                <a:lnTo>
                  <a:pt x="1648" y="69"/>
                </a:lnTo>
                <a:lnTo>
                  <a:pt x="1668" y="97"/>
                </a:lnTo>
                <a:lnTo>
                  <a:pt x="1683" y="127"/>
                </a:lnTo>
                <a:lnTo>
                  <a:pt x="1692" y="160"/>
                </a:lnTo>
                <a:lnTo>
                  <a:pt x="1696" y="196"/>
                </a:lnTo>
                <a:lnTo>
                  <a:pt x="1696" y="2034"/>
                </a:lnTo>
                <a:lnTo>
                  <a:pt x="1558" y="2034"/>
                </a:lnTo>
                <a:lnTo>
                  <a:pt x="1558" y="310"/>
                </a:lnTo>
                <a:lnTo>
                  <a:pt x="137" y="310"/>
                </a:lnTo>
                <a:lnTo>
                  <a:pt x="137" y="2542"/>
                </a:lnTo>
                <a:lnTo>
                  <a:pt x="356" y="2542"/>
                </a:lnTo>
                <a:lnTo>
                  <a:pt x="551" y="2905"/>
                </a:lnTo>
                <a:lnTo>
                  <a:pt x="197" y="2905"/>
                </a:lnTo>
                <a:lnTo>
                  <a:pt x="161" y="2902"/>
                </a:lnTo>
                <a:lnTo>
                  <a:pt x="128" y="2892"/>
                </a:lnTo>
                <a:lnTo>
                  <a:pt x="98" y="2878"/>
                </a:lnTo>
                <a:lnTo>
                  <a:pt x="71" y="2858"/>
                </a:lnTo>
                <a:lnTo>
                  <a:pt x="46" y="2835"/>
                </a:lnTo>
                <a:lnTo>
                  <a:pt x="27" y="2807"/>
                </a:lnTo>
                <a:lnTo>
                  <a:pt x="12" y="2777"/>
                </a:lnTo>
                <a:lnTo>
                  <a:pt x="3" y="2744"/>
                </a:lnTo>
                <a:lnTo>
                  <a:pt x="0" y="2708"/>
                </a:lnTo>
                <a:lnTo>
                  <a:pt x="0" y="196"/>
                </a:lnTo>
                <a:lnTo>
                  <a:pt x="3" y="160"/>
                </a:lnTo>
                <a:lnTo>
                  <a:pt x="12" y="127"/>
                </a:lnTo>
                <a:lnTo>
                  <a:pt x="27" y="97"/>
                </a:lnTo>
                <a:lnTo>
                  <a:pt x="46" y="69"/>
                </a:lnTo>
                <a:lnTo>
                  <a:pt x="71" y="46"/>
                </a:lnTo>
                <a:lnTo>
                  <a:pt x="98" y="26"/>
                </a:lnTo>
                <a:lnTo>
                  <a:pt x="128" y="12"/>
                </a:lnTo>
                <a:lnTo>
                  <a:pt x="161" y="2"/>
                </a:lnTo>
                <a:lnTo>
                  <a:pt x="19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99F9C9F-7F39-4188-97D2-BC57F3195F0B}"/>
              </a:ext>
            </a:extLst>
          </p:cNvPr>
          <p:cNvSpPr txBox="1"/>
          <p:nvPr/>
        </p:nvSpPr>
        <p:spPr>
          <a:xfrm>
            <a:off x="422448" y="1125366"/>
            <a:ext cx="140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1" dirty="0">
                <a:solidFill>
                  <a:schemeClr val="accent6"/>
                </a:solidFill>
                <a:cs typeface="Arial" pitchFamily="34" charset="0"/>
              </a:rPr>
              <a:t>OBJECTIVES</a:t>
            </a:r>
            <a:endParaRPr lang="ko-KR" altLang="en-US" b="1" i="1" dirty="0">
              <a:solidFill>
                <a:schemeClr val="accent6"/>
              </a:solidFill>
              <a:cs typeface="Arial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3087B2C-1DE1-477B-8C89-AE9F0BC33E84}"/>
              </a:ext>
            </a:extLst>
          </p:cNvPr>
          <p:cNvCxnSpPr/>
          <p:nvPr/>
        </p:nvCxnSpPr>
        <p:spPr>
          <a:xfrm>
            <a:off x="421254" y="1445531"/>
            <a:ext cx="1331346" cy="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99F9C9F-7F39-4188-97D2-BC57F3195F0B}"/>
              </a:ext>
            </a:extLst>
          </p:cNvPr>
          <p:cNvSpPr txBox="1"/>
          <p:nvPr/>
        </p:nvSpPr>
        <p:spPr>
          <a:xfrm>
            <a:off x="7274970" y="879649"/>
            <a:ext cx="106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i="1" dirty="0">
                <a:solidFill>
                  <a:schemeClr val="accent6"/>
                </a:solidFill>
                <a:cs typeface="Arial" pitchFamily="34" charset="0"/>
              </a:rPr>
              <a:t>ACTIONS</a:t>
            </a:r>
            <a:endParaRPr lang="ko-KR" altLang="en-US" b="1" i="1" dirty="0">
              <a:solidFill>
                <a:schemeClr val="accent6"/>
              </a:solidFill>
              <a:cs typeface="Arial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3087B2C-1DE1-477B-8C89-AE9F0BC33E84}"/>
              </a:ext>
            </a:extLst>
          </p:cNvPr>
          <p:cNvCxnSpPr/>
          <p:nvPr/>
        </p:nvCxnSpPr>
        <p:spPr>
          <a:xfrm>
            <a:off x="7273775" y="1248981"/>
            <a:ext cx="1071742" cy="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ardrop 1">
            <a:extLst>
              <a:ext uri="{FF2B5EF4-FFF2-40B4-BE49-F238E27FC236}">
                <a16:creationId xmlns:a16="http://schemas.microsoft.com/office/drawing/2014/main" id="{D9D05817-2620-4BF0-A269-07315F9FE0DC}"/>
              </a:ext>
            </a:extLst>
          </p:cNvPr>
          <p:cNvSpPr/>
          <p:nvPr/>
        </p:nvSpPr>
        <p:spPr>
          <a:xfrm rot="18805991">
            <a:off x="6058774" y="2020313"/>
            <a:ext cx="254635" cy="24143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01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1E4C1-DC6E-681E-1FDE-BA93785FE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0" y="1552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Check Lists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98791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9" name="Group 18"/>
          <p:cNvGrpSpPr/>
          <p:nvPr/>
        </p:nvGrpSpPr>
        <p:grpSpPr>
          <a:xfrm>
            <a:off x="6086487" y="1066654"/>
            <a:ext cx="2925638" cy="535931"/>
            <a:chOff x="1931915" y="1797207"/>
            <a:chExt cx="3090927" cy="623455"/>
          </a:xfrm>
        </p:grpSpPr>
        <p:sp>
          <p:nvSpPr>
            <p:cNvPr id="10" name="Oval 9"/>
            <p:cNvSpPr/>
            <p:nvPr/>
          </p:nvSpPr>
          <p:spPr>
            <a:xfrm>
              <a:off x="4399387" y="1797207"/>
              <a:ext cx="623455" cy="623455"/>
            </a:xfrm>
            <a:prstGeom prst="ellipse">
              <a:avLst/>
            </a:prstGeom>
            <a:noFill/>
            <a:ln w="762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399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31915" y="1913549"/>
              <a:ext cx="1954889" cy="369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en-US" sz="1799" i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Electro mechanic</a:t>
              </a:r>
            </a:p>
          </p:txBody>
        </p:sp>
      </p:grpSp>
      <p:grpSp>
        <p:nvGrpSpPr>
          <p:cNvPr id="13" name="Group 15"/>
          <p:cNvGrpSpPr/>
          <p:nvPr/>
        </p:nvGrpSpPr>
        <p:grpSpPr>
          <a:xfrm>
            <a:off x="6098833" y="2932340"/>
            <a:ext cx="2931194" cy="535931"/>
            <a:chOff x="2006350" y="3722989"/>
            <a:chExt cx="3096801" cy="623455"/>
          </a:xfrm>
        </p:grpSpPr>
        <p:sp>
          <p:nvSpPr>
            <p:cNvPr id="14" name="Oval 13"/>
            <p:cNvSpPr/>
            <p:nvPr/>
          </p:nvSpPr>
          <p:spPr>
            <a:xfrm>
              <a:off x="4479697" y="3722989"/>
              <a:ext cx="623454" cy="623455"/>
            </a:xfrm>
            <a:prstGeom prst="ellipse">
              <a:avLst/>
            </a:prstGeom>
            <a:noFill/>
            <a:ln w="762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399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06350" y="3834207"/>
              <a:ext cx="1108285" cy="369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9" b="0" i="1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Branding</a:t>
              </a:r>
            </a:p>
          </p:txBody>
        </p:sp>
      </p:grpSp>
      <p:grpSp>
        <p:nvGrpSpPr>
          <p:cNvPr id="17" name="Group 14"/>
          <p:cNvGrpSpPr/>
          <p:nvPr/>
        </p:nvGrpSpPr>
        <p:grpSpPr>
          <a:xfrm>
            <a:off x="6167008" y="3852691"/>
            <a:ext cx="2845117" cy="535930"/>
            <a:chOff x="2016986" y="4734371"/>
            <a:chExt cx="3005856" cy="623455"/>
          </a:xfrm>
        </p:grpSpPr>
        <p:sp>
          <p:nvSpPr>
            <p:cNvPr id="18" name="Oval 17"/>
            <p:cNvSpPr/>
            <p:nvPr/>
          </p:nvSpPr>
          <p:spPr>
            <a:xfrm>
              <a:off x="4399387" y="4734371"/>
              <a:ext cx="623455" cy="623455"/>
            </a:xfrm>
            <a:prstGeom prst="ellipse">
              <a:avLst/>
            </a:prstGeom>
            <a:noFill/>
            <a:ln w="762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399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16986" y="4870078"/>
              <a:ext cx="1352005" cy="369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9" b="0" i="1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Signboards</a:t>
              </a:r>
            </a:p>
          </p:txBody>
        </p:sp>
      </p:grpSp>
      <p:grpSp>
        <p:nvGrpSpPr>
          <p:cNvPr id="20" name="Group 16"/>
          <p:cNvGrpSpPr/>
          <p:nvPr/>
        </p:nvGrpSpPr>
        <p:grpSpPr>
          <a:xfrm>
            <a:off x="6101881" y="2008355"/>
            <a:ext cx="2915575" cy="535930"/>
            <a:chOff x="1942545" y="2780880"/>
            <a:chExt cx="3080297" cy="623455"/>
          </a:xfrm>
        </p:grpSpPr>
        <p:sp>
          <p:nvSpPr>
            <p:cNvPr id="21" name="Oval 20"/>
            <p:cNvSpPr/>
            <p:nvPr/>
          </p:nvSpPr>
          <p:spPr>
            <a:xfrm>
              <a:off x="4399387" y="2780880"/>
              <a:ext cx="623455" cy="623455"/>
            </a:xfrm>
            <a:prstGeom prst="ellipse">
              <a:avLst/>
            </a:prstGeom>
            <a:noFill/>
            <a:ln w="762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399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42545" y="2910149"/>
              <a:ext cx="1095457" cy="3693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9" b="0" i="1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Cleaning</a:t>
              </a:r>
            </a:p>
          </p:txBody>
        </p:sp>
      </p:grpSp>
      <p:sp>
        <p:nvSpPr>
          <p:cNvPr id="23" name="L-Shape 22"/>
          <p:cNvSpPr/>
          <p:nvPr/>
        </p:nvSpPr>
        <p:spPr>
          <a:xfrm rot="19005742">
            <a:off x="8555652" y="2051672"/>
            <a:ext cx="537181" cy="274935"/>
          </a:xfrm>
          <a:prstGeom prst="corner">
            <a:avLst/>
          </a:prstGeom>
          <a:solidFill>
            <a:srgbClr val="0779B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56928" y="1066653"/>
            <a:ext cx="2605223" cy="467471"/>
            <a:chOff x="1244168" y="1816627"/>
            <a:chExt cx="4247440" cy="698128"/>
          </a:xfrm>
        </p:grpSpPr>
        <p:sp>
          <p:nvSpPr>
            <p:cNvPr id="26" name="Oval 25"/>
            <p:cNvSpPr/>
            <p:nvPr/>
          </p:nvSpPr>
          <p:spPr>
            <a:xfrm>
              <a:off x="1244168" y="1816627"/>
              <a:ext cx="792819" cy="698128"/>
            </a:xfrm>
            <a:prstGeom prst="ellipse">
              <a:avLst/>
            </a:prstGeom>
            <a:noFill/>
            <a:ln w="762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399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52962" y="1851545"/>
              <a:ext cx="3238646" cy="551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9" b="0" i="1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Electro mechanic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7200" y="2626717"/>
            <a:ext cx="2671623" cy="559955"/>
            <a:chOff x="1283310" y="3777326"/>
            <a:chExt cx="3560248" cy="760562"/>
          </a:xfrm>
        </p:grpSpPr>
        <p:sp>
          <p:nvSpPr>
            <p:cNvPr id="29" name="Oval 28"/>
            <p:cNvSpPr/>
            <p:nvPr/>
          </p:nvSpPr>
          <p:spPr>
            <a:xfrm>
              <a:off x="1283310" y="3777326"/>
              <a:ext cx="744758" cy="760562"/>
            </a:xfrm>
            <a:prstGeom prst="ellipse">
              <a:avLst/>
            </a:prstGeom>
            <a:noFill/>
            <a:ln w="762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399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74557" y="3814934"/>
              <a:ext cx="2669001" cy="501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9" b="0" i="1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Security Systems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8427" y="3404373"/>
            <a:ext cx="1505915" cy="568450"/>
            <a:chOff x="1332052" y="4788709"/>
            <a:chExt cx="1888142" cy="710504"/>
          </a:xfrm>
        </p:grpSpPr>
        <p:sp>
          <p:nvSpPr>
            <p:cNvPr id="32" name="Oval 31"/>
            <p:cNvSpPr/>
            <p:nvPr/>
          </p:nvSpPr>
          <p:spPr>
            <a:xfrm>
              <a:off x="1332052" y="4788709"/>
              <a:ext cx="704407" cy="710504"/>
            </a:xfrm>
            <a:prstGeom prst="ellipse">
              <a:avLst/>
            </a:prstGeom>
            <a:noFill/>
            <a:ln w="762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399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24738" y="4909893"/>
              <a:ext cx="1095456" cy="369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9" b="0" i="1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Cleaning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200" y="1844040"/>
            <a:ext cx="1559067" cy="518160"/>
            <a:chOff x="1250517" y="2835218"/>
            <a:chExt cx="2261513" cy="695779"/>
          </a:xfrm>
        </p:grpSpPr>
        <p:sp>
          <p:nvSpPr>
            <p:cNvPr id="35" name="Oval 34"/>
            <p:cNvSpPr/>
            <p:nvPr/>
          </p:nvSpPr>
          <p:spPr>
            <a:xfrm>
              <a:off x="1250517" y="2835218"/>
              <a:ext cx="774338" cy="695779"/>
            </a:xfrm>
            <a:prstGeom prst="ellipse">
              <a:avLst/>
            </a:prstGeom>
            <a:noFill/>
            <a:ln w="762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399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72854" y="2870188"/>
              <a:ext cx="1339176" cy="369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799" i="1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itchFamily="34" charset="0"/>
                  <a:cs typeface="Arial" pitchFamily="34" charset="0"/>
                </a:rPr>
                <a:t>Civil Works</a:t>
              </a:r>
              <a:endParaRPr kumimoji="0" lang="en-US" sz="1799" b="0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L-Shape 36"/>
          <p:cNvSpPr/>
          <p:nvPr/>
        </p:nvSpPr>
        <p:spPr>
          <a:xfrm rot="19005742">
            <a:off x="568896" y="2703544"/>
            <a:ext cx="512839" cy="270932"/>
          </a:xfrm>
          <a:prstGeom prst="corner">
            <a:avLst/>
          </a:prstGeom>
          <a:solidFill>
            <a:srgbClr val="0779B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Multiply 37"/>
          <p:cNvSpPr/>
          <p:nvPr/>
        </p:nvSpPr>
        <p:spPr>
          <a:xfrm>
            <a:off x="426720" y="3361778"/>
            <a:ext cx="631669" cy="633652"/>
          </a:xfrm>
          <a:prstGeom prst="mathMultiply">
            <a:avLst/>
          </a:prstGeom>
          <a:solidFill>
            <a:srgbClr val="6BC2E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399" b="0" i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76580" y="4181401"/>
            <a:ext cx="1702571" cy="527544"/>
            <a:chOff x="1332052" y="4788710"/>
            <a:chExt cx="1798760" cy="613699"/>
          </a:xfrm>
        </p:grpSpPr>
        <p:sp>
          <p:nvSpPr>
            <p:cNvPr id="40" name="Oval 39"/>
            <p:cNvSpPr/>
            <p:nvPr/>
          </p:nvSpPr>
          <p:spPr>
            <a:xfrm>
              <a:off x="1332052" y="4788710"/>
              <a:ext cx="590443" cy="613699"/>
            </a:xfrm>
            <a:prstGeom prst="ellipse">
              <a:avLst/>
            </a:prstGeom>
            <a:noFill/>
            <a:ln w="762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399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22529" y="4859379"/>
              <a:ext cx="1108283" cy="369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9" b="0" i="1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Branding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6809" y="4945425"/>
            <a:ext cx="1873792" cy="535931"/>
            <a:chOff x="1354594" y="4788709"/>
            <a:chExt cx="1979651" cy="623455"/>
          </a:xfrm>
        </p:grpSpPr>
        <p:sp>
          <p:nvSpPr>
            <p:cNvPr id="43" name="Oval 42"/>
            <p:cNvSpPr/>
            <p:nvPr/>
          </p:nvSpPr>
          <p:spPr>
            <a:xfrm>
              <a:off x="1354594" y="4788709"/>
              <a:ext cx="575605" cy="623455"/>
            </a:xfrm>
            <a:prstGeom prst="ellipse">
              <a:avLst/>
            </a:prstGeom>
            <a:noFill/>
            <a:ln w="76200" cap="flat" cmpd="sng" algn="ctr">
              <a:solidFill>
                <a:srgbClr val="000000">
                  <a:lumMod val="65000"/>
                  <a:lumOff val="3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399" b="0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82243" y="4860074"/>
              <a:ext cx="1352002" cy="369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99" b="0" i="1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Signboards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3449824" y="903100"/>
            <a:ext cx="855660" cy="489111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3600" b="1" i="1" dirty="0"/>
              <a:t>BRANCH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775808" y="903277"/>
            <a:ext cx="855660" cy="402869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3600" b="1" i="1" dirty="0">
                <a:latin typeface="+mj-lt"/>
              </a:rPr>
              <a:t>ATM</a:t>
            </a:r>
            <a:endParaRPr lang="en-US" sz="3200" b="1" i="1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304800" y="5943600"/>
            <a:ext cx="9418885" cy="383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kern="0" dirty="0">
                <a:latin typeface="Calibri" pitchFamily="34" charset="0"/>
                <a:cs typeface="Calibri" pitchFamily="34" charset="0"/>
              </a:rPr>
              <a:t>*For more details please refer to </a:t>
            </a:r>
            <a:r>
              <a:rPr lang="en-US" b="1" i="1" kern="0" dirty="0">
                <a:latin typeface="Calibri" pitchFamily="34" charset="0"/>
                <a:cs typeface="Calibri" pitchFamily="34" charset="0"/>
              </a:rPr>
              <a:t>Inspection Checklist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601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2E6939-1607-35CD-7CC3-0254C4E9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0" y="1552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Inspections Job Aid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98791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7768DF-3E32-4393-BB02-1AFE1E66F635}"/>
              </a:ext>
            </a:extLst>
          </p:cNvPr>
          <p:cNvSpPr/>
          <p:nvPr/>
        </p:nvSpPr>
        <p:spPr>
          <a:xfrm>
            <a:off x="2986979" y="1967447"/>
            <a:ext cx="3021279" cy="2972776"/>
          </a:xfrm>
          <a:prstGeom prst="ellipse">
            <a:avLst/>
          </a:prstGeom>
          <a:solidFill>
            <a:srgbClr val="507C8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484EC73B-E07A-4DF1-BC28-FCEE001F0F29}"/>
              </a:ext>
            </a:extLst>
          </p:cNvPr>
          <p:cNvSpPr/>
          <p:nvPr/>
        </p:nvSpPr>
        <p:spPr>
          <a:xfrm>
            <a:off x="3665474" y="2535772"/>
            <a:ext cx="1744722" cy="148150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01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065E86-C2AB-D870-AB71-639D081AD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0" y="1552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Health &amp; Safety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952487" y="2426208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77788B6E-0F9F-47AF-BCD4-F88BD3A07ACE}"/>
              </a:ext>
            </a:extLst>
          </p:cNvPr>
          <p:cNvSpPr/>
          <p:nvPr/>
        </p:nvSpPr>
        <p:spPr>
          <a:xfrm>
            <a:off x="158496" y="978407"/>
            <a:ext cx="2793992" cy="5181601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4A662C8-90A0-4657-895A-657D47449F47}"/>
              </a:ext>
            </a:extLst>
          </p:cNvPr>
          <p:cNvSpPr/>
          <p:nvPr/>
        </p:nvSpPr>
        <p:spPr>
          <a:xfrm>
            <a:off x="158496" y="946510"/>
            <a:ext cx="2793991" cy="771914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그룹 20">
            <a:extLst>
              <a:ext uri="{FF2B5EF4-FFF2-40B4-BE49-F238E27FC236}">
                <a16:creationId xmlns:a16="http://schemas.microsoft.com/office/drawing/2014/main" id="{07309522-9773-4284-B6A2-4096BD83D1D6}"/>
              </a:ext>
            </a:extLst>
          </p:cNvPr>
          <p:cNvGrpSpPr/>
          <p:nvPr/>
        </p:nvGrpSpPr>
        <p:grpSpPr>
          <a:xfrm>
            <a:off x="158496" y="1718424"/>
            <a:ext cx="2895600" cy="4441584"/>
            <a:chOff x="1002189" y="2609983"/>
            <a:chExt cx="2236415" cy="458733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DF19CD-9699-4B0F-99DD-8FB7A249CF7F}"/>
                </a:ext>
              </a:extLst>
            </p:cNvPr>
            <p:cNvSpPr txBox="1"/>
            <p:nvPr/>
          </p:nvSpPr>
          <p:spPr>
            <a:xfrm>
              <a:off x="1002189" y="2609983"/>
              <a:ext cx="2236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Working At Height</a:t>
              </a:r>
              <a:endParaRPr lang="ko-KR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719D08-F3ED-4878-AA6B-31006B9027D5}"/>
                </a:ext>
              </a:extLst>
            </p:cNvPr>
            <p:cNvSpPr txBox="1"/>
            <p:nvPr/>
          </p:nvSpPr>
          <p:spPr>
            <a:xfrm>
              <a:off x="1002189" y="2919227"/>
              <a:ext cx="2236415" cy="4278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Use rubber insulated step ladders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Ensure all four feet are in contact with the ground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Place ladder on stable ground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Place signage/barrier beside the working area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Do pre-use check every time (rungs, hand rail and foots)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Ensure locking mechanism is engaged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Maintain three points of contact at the working position (feet, hand, body)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ko-KR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Avoid holding heavy items while climbing (use tool belt)</a:t>
              </a:r>
            </a:p>
            <a:p>
              <a:pPr>
                <a:buFont typeface="Arial" pitchFamily="34" charset="0"/>
                <a:buChar char="•"/>
              </a:pPr>
              <a:endPara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B7368442-42F2-4FBE-8BFB-A1CCA7740C62}"/>
              </a:ext>
            </a:extLst>
          </p:cNvPr>
          <p:cNvSpPr/>
          <p:nvPr/>
        </p:nvSpPr>
        <p:spPr>
          <a:xfrm>
            <a:off x="3142488" y="973942"/>
            <a:ext cx="2819399" cy="5213498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3D06D38-7774-47A4-8A83-417B00A08F60}"/>
              </a:ext>
            </a:extLst>
          </p:cNvPr>
          <p:cNvSpPr/>
          <p:nvPr/>
        </p:nvSpPr>
        <p:spPr>
          <a:xfrm>
            <a:off x="3142487" y="962702"/>
            <a:ext cx="2819399" cy="73103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E51C9C93-C1BE-4FA1-A8D7-1FA5880BFA44}"/>
              </a:ext>
            </a:extLst>
          </p:cNvPr>
          <p:cNvSpPr/>
          <p:nvPr/>
        </p:nvSpPr>
        <p:spPr>
          <a:xfrm>
            <a:off x="6144767" y="952605"/>
            <a:ext cx="2819399" cy="5289699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3E3AADC1-0A32-429E-BFD6-BCA78CF38C30}"/>
              </a:ext>
            </a:extLst>
          </p:cNvPr>
          <p:cNvSpPr/>
          <p:nvPr/>
        </p:nvSpPr>
        <p:spPr>
          <a:xfrm>
            <a:off x="6144767" y="971846"/>
            <a:ext cx="2819399" cy="731038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DF19CD-9699-4B0F-99DD-8FB7A249CF7F}"/>
              </a:ext>
            </a:extLst>
          </p:cNvPr>
          <p:cNvSpPr txBox="1"/>
          <p:nvPr/>
        </p:nvSpPr>
        <p:spPr>
          <a:xfrm>
            <a:off x="3294888" y="1724008"/>
            <a:ext cx="255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Electrical Safety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719D08-F3ED-4878-AA6B-31006B9027D5}"/>
              </a:ext>
            </a:extLst>
          </p:cNvPr>
          <p:cNvSpPr txBox="1"/>
          <p:nvPr/>
        </p:nvSpPr>
        <p:spPr>
          <a:xfrm>
            <a:off x="3229298" y="2075361"/>
            <a:ext cx="27325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Use plastic/rubber insulated tools (screw drivers, pliers etc)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Use approved electric rated safety gloves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Visually inspect the area for open frayed wiring before placing hand in the area.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Stay away from exposed electrical parts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>
                <a:solidFill>
                  <a:schemeClr val="tx1">
                    <a:lumMod val="65000"/>
                    <a:lumOff val="35000"/>
                  </a:schemeClr>
                </a:solidFill>
              </a:rPr>
              <a:t> Do not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touch anything electric with wet hands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Wear safety shoes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Wear safety glasses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Leave electrical repairs to qualified personnel.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DF19CD-9699-4B0F-99DD-8FB7A249CF7F}"/>
              </a:ext>
            </a:extLst>
          </p:cNvPr>
          <p:cNvSpPr txBox="1"/>
          <p:nvPr/>
        </p:nvSpPr>
        <p:spPr>
          <a:xfrm>
            <a:off x="6119689" y="1658266"/>
            <a:ext cx="284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General Safety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719D08-F3ED-4878-AA6B-31006B9027D5}"/>
              </a:ext>
            </a:extLst>
          </p:cNvPr>
          <p:cNvSpPr txBox="1"/>
          <p:nvPr/>
        </p:nvSpPr>
        <p:spPr>
          <a:xfrm>
            <a:off x="6166103" y="1818014"/>
            <a:ext cx="279806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Notify supervisor in case of incident /accident immediately</a:t>
            </a:r>
          </a:p>
          <a:p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Maintain tools and PPE’s in good state of repair.</a:t>
            </a:r>
          </a:p>
          <a:p>
            <a:pPr>
              <a:buFont typeface="Arial" pitchFamily="34" charset="0"/>
              <a:buChar char="•"/>
            </a:pP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Ensure replacement/repairs are done for all tools/ PPE’s in bad condition</a:t>
            </a:r>
          </a:p>
          <a:p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Get training on health and safety </a:t>
            </a:r>
          </a:p>
          <a:p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Maintain list of emergency contacts on hand /vehicle</a:t>
            </a:r>
          </a:p>
          <a:p>
            <a:pPr>
              <a:buFont typeface="Arial" pitchFamily="34" charset="0"/>
              <a:buChar char="•"/>
            </a:pP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Freeform 36"/>
          <p:cNvSpPr>
            <a:spLocks noEditPoints="1"/>
          </p:cNvSpPr>
          <p:nvPr/>
        </p:nvSpPr>
        <p:spPr bwMode="auto">
          <a:xfrm>
            <a:off x="7360225" y="996321"/>
            <a:ext cx="318263" cy="564542"/>
          </a:xfrm>
          <a:custGeom>
            <a:avLst/>
            <a:gdLst>
              <a:gd name="T0" fmla="*/ 2696 w 2974"/>
              <a:gd name="T1" fmla="*/ 2647 h 3175"/>
              <a:gd name="T2" fmla="*/ 2653 w 2974"/>
              <a:gd name="T3" fmla="*/ 2702 h 3175"/>
              <a:gd name="T4" fmla="*/ 2653 w 2974"/>
              <a:gd name="T5" fmla="*/ 2768 h 3175"/>
              <a:gd name="T6" fmla="*/ 2696 w 2974"/>
              <a:gd name="T7" fmla="*/ 2823 h 3175"/>
              <a:gd name="T8" fmla="*/ 2761 w 2974"/>
              <a:gd name="T9" fmla="*/ 2837 h 3175"/>
              <a:gd name="T10" fmla="*/ 2822 w 2974"/>
              <a:gd name="T11" fmla="*/ 2808 h 3175"/>
              <a:gd name="T12" fmla="*/ 2852 w 2974"/>
              <a:gd name="T13" fmla="*/ 2746 h 3175"/>
              <a:gd name="T14" fmla="*/ 2836 w 2974"/>
              <a:gd name="T15" fmla="*/ 2680 h 3175"/>
              <a:gd name="T16" fmla="*/ 2783 w 2974"/>
              <a:gd name="T17" fmla="*/ 2637 h 3175"/>
              <a:gd name="T18" fmla="*/ 541 w 2974"/>
              <a:gd name="T19" fmla="*/ 0 h 3175"/>
              <a:gd name="T20" fmla="*/ 1190 w 2974"/>
              <a:gd name="T21" fmla="*/ 816 h 3175"/>
              <a:gd name="T22" fmla="*/ 2426 w 2974"/>
              <a:gd name="T23" fmla="*/ 379 h 3175"/>
              <a:gd name="T24" fmla="*/ 2762 w 2974"/>
              <a:gd name="T25" fmla="*/ 718 h 3175"/>
              <a:gd name="T26" fmla="*/ 2912 w 2974"/>
              <a:gd name="T27" fmla="*/ 2566 h 3175"/>
              <a:gd name="T28" fmla="*/ 2948 w 2974"/>
              <a:gd name="T29" fmla="*/ 2621 h 3175"/>
              <a:gd name="T30" fmla="*/ 2974 w 2974"/>
              <a:gd name="T31" fmla="*/ 2715 h 3175"/>
              <a:gd name="T32" fmla="*/ 2960 w 2974"/>
              <a:gd name="T33" fmla="*/ 2810 h 3175"/>
              <a:gd name="T34" fmla="*/ 2907 w 2974"/>
              <a:gd name="T35" fmla="*/ 2894 h 3175"/>
              <a:gd name="T36" fmla="*/ 2824 w 2974"/>
              <a:gd name="T37" fmla="*/ 2949 h 3175"/>
              <a:gd name="T38" fmla="*/ 2730 w 2974"/>
              <a:gd name="T39" fmla="*/ 2962 h 3175"/>
              <a:gd name="T40" fmla="*/ 2637 w 2974"/>
              <a:gd name="T41" fmla="*/ 2936 h 3175"/>
              <a:gd name="T42" fmla="*/ 2582 w 2974"/>
              <a:gd name="T43" fmla="*/ 2898 h 3175"/>
              <a:gd name="T44" fmla="*/ 1459 w 2974"/>
              <a:gd name="T45" fmla="*/ 2121 h 3175"/>
              <a:gd name="T46" fmla="*/ 1211 w 2974"/>
              <a:gd name="T47" fmla="*/ 2271 h 3175"/>
              <a:gd name="T48" fmla="*/ 1157 w 2974"/>
              <a:gd name="T49" fmla="*/ 2357 h 3175"/>
              <a:gd name="T50" fmla="*/ 1075 w 2974"/>
              <a:gd name="T51" fmla="*/ 2460 h 3175"/>
              <a:gd name="T52" fmla="*/ 974 w 2974"/>
              <a:gd name="T53" fmla="*/ 2572 h 3175"/>
              <a:gd name="T54" fmla="*/ 864 w 2974"/>
              <a:gd name="T55" fmla="*/ 2683 h 3175"/>
              <a:gd name="T56" fmla="*/ 754 w 2974"/>
              <a:gd name="T57" fmla="*/ 2786 h 3175"/>
              <a:gd name="T58" fmla="*/ 651 w 2974"/>
              <a:gd name="T59" fmla="*/ 2868 h 3175"/>
              <a:gd name="T60" fmla="*/ 566 w 2974"/>
              <a:gd name="T61" fmla="*/ 2923 h 3175"/>
              <a:gd name="T62" fmla="*/ 418 w 2974"/>
              <a:gd name="T63" fmla="*/ 3175 h 3175"/>
              <a:gd name="T64" fmla="*/ 238 w 2974"/>
              <a:gd name="T65" fmla="*/ 2625 h 3175"/>
              <a:gd name="T66" fmla="*/ 280 w 2974"/>
              <a:gd name="T67" fmla="*/ 2546 h 3175"/>
              <a:gd name="T68" fmla="*/ 355 w 2974"/>
              <a:gd name="T69" fmla="*/ 2448 h 3175"/>
              <a:gd name="T70" fmla="*/ 450 w 2974"/>
              <a:gd name="T71" fmla="*/ 2338 h 3175"/>
              <a:gd name="T72" fmla="*/ 558 w 2974"/>
              <a:gd name="T73" fmla="*/ 2225 h 3175"/>
              <a:gd name="T74" fmla="*/ 669 w 2974"/>
              <a:gd name="T75" fmla="*/ 2119 h 3175"/>
              <a:gd name="T76" fmla="*/ 775 w 2974"/>
              <a:gd name="T77" fmla="*/ 2029 h 3175"/>
              <a:gd name="T78" fmla="*/ 867 w 2974"/>
              <a:gd name="T79" fmla="*/ 1964 h 3175"/>
              <a:gd name="T80" fmla="*/ 859 w 2974"/>
              <a:gd name="T81" fmla="*/ 1882 h 3175"/>
              <a:gd name="T82" fmla="*/ 1339 w 2974"/>
              <a:gd name="T83" fmla="*/ 1635 h 3175"/>
              <a:gd name="T84" fmla="*/ 240 w 2974"/>
              <a:gd name="T85" fmla="*/ 1135 h 3175"/>
              <a:gd name="T86" fmla="*/ 480 w 2974"/>
              <a:gd name="T87" fmla="*/ 759 h 3175"/>
              <a:gd name="T88" fmla="*/ 541 w 2974"/>
              <a:gd name="T89" fmla="*/ 0 h 3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74" h="3175">
                <a:moveTo>
                  <a:pt x="2738" y="2632"/>
                </a:moveTo>
                <a:lnTo>
                  <a:pt x="2716" y="2637"/>
                </a:lnTo>
                <a:lnTo>
                  <a:pt x="2696" y="2647"/>
                </a:lnTo>
                <a:lnTo>
                  <a:pt x="2676" y="2662"/>
                </a:lnTo>
                <a:lnTo>
                  <a:pt x="2662" y="2680"/>
                </a:lnTo>
                <a:lnTo>
                  <a:pt x="2653" y="2702"/>
                </a:lnTo>
                <a:lnTo>
                  <a:pt x="2648" y="2724"/>
                </a:lnTo>
                <a:lnTo>
                  <a:pt x="2649" y="2746"/>
                </a:lnTo>
                <a:lnTo>
                  <a:pt x="2653" y="2768"/>
                </a:lnTo>
                <a:lnTo>
                  <a:pt x="2663" y="2789"/>
                </a:lnTo>
                <a:lnTo>
                  <a:pt x="2677" y="2808"/>
                </a:lnTo>
                <a:lnTo>
                  <a:pt x="2696" y="2823"/>
                </a:lnTo>
                <a:lnTo>
                  <a:pt x="2717" y="2833"/>
                </a:lnTo>
                <a:lnTo>
                  <a:pt x="2738" y="2837"/>
                </a:lnTo>
                <a:lnTo>
                  <a:pt x="2761" y="2837"/>
                </a:lnTo>
                <a:lnTo>
                  <a:pt x="2783" y="2832"/>
                </a:lnTo>
                <a:lnTo>
                  <a:pt x="2804" y="2823"/>
                </a:lnTo>
                <a:lnTo>
                  <a:pt x="2822" y="2808"/>
                </a:lnTo>
                <a:lnTo>
                  <a:pt x="2836" y="2789"/>
                </a:lnTo>
                <a:lnTo>
                  <a:pt x="2846" y="2768"/>
                </a:lnTo>
                <a:lnTo>
                  <a:pt x="2852" y="2746"/>
                </a:lnTo>
                <a:lnTo>
                  <a:pt x="2852" y="2724"/>
                </a:lnTo>
                <a:lnTo>
                  <a:pt x="2846" y="2701"/>
                </a:lnTo>
                <a:lnTo>
                  <a:pt x="2836" y="2680"/>
                </a:lnTo>
                <a:lnTo>
                  <a:pt x="2822" y="2662"/>
                </a:lnTo>
                <a:lnTo>
                  <a:pt x="2804" y="2647"/>
                </a:lnTo>
                <a:lnTo>
                  <a:pt x="2783" y="2637"/>
                </a:lnTo>
                <a:lnTo>
                  <a:pt x="2761" y="2632"/>
                </a:lnTo>
                <a:lnTo>
                  <a:pt x="2738" y="2632"/>
                </a:lnTo>
                <a:close/>
                <a:moveTo>
                  <a:pt x="541" y="0"/>
                </a:moveTo>
                <a:lnTo>
                  <a:pt x="541" y="0"/>
                </a:lnTo>
                <a:lnTo>
                  <a:pt x="1188" y="175"/>
                </a:lnTo>
                <a:lnTo>
                  <a:pt x="1190" y="816"/>
                </a:lnTo>
                <a:lnTo>
                  <a:pt x="1667" y="1301"/>
                </a:lnTo>
                <a:lnTo>
                  <a:pt x="2149" y="815"/>
                </a:lnTo>
                <a:lnTo>
                  <a:pt x="2426" y="379"/>
                </a:lnTo>
                <a:lnTo>
                  <a:pt x="2734" y="205"/>
                </a:lnTo>
                <a:lnTo>
                  <a:pt x="2933" y="407"/>
                </a:lnTo>
                <a:lnTo>
                  <a:pt x="2762" y="718"/>
                </a:lnTo>
                <a:lnTo>
                  <a:pt x="2331" y="999"/>
                </a:lnTo>
                <a:lnTo>
                  <a:pt x="1850" y="1487"/>
                </a:lnTo>
                <a:lnTo>
                  <a:pt x="2912" y="2566"/>
                </a:lnTo>
                <a:lnTo>
                  <a:pt x="2910" y="2567"/>
                </a:lnTo>
                <a:lnTo>
                  <a:pt x="2931" y="2593"/>
                </a:lnTo>
                <a:lnTo>
                  <a:pt x="2948" y="2621"/>
                </a:lnTo>
                <a:lnTo>
                  <a:pt x="2962" y="2651"/>
                </a:lnTo>
                <a:lnTo>
                  <a:pt x="2970" y="2683"/>
                </a:lnTo>
                <a:lnTo>
                  <a:pt x="2974" y="2715"/>
                </a:lnTo>
                <a:lnTo>
                  <a:pt x="2974" y="2747"/>
                </a:lnTo>
                <a:lnTo>
                  <a:pt x="2969" y="2779"/>
                </a:lnTo>
                <a:lnTo>
                  <a:pt x="2960" y="2810"/>
                </a:lnTo>
                <a:lnTo>
                  <a:pt x="2946" y="2840"/>
                </a:lnTo>
                <a:lnTo>
                  <a:pt x="2929" y="2868"/>
                </a:lnTo>
                <a:lnTo>
                  <a:pt x="2907" y="2894"/>
                </a:lnTo>
                <a:lnTo>
                  <a:pt x="2881" y="2917"/>
                </a:lnTo>
                <a:lnTo>
                  <a:pt x="2854" y="2935"/>
                </a:lnTo>
                <a:lnTo>
                  <a:pt x="2824" y="2949"/>
                </a:lnTo>
                <a:lnTo>
                  <a:pt x="2793" y="2957"/>
                </a:lnTo>
                <a:lnTo>
                  <a:pt x="2762" y="2962"/>
                </a:lnTo>
                <a:lnTo>
                  <a:pt x="2730" y="2962"/>
                </a:lnTo>
                <a:lnTo>
                  <a:pt x="2699" y="2958"/>
                </a:lnTo>
                <a:lnTo>
                  <a:pt x="2668" y="2949"/>
                </a:lnTo>
                <a:lnTo>
                  <a:pt x="2637" y="2936"/>
                </a:lnTo>
                <a:lnTo>
                  <a:pt x="2610" y="2918"/>
                </a:lnTo>
                <a:lnTo>
                  <a:pt x="2584" y="2896"/>
                </a:lnTo>
                <a:lnTo>
                  <a:pt x="2582" y="2898"/>
                </a:lnTo>
                <a:lnTo>
                  <a:pt x="1521" y="1820"/>
                </a:lnTo>
                <a:lnTo>
                  <a:pt x="1342" y="2001"/>
                </a:lnTo>
                <a:lnTo>
                  <a:pt x="1459" y="2121"/>
                </a:lnTo>
                <a:lnTo>
                  <a:pt x="1277" y="2305"/>
                </a:lnTo>
                <a:lnTo>
                  <a:pt x="1221" y="2248"/>
                </a:lnTo>
                <a:lnTo>
                  <a:pt x="1211" y="2271"/>
                </a:lnTo>
                <a:lnTo>
                  <a:pt x="1196" y="2297"/>
                </a:lnTo>
                <a:lnTo>
                  <a:pt x="1178" y="2325"/>
                </a:lnTo>
                <a:lnTo>
                  <a:pt x="1157" y="2357"/>
                </a:lnTo>
                <a:lnTo>
                  <a:pt x="1132" y="2390"/>
                </a:lnTo>
                <a:lnTo>
                  <a:pt x="1105" y="2424"/>
                </a:lnTo>
                <a:lnTo>
                  <a:pt x="1075" y="2460"/>
                </a:lnTo>
                <a:lnTo>
                  <a:pt x="1042" y="2498"/>
                </a:lnTo>
                <a:lnTo>
                  <a:pt x="1010" y="2535"/>
                </a:lnTo>
                <a:lnTo>
                  <a:pt x="974" y="2572"/>
                </a:lnTo>
                <a:lnTo>
                  <a:pt x="938" y="2610"/>
                </a:lnTo>
                <a:lnTo>
                  <a:pt x="902" y="2647"/>
                </a:lnTo>
                <a:lnTo>
                  <a:pt x="864" y="2683"/>
                </a:lnTo>
                <a:lnTo>
                  <a:pt x="827" y="2720"/>
                </a:lnTo>
                <a:lnTo>
                  <a:pt x="789" y="2754"/>
                </a:lnTo>
                <a:lnTo>
                  <a:pt x="754" y="2786"/>
                </a:lnTo>
                <a:lnTo>
                  <a:pt x="718" y="2816"/>
                </a:lnTo>
                <a:lnTo>
                  <a:pt x="683" y="2843"/>
                </a:lnTo>
                <a:lnTo>
                  <a:pt x="651" y="2868"/>
                </a:lnTo>
                <a:lnTo>
                  <a:pt x="620" y="2890"/>
                </a:lnTo>
                <a:lnTo>
                  <a:pt x="592" y="2908"/>
                </a:lnTo>
                <a:lnTo>
                  <a:pt x="566" y="2923"/>
                </a:lnTo>
                <a:lnTo>
                  <a:pt x="543" y="2933"/>
                </a:lnTo>
                <a:lnTo>
                  <a:pt x="600" y="2990"/>
                </a:lnTo>
                <a:lnTo>
                  <a:pt x="418" y="3175"/>
                </a:lnTo>
                <a:lnTo>
                  <a:pt x="0" y="2752"/>
                </a:lnTo>
                <a:lnTo>
                  <a:pt x="182" y="2568"/>
                </a:lnTo>
                <a:lnTo>
                  <a:pt x="238" y="2625"/>
                </a:lnTo>
                <a:lnTo>
                  <a:pt x="248" y="2601"/>
                </a:lnTo>
                <a:lnTo>
                  <a:pt x="263" y="2575"/>
                </a:lnTo>
                <a:lnTo>
                  <a:pt x="280" y="2546"/>
                </a:lnTo>
                <a:lnTo>
                  <a:pt x="303" y="2515"/>
                </a:lnTo>
                <a:lnTo>
                  <a:pt x="327" y="2482"/>
                </a:lnTo>
                <a:lnTo>
                  <a:pt x="355" y="2448"/>
                </a:lnTo>
                <a:lnTo>
                  <a:pt x="384" y="2412"/>
                </a:lnTo>
                <a:lnTo>
                  <a:pt x="416" y="2375"/>
                </a:lnTo>
                <a:lnTo>
                  <a:pt x="450" y="2338"/>
                </a:lnTo>
                <a:lnTo>
                  <a:pt x="484" y="2299"/>
                </a:lnTo>
                <a:lnTo>
                  <a:pt x="521" y="2262"/>
                </a:lnTo>
                <a:lnTo>
                  <a:pt x="558" y="2225"/>
                </a:lnTo>
                <a:lnTo>
                  <a:pt x="595" y="2188"/>
                </a:lnTo>
                <a:lnTo>
                  <a:pt x="632" y="2153"/>
                </a:lnTo>
                <a:lnTo>
                  <a:pt x="669" y="2119"/>
                </a:lnTo>
                <a:lnTo>
                  <a:pt x="706" y="2087"/>
                </a:lnTo>
                <a:lnTo>
                  <a:pt x="740" y="2057"/>
                </a:lnTo>
                <a:lnTo>
                  <a:pt x="775" y="2029"/>
                </a:lnTo>
                <a:lnTo>
                  <a:pt x="808" y="2004"/>
                </a:lnTo>
                <a:lnTo>
                  <a:pt x="838" y="1983"/>
                </a:lnTo>
                <a:lnTo>
                  <a:pt x="867" y="1964"/>
                </a:lnTo>
                <a:lnTo>
                  <a:pt x="892" y="1950"/>
                </a:lnTo>
                <a:lnTo>
                  <a:pt x="916" y="1939"/>
                </a:lnTo>
                <a:lnTo>
                  <a:pt x="859" y="1882"/>
                </a:lnTo>
                <a:lnTo>
                  <a:pt x="1041" y="1698"/>
                </a:lnTo>
                <a:lnTo>
                  <a:pt x="1159" y="1817"/>
                </a:lnTo>
                <a:lnTo>
                  <a:pt x="1339" y="1635"/>
                </a:lnTo>
                <a:lnTo>
                  <a:pt x="853" y="1140"/>
                </a:lnTo>
                <a:lnTo>
                  <a:pt x="857" y="1136"/>
                </a:lnTo>
                <a:lnTo>
                  <a:pt x="240" y="1135"/>
                </a:lnTo>
                <a:lnTo>
                  <a:pt x="66" y="480"/>
                </a:lnTo>
                <a:lnTo>
                  <a:pt x="136" y="411"/>
                </a:lnTo>
                <a:lnTo>
                  <a:pt x="480" y="759"/>
                </a:lnTo>
                <a:lnTo>
                  <a:pt x="816" y="418"/>
                </a:lnTo>
                <a:lnTo>
                  <a:pt x="471" y="70"/>
                </a:lnTo>
                <a:lnTo>
                  <a:pt x="5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4499952" y="1018708"/>
            <a:ext cx="333071" cy="541745"/>
            <a:chOff x="2071598" y="2060848"/>
            <a:chExt cx="1917605" cy="3137144"/>
          </a:xfrm>
          <a:solidFill>
            <a:schemeClr val="bg1"/>
          </a:solidFill>
        </p:grpSpPr>
        <p:sp>
          <p:nvSpPr>
            <p:cNvPr id="2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29" name="Picture 2" descr="Step Ladder Vector SVG Icon (2) - PNG Repo Free PNG Icons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225296" y="978407"/>
            <a:ext cx="775158" cy="601208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-378551" y="6349838"/>
            <a:ext cx="63723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kern="0" dirty="0">
                <a:latin typeface="Calibri" pitchFamily="34" charset="0"/>
                <a:cs typeface="Calibri" pitchFamily="34" charset="0"/>
              </a:rPr>
              <a:t>*For more details please refer to </a:t>
            </a:r>
            <a:r>
              <a:rPr lang="en-US" sz="1400" b="1" i="1" kern="0" dirty="0">
                <a:latin typeface="Calibri" pitchFamily="34" charset="0"/>
                <a:cs typeface="Calibri" pitchFamily="34" charset="0"/>
              </a:rPr>
              <a:t>Method Statement </a:t>
            </a:r>
            <a:r>
              <a:rPr lang="en-US" sz="1400" i="1" kern="0" dirty="0">
                <a:latin typeface="Calibri" pitchFamily="34" charset="0"/>
                <a:cs typeface="Calibri" pitchFamily="34" charset="0"/>
              </a:rPr>
              <a:t>(GUIDE doc. no. 2873)</a:t>
            </a:r>
            <a:r>
              <a:rPr lang="en-US" sz="1400" b="1" i="1" kern="0" dirty="0">
                <a:latin typeface="Calibri" pitchFamily="34" charset="0"/>
                <a:cs typeface="Calibri" pitchFamily="34" charset="0"/>
              </a:rPr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2601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A0FF74-04AC-3716-B52C-E22CCDFFA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" y="-4713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SLA Penalties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98791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Oval 6"/>
          <p:cNvSpPr/>
          <p:nvPr/>
        </p:nvSpPr>
        <p:spPr>
          <a:xfrm>
            <a:off x="-336753" y="4819185"/>
            <a:ext cx="3362350" cy="420030"/>
          </a:xfrm>
          <a:prstGeom prst="ellipse">
            <a:avLst/>
          </a:prstGeom>
          <a:gradFill flip="none" rotWithShape="1">
            <a:gsLst>
              <a:gs pos="0">
                <a:srgbClr val="000000">
                  <a:lumMod val="95000"/>
                  <a:lumOff val="5000"/>
                  <a:alpha val="38000"/>
                </a:srgb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8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grpSp>
        <p:nvGrpSpPr>
          <p:cNvPr id="9" name="Group 43"/>
          <p:cNvGrpSpPr/>
          <p:nvPr/>
        </p:nvGrpSpPr>
        <p:grpSpPr>
          <a:xfrm>
            <a:off x="228600" y="1676400"/>
            <a:ext cx="2870191" cy="3352800"/>
            <a:chOff x="2438399" y="1581150"/>
            <a:chExt cx="2671482" cy="2671482"/>
          </a:xfrm>
          <a:scene3d>
            <a:camera prst="perspectiveContrastingRightFacing" fov="7200000">
              <a:rot lat="600000" lon="19200000" rev="600000"/>
            </a:camera>
            <a:lightRig rig="threePt" dir="t"/>
          </a:scene3d>
        </p:grpSpPr>
        <p:sp>
          <p:nvSpPr>
            <p:cNvPr id="10" name="Oval 9"/>
            <p:cNvSpPr/>
            <p:nvPr/>
          </p:nvSpPr>
          <p:spPr>
            <a:xfrm>
              <a:off x="2438399" y="1581150"/>
              <a:ext cx="2671482" cy="2671482"/>
            </a:xfrm>
            <a:prstGeom prst="ellipse">
              <a:avLst/>
            </a:prstGeom>
            <a:solidFill>
              <a:srgbClr val="6BC2ED"/>
            </a:solidFill>
            <a:ln w="25400" cap="flat" cmpd="sng" algn="ctr">
              <a:noFill/>
              <a:prstDash val="solid"/>
            </a:ln>
            <a:effectLst/>
            <a:sp3d prstMaterial="dkEdge">
              <a:bevelT w="63500" h="190500" prst="angle"/>
            </a:sp3d>
          </p:spPr>
          <p:txBody>
            <a:bodyPr rtlCol="0" anchor="ctr"/>
            <a:lstStyle/>
            <a:p>
              <a:pPr marL="0" marR="0" lvl="0" indent="0" algn="ctr" defTabSz="12188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683248" y="1825999"/>
              <a:ext cx="2181785" cy="218178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sp3d prstMaterial="dkEdge">
              <a:bevelT w="63500" h="190500" prst="angle"/>
            </a:sp3d>
          </p:spPr>
          <p:txBody>
            <a:bodyPr rtlCol="0" anchor="ctr"/>
            <a:lstStyle/>
            <a:p>
              <a:pPr marL="0" marR="0" lvl="0" indent="0" algn="ctr" defTabSz="12188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892518" y="2035269"/>
              <a:ext cx="1763245" cy="1763245"/>
            </a:xfrm>
            <a:prstGeom prst="ellipse">
              <a:avLst/>
            </a:prstGeom>
            <a:solidFill>
              <a:srgbClr val="019ADD"/>
            </a:solidFill>
            <a:ln w="25400" cap="flat" cmpd="sng" algn="ctr">
              <a:noFill/>
              <a:prstDash val="solid"/>
            </a:ln>
            <a:effectLst/>
            <a:sp3d prstMaterial="dkEdge">
              <a:bevelT w="63500" h="190500" prst="angle"/>
            </a:sp3d>
          </p:spPr>
          <p:txBody>
            <a:bodyPr rtlCol="0" anchor="ctr"/>
            <a:lstStyle/>
            <a:p>
              <a:pPr marL="0" marR="0" lvl="0" indent="0" algn="ctr" defTabSz="12188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140168" y="2282919"/>
              <a:ext cx="1267945" cy="126794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  <a:sp3d prstMaterial="dkEdge">
              <a:bevelT w="63500" h="190500" prst="angle"/>
            </a:sp3d>
          </p:spPr>
          <p:txBody>
            <a:bodyPr rtlCol="0" anchor="ctr"/>
            <a:lstStyle/>
            <a:p>
              <a:pPr marL="0" marR="0" lvl="0" indent="0" algn="ctr" defTabSz="12188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55042" y="2497792"/>
              <a:ext cx="838200" cy="838200"/>
            </a:xfrm>
            <a:prstGeom prst="ellipse">
              <a:avLst/>
            </a:prstGeom>
            <a:solidFill>
              <a:srgbClr val="0779B7"/>
            </a:solidFill>
            <a:ln w="25400" cap="flat" cmpd="sng" algn="ctr">
              <a:noFill/>
              <a:prstDash val="solid"/>
            </a:ln>
            <a:effectLst/>
            <a:sp3d prstMaterial="dkEdge">
              <a:bevelT w="63500" h="190500" prst="angle"/>
            </a:sp3d>
          </p:spPr>
          <p:txBody>
            <a:bodyPr rtlCol="0" anchor="ctr"/>
            <a:lstStyle/>
            <a:p>
              <a:pPr marL="0" marR="0" lvl="0" indent="0" algn="ctr" defTabSz="12188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rgbClr val="0779B7"/>
            </a:solidFill>
            <a:ln w="25400" cap="flat" cmpd="sng" algn="ctr">
              <a:noFill/>
              <a:prstDash val="solid"/>
            </a:ln>
            <a:effectLst/>
            <a:sp3d prstMaterial="dkEdge">
              <a:bevelT w="63500" h="190500" prst="angle"/>
            </a:sp3d>
          </p:spPr>
          <p:txBody>
            <a:bodyPr rtlCol="0" anchor="ctr"/>
            <a:lstStyle/>
            <a:p>
              <a:pPr marL="0" marR="0" lvl="0" indent="0" algn="ctr" defTabSz="121889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9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1"/>
          <p:cNvGrpSpPr>
            <a:grpSpLocks noChangeAspect="1"/>
          </p:cNvGrpSpPr>
          <p:nvPr/>
        </p:nvGrpSpPr>
        <p:grpSpPr bwMode="auto">
          <a:xfrm>
            <a:off x="1627966" y="2998272"/>
            <a:ext cx="622710" cy="462670"/>
            <a:chOff x="4208" y="370"/>
            <a:chExt cx="214" cy="159"/>
          </a:xfrm>
          <a:solidFill>
            <a:srgbClr val="FF0000"/>
          </a:solidFill>
          <a:scene3d>
            <a:camera prst="obliqueTopRight"/>
            <a:lightRig rig="threePt" dir="t"/>
          </a:scene3d>
        </p:grpSpPr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280" y="370"/>
              <a:ext cx="53" cy="34"/>
            </a:xfrm>
            <a:custGeom>
              <a:avLst/>
              <a:gdLst>
                <a:gd name="T0" fmla="*/ 61 w 857"/>
                <a:gd name="T1" fmla="*/ 0 h 550"/>
                <a:gd name="T2" fmla="*/ 73 w 857"/>
                <a:gd name="T3" fmla="*/ 1 h 550"/>
                <a:gd name="T4" fmla="*/ 87 w 857"/>
                <a:gd name="T5" fmla="*/ 6 h 550"/>
                <a:gd name="T6" fmla="*/ 836 w 857"/>
                <a:gd name="T7" fmla="*/ 434 h 550"/>
                <a:gd name="T8" fmla="*/ 846 w 857"/>
                <a:gd name="T9" fmla="*/ 442 h 550"/>
                <a:gd name="T10" fmla="*/ 853 w 857"/>
                <a:gd name="T11" fmla="*/ 453 h 550"/>
                <a:gd name="T12" fmla="*/ 857 w 857"/>
                <a:gd name="T13" fmla="*/ 466 h 550"/>
                <a:gd name="T14" fmla="*/ 857 w 857"/>
                <a:gd name="T15" fmla="*/ 479 h 550"/>
                <a:gd name="T16" fmla="*/ 851 w 857"/>
                <a:gd name="T17" fmla="*/ 492 h 550"/>
                <a:gd name="T18" fmla="*/ 830 w 857"/>
                <a:gd name="T19" fmla="*/ 529 h 550"/>
                <a:gd name="T20" fmla="*/ 821 w 857"/>
                <a:gd name="T21" fmla="*/ 539 h 550"/>
                <a:gd name="T22" fmla="*/ 811 w 857"/>
                <a:gd name="T23" fmla="*/ 547 h 550"/>
                <a:gd name="T24" fmla="*/ 797 w 857"/>
                <a:gd name="T25" fmla="*/ 550 h 550"/>
                <a:gd name="T26" fmla="*/ 784 w 857"/>
                <a:gd name="T27" fmla="*/ 550 h 550"/>
                <a:gd name="T28" fmla="*/ 771 w 857"/>
                <a:gd name="T29" fmla="*/ 545 h 550"/>
                <a:gd name="T30" fmla="*/ 22 w 857"/>
                <a:gd name="T31" fmla="*/ 117 h 550"/>
                <a:gd name="T32" fmla="*/ 10 w 857"/>
                <a:gd name="T33" fmla="*/ 109 h 550"/>
                <a:gd name="T34" fmla="*/ 4 w 857"/>
                <a:gd name="T35" fmla="*/ 97 h 550"/>
                <a:gd name="T36" fmla="*/ 0 w 857"/>
                <a:gd name="T37" fmla="*/ 85 h 550"/>
                <a:gd name="T38" fmla="*/ 1 w 857"/>
                <a:gd name="T39" fmla="*/ 71 h 550"/>
                <a:gd name="T40" fmla="*/ 6 w 857"/>
                <a:gd name="T41" fmla="*/ 58 h 550"/>
                <a:gd name="T42" fmla="*/ 27 w 857"/>
                <a:gd name="T43" fmla="*/ 22 h 550"/>
                <a:gd name="T44" fmla="*/ 37 w 857"/>
                <a:gd name="T45" fmla="*/ 10 h 550"/>
                <a:gd name="T46" fmla="*/ 47 w 857"/>
                <a:gd name="T47" fmla="*/ 4 h 550"/>
                <a:gd name="T48" fmla="*/ 61 w 857"/>
                <a:gd name="T49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7" h="550">
                  <a:moveTo>
                    <a:pt x="61" y="0"/>
                  </a:moveTo>
                  <a:lnTo>
                    <a:pt x="73" y="1"/>
                  </a:lnTo>
                  <a:lnTo>
                    <a:pt x="87" y="6"/>
                  </a:lnTo>
                  <a:lnTo>
                    <a:pt x="836" y="434"/>
                  </a:lnTo>
                  <a:lnTo>
                    <a:pt x="846" y="442"/>
                  </a:lnTo>
                  <a:lnTo>
                    <a:pt x="853" y="453"/>
                  </a:lnTo>
                  <a:lnTo>
                    <a:pt x="857" y="466"/>
                  </a:lnTo>
                  <a:lnTo>
                    <a:pt x="857" y="479"/>
                  </a:lnTo>
                  <a:lnTo>
                    <a:pt x="851" y="492"/>
                  </a:lnTo>
                  <a:lnTo>
                    <a:pt x="830" y="529"/>
                  </a:lnTo>
                  <a:lnTo>
                    <a:pt x="821" y="539"/>
                  </a:lnTo>
                  <a:lnTo>
                    <a:pt x="811" y="547"/>
                  </a:lnTo>
                  <a:lnTo>
                    <a:pt x="797" y="550"/>
                  </a:lnTo>
                  <a:lnTo>
                    <a:pt x="784" y="550"/>
                  </a:lnTo>
                  <a:lnTo>
                    <a:pt x="771" y="545"/>
                  </a:lnTo>
                  <a:lnTo>
                    <a:pt x="22" y="117"/>
                  </a:lnTo>
                  <a:lnTo>
                    <a:pt x="10" y="109"/>
                  </a:lnTo>
                  <a:lnTo>
                    <a:pt x="4" y="97"/>
                  </a:lnTo>
                  <a:lnTo>
                    <a:pt x="0" y="85"/>
                  </a:lnTo>
                  <a:lnTo>
                    <a:pt x="1" y="71"/>
                  </a:lnTo>
                  <a:lnTo>
                    <a:pt x="6" y="58"/>
                  </a:lnTo>
                  <a:lnTo>
                    <a:pt x="27" y="22"/>
                  </a:lnTo>
                  <a:lnTo>
                    <a:pt x="37" y="10"/>
                  </a:lnTo>
                  <a:lnTo>
                    <a:pt x="47" y="4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239" y="439"/>
              <a:ext cx="54" cy="35"/>
            </a:xfrm>
            <a:custGeom>
              <a:avLst/>
              <a:gdLst>
                <a:gd name="T0" fmla="*/ 59 w 856"/>
                <a:gd name="T1" fmla="*/ 0 h 550"/>
                <a:gd name="T2" fmla="*/ 73 w 856"/>
                <a:gd name="T3" fmla="*/ 0 h 550"/>
                <a:gd name="T4" fmla="*/ 86 w 856"/>
                <a:gd name="T5" fmla="*/ 5 h 550"/>
                <a:gd name="T6" fmla="*/ 835 w 856"/>
                <a:gd name="T7" fmla="*/ 433 h 550"/>
                <a:gd name="T8" fmla="*/ 846 w 856"/>
                <a:gd name="T9" fmla="*/ 441 h 550"/>
                <a:gd name="T10" fmla="*/ 853 w 856"/>
                <a:gd name="T11" fmla="*/ 453 h 550"/>
                <a:gd name="T12" fmla="*/ 856 w 856"/>
                <a:gd name="T13" fmla="*/ 466 h 550"/>
                <a:gd name="T14" fmla="*/ 856 w 856"/>
                <a:gd name="T15" fmla="*/ 479 h 550"/>
                <a:gd name="T16" fmla="*/ 851 w 856"/>
                <a:gd name="T17" fmla="*/ 492 h 550"/>
                <a:gd name="T18" fmla="*/ 829 w 856"/>
                <a:gd name="T19" fmla="*/ 529 h 550"/>
                <a:gd name="T20" fmla="*/ 821 w 856"/>
                <a:gd name="T21" fmla="*/ 540 h 550"/>
                <a:gd name="T22" fmla="*/ 809 w 856"/>
                <a:gd name="T23" fmla="*/ 546 h 550"/>
                <a:gd name="T24" fmla="*/ 797 w 856"/>
                <a:gd name="T25" fmla="*/ 550 h 550"/>
                <a:gd name="T26" fmla="*/ 783 w 856"/>
                <a:gd name="T27" fmla="*/ 549 h 550"/>
                <a:gd name="T28" fmla="*/ 770 w 856"/>
                <a:gd name="T29" fmla="*/ 545 h 550"/>
                <a:gd name="T30" fmla="*/ 21 w 856"/>
                <a:gd name="T31" fmla="*/ 117 h 550"/>
                <a:gd name="T32" fmla="*/ 10 w 856"/>
                <a:gd name="T33" fmla="*/ 108 h 550"/>
                <a:gd name="T34" fmla="*/ 3 w 856"/>
                <a:gd name="T35" fmla="*/ 97 h 550"/>
                <a:gd name="T36" fmla="*/ 0 w 856"/>
                <a:gd name="T37" fmla="*/ 84 h 550"/>
                <a:gd name="T38" fmla="*/ 0 w 856"/>
                <a:gd name="T39" fmla="*/ 71 h 550"/>
                <a:gd name="T40" fmla="*/ 5 w 856"/>
                <a:gd name="T41" fmla="*/ 58 h 550"/>
                <a:gd name="T42" fmla="*/ 27 w 856"/>
                <a:gd name="T43" fmla="*/ 21 h 550"/>
                <a:gd name="T44" fmla="*/ 35 w 856"/>
                <a:gd name="T45" fmla="*/ 11 h 550"/>
                <a:gd name="T46" fmla="*/ 47 w 856"/>
                <a:gd name="T47" fmla="*/ 3 h 550"/>
                <a:gd name="T48" fmla="*/ 59 w 856"/>
                <a:gd name="T49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6" h="550">
                  <a:moveTo>
                    <a:pt x="59" y="0"/>
                  </a:moveTo>
                  <a:lnTo>
                    <a:pt x="73" y="0"/>
                  </a:lnTo>
                  <a:lnTo>
                    <a:pt x="86" y="5"/>
                  </a:lnTo>
                  <a:lnTo>
                    <a:pt x="835" y="433"/>
                  </a:lnTo>
                  <a:lnTo>
                    <a:pt x="846" y="441"/>
                  </a:lnTo>
                  <a:lnTo>
                    <a:pt x="853" y="453"/>
                  </a:lnTo>
                  <a:lnTo>
                    <a:pt x="856" y="466"/>
                  </a:lnTo>
                  <a:lnTo>
                    <a:pt x="856" y="479"/>
                  </a:lnTo>
                  <a:lnTo>
                    <a:pt x="851" y="492"/>
                  </a:lnTo>
                  <a:lnTo>
                    <a:pt x="829" y="529"/>
                  </a:lnTo>
                  <a:lnTo>
                    <a:pt x="821" y="540"/>
                  </a:lnTo>
                  <a:lnTo>
                    <a:pt x="809" y="546"/>
                  </a:lnTo>
                  <a:lnTo>
                    <a:pt x="797" y="550"/>
                  </a:lnTo>
                  <a:lnTo>
                    <a:pt x="783" y="549"/>
                  </a:lnTo>
                  <a:lnTo>
                    <a:pt x="770" y="545"/>
                  </a:lnTo>
                  <a:lnTo>
                    <a:pt x="21" y="117"/>
                  </a:lnTo>
                  <a:lnTo>
                    <a:pt x="10" y="108"/>
                  </a:lnTo>
                  <a:lnTo>
                    <a:pt x="3" y="97"/>
                  </a:lnTo>
                  <a:lnTo>
                    <a:pt x="0" y="84"/>
                  </a:lnTo>
                  <a:lnTo>
                    <a:pt x="0" y="71"/>
                  </a:lnTo>
                  <a:lnTo>
                    <a:pt x="5" y="58"/>
                  </a:lnTo>
                  <a:lnTo>
                    <a:pt x="27" y="21"/>
                  </a:lnTo>
                  <a:lnTo>
                    <a:pt x="35" y="11"/>
                  </a:lnTo>
                  <a:lnTo>
                    <a:pt x="47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4248" y="382"/>
              <a:ext cx="159" cy="114"/>
            </a:xfrm>
            <a:custGeom>
              <a:avLst/>
              <a:gdLst>
                <a:gd name="T0" fmla="*/ 513 w 2550"/>
                <a:gd name="T1" fmla="*/ 0 h 1826"/>
                <a:gd name="T2" fmla="*/ 527 w 2550"/>
                <a:gd name="T3" fmla="*/ 1 h 1826"/>
                <a:gd name="T4" fmla="*/ 540 w 2550"/>
                <a:gd name="T5" fmla="*/ 6 h 1826"/>
                <a:gd name="T6" fmla="*/ 1215 w 2550"/>
                <a:gd name="T7" fmla="*/ 391 h 1826"/>
                <a:gd name="T8" fmla="*/ 1225 w 2550"/>
                <a:gd name="T9" fmla="*/ 400 h 1826"/>
                <a:gd name="T10" fmla="*/ 1232 w 2550"/>
                <a:gd name="T11" fmla="*/ 410 h 1826"/>
                <a:gd name="T12" fmla="*/ 1236 w 2550"/>
                <a:gd name="T13" fmla="*/ 424 h 1826"/>
                <a:gd name="T14" fmla="*/ 1235 w 2550"/>
                <a:gd name="T15" fmla="*/ 436 h 1826"/>
                <a:gd name="T16" fmla="*/ 1230 w 2550"/>
                <a:gd name="T17" fmla="*/ 449 h 1826"/>
                <a:gd name="T18" fmla="*/ 1028 w 2550"/>
                <a:gd name="T19" fmla="*/ 795 h 1826"/>
                <a:gd name="T20" fmla="*/ 2528 w 2550"/>
                <a:gd name="T21" fmla="*/ 1563 h 1826"/>
                <a:gd name="T22" fmla="*/ 2539 w 2550"/>
                <a:gd name="T23" fmla="*/ 1572 h 1826"/>
                <a:gd name="T24" fmla="*/ 2547 w 2550"/>
                <a:gd name="T25" fmla="*/ 1582 h 1826"/>
                <a:gd name="T26" fmla="*/ 2550 w 2550"/>
                <a:gd name="T27" fmla="*/ 1594 h 1826"/>
                <a:gd name="T28" fmla="*/ 2550 w 2550"/>
                <a:gd name="T29" fmla="*/ 1607 h 1826"/>
                <a:gd name="T30" fmla="*/ 2545 w 2550"/>
                <a:gd name="T31" fmla="*/ 1620 h 1826"/>
                <a:gd name="T32" fmla="*/ 2437 w 2550"/>
                <a:gd name="T33" fmla="*/ 1806 h 1826"/>
                <a:gd name="T34" fmla="*/ 2428 w 2550"/>
                <a:gd name="T35" fmla="*/ 1816 h 1826"/>
                <a:gd name="T36" fmla="*/ 2417 w 2550"/>
                <a:gd name="T37" fmla="*/ 1823 h 1826"/>
                <a:gd name="T38" fmla="*/ 2404 w 2550"/>
                <a:gd name="T39" fmla="*/ 1826 h 1826"/>
                <a:gd name="T40" fmla="*/ 2392 w 2550"/>
                <a:gd name="T41" fmla="*/ 1825 h 1826"/>
                <a:gd name="T42" fmla="*/ 2379 w 2550"/>
                <a:gd name="T43" fmla="*/ 1820 h 1826"/>
                <a:gd name="T44" fmla="*/ 956 w 2550"/>
                <a:gd name="T45" fmla="*/ 919 h 1826"/>
                <a:gd name="T46" fmla="*/ 754 w 2550"/>
                <a:gd name="T47" fmla="*/ 1265 h 1826"/>
                <a:gd name="T48" fmla="*/ 745 w 2550"/>
                <a:gd name="T49" fmla="*/ 1275 h 1826"/>
                <a:gd name="T50" fmla="*/ 734 w 2550"/>
                <a:gd name="T51" fmla="*/ 1283 h 1826"/>
                <a:gd name="T52" fmla="*/ 721 w 2550"/>
                <a:gd name="T53" fmla="*/ 1286 h 1826"/>
                <a:gd name="T54" fmla="*/ 708 w 2550"/>
                <a:gd name="T55" fmla="*/ 1285 h 1826"/>
                <a:gd name="T56" fmla="*/ 695 w 2550"/>
                <a:gd name="T57" fmla="*/ 1280 h 1826"/>
                <a:gd name="T58" fmla="*/ 21 w 2550"/>
                <a:gd name="T59" fmla="*/ 895 h 1826"/>
                <a:gd name="T60" fmla="*/ 10 w 2550"/>
                <a:gd name="T61" fmla="*/ 887 h 1826"/>
                <a:gd name="T62" fmla="*/ 3 w 2550"/>
                <a:gd name="T63" fmla="*/ 876 h 1826"/>
                <a:gd name="T64" fmla="*/ 0 w 2550"/>
                <a:gd name="T65" fmla="*/ 862 h 1826"/>
                <a:gd name="T66" fmla="*/ 0 w 2550"/>
                <a:gd name="T67" fmla="*/ 850 h 1826"/>
                <a:gd name="T68" fmla="*/ 5 w 2550"/>
                <a:gd name="T69" fmla="*/ 836 h 1826"/>
                <a:gd name="T70" fmla="*/ 480 w 2550"/>
                <a:gd name="T71" fmla="*/ 22 h 1826"/>
                <a:gd name="T72" fmla="*/ 489 w 2550"/>
                <a:gd name="T73" fmla="*/ 11 h 1826"/>
                <a:gd name="T74" fmla="*/ 500 w 2550"/>
                <a:gd name="T75" fmla="*/ 3 h 1826"/>
                <a:gd name="T76" fmla="*/ 513 w 2550"/>
                <a:gd name="T77" fmla="*/ 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50" h="1826">
                  <a:moveTo>
                    <a:pt x="513" y="0"/>
                  </a:moveTo>
                  <a:lnTo>
                    <a:pt x="527" y="1"/>
                  </a:lnTo>
                  <a:lnTo>
                    <a:pt x="540" y="6"/>
                  </a:lnTo>
                  <a:lnTo>
                    <a:pt x="1215" y="391"/>
                  </a:lnTo>
                  <a:lnTo>
                    <a:pt x="1225" y="400"/>
                  </a:lnTo>
                  <a:lnTo>
                    <a:pt x="1232" y="410"/>
                  </a:lnTo>
                  <a:lnTo>
                    <a:pt x="1236" y="424"/>
                  </a:lnTo>
                  <a:lnTo>
                    <a:pt x="1235" y="436"/>
                  </a:lnTo>
                  <a:lnTo>
                    <a:pt x="1230" y="449"/>
                  </a:lnTo>
                  <a:lnTo>
                    <a:pt x="1028" y="795"/>
                  </a:lnTo>
                  <a:lnTo>
                    <a:pt x="2528" y="1563"/>
                  </a:lnTo>
                  <a:lnTo>
                    <a:pt x="2539" y="1572"/>
                  </a:lnTo>
                  <a:lnTo>
                    <a:pt x="2547" y="1582"/>
                  </a:lnTo>
                  <a:lnTo>
                    <a:pt x="2550" y="1594"/>
                  </a:lnTo>
                  <a:lnTo>
                    <a:pt x="2550" y="1607"/>
                  </a:lnTo>
                  <a:lnTo>
                    <a:pt x="2545" y="1620"/>
                  </a:lnTo>
                  <a:lnTo>
                    <a:pt x="2437" y="1806"/>
                  </a:lnTo>
                  <a:lnTo>
                    <a:pt x="2428" y="1816"/>
                  </a:lnTo>
                  <a:lnTo>
                    <a:pt x="2417" y="1823"/>
                  </a:lnTo>
                  <a:lnTo>
                    <a:pt x="2404" y="1826"/>
                  </a:lnTo>
                  <a:lnTo>
                    <a:pt x="2392" y="1825"/>
                  </a:lnTo>
                  <a:lnTo>
                    <a:pt x="2379" y="1820"/>
                  </a:lnTo>
                  <a:lnTo>
                    <a:pt x="956" y="919"/>
                  </a:lnTo>
                  <a:lnTo>
                    <a:pt x="754" y="1265"/>
                  </a:lnTo>
                  <a:lnTo>
                    <a:pt x="745" y="1275"/>
                  </a:lnTo>
                  <a:lnTo>
                    <a:pt x="734" y="1283"/>
                  </a:lnTo>
                  <a:lnTo>
                    <a:pt x="721" y="1286"/>
                  </a:lnTo>
                  <a:lnTo>
                    <a:pt x="708" y="1285"/>
                  </a:lnTo>
                  <a:lnTo>
                    <a:pt x="695" y="1280"/>
                  </a:lnTo>
                  <a:lnTo>
                    <a:pt x="21" y="895"/>
                  </a:lnTo>
                  <a:lnTo>
                    <a:pt x="10" y="887"/>
                  </a:lnTo>
                  <a:lnTo>
                    <a:pt x="3" y="876"/>
                  </a:lnTo>
                  <a:lnTo>
                    <a:pt x="0" y="862"/>
                  </a:lnTo>
                  <a:lnTo>
                    <a:pt x="0" y="850"/>
                  </a:lnTo>
                  <a:lnTo>
                    <a:pt x="5" y="836"/>
                  </a:lnTo>
                  <a:lnTo>
                    <a:pt x="480" y="22"/>
                  </a:lnTo>
                  <a:lnTo>
                    <a:pt x="489" y="11"/>
                  </a:lnTo>
                  <a:lnTo>
                    <a:pt x="500" y="3"/>
                  </a:lnTo>
                  <a:lnTo>
                    <a:pt x="5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4404" y="483"/>
              <a:ext cx="18" cy="22"/>
            </a:xfrm>
            <a:custGeom>
              <a:avLst/>
              <a:gdLst>
                <a:gd name="T0" fmla="*/ 169 w 292"/>
                <a:gd name="T1" fmla="*/ 0 h 350"/>
                <a:gd name="T2" fmla="*/ 182 w 292"/>
                <a:gd name="T3" fmla="*/ 1 h 350"/>
                <a:gd name="T4" fmla="*/ 195 w 292"/>
                <a:gd name="T5" fmla="*/ 5 h 350"/>
                <a:gd name="T6" fmla="*/ 270 w 292"/>
                <a:gd name="T7" fmla="*/ 49 h 350"/>
                <a:gd name="T8" fmla="*/ 281 w 292"/>
                <a:gd name="T9" fmla="*/ 57 h 350"/>
                <a:gd name="T10" fmla="*/ 287 w 292"/>
                <a:gd name="T11" fmla="*/ 69 h 350"/>
                <a:gd name="T12" fmla="*/ 292 w 292"/>
                <a:gd name="T13" fmla="*/ 81 h 350"/>
                <a:gd name="T14" fmla="*/ 291 w 292"/>
                <a:gd name="T15" fmla="*/ 95 h 350"/>
                <a:gd name="T16" fmla="*/ 285 w 292"/>
                <a:gd name="T17" fmla="*/ 107 h 350"/>
                <a:gd name="T18" fmla="*/ 156 w 292"/>
                <a:gd name="T19" fmla="*/ 329 h 350"/>
                <a:gd name="T20" fmla="*/ 147 w 292"/>
                <a:gd name="T21" fmla="*/ 340 h 350"/>
                <a:gd name="T22" fmla="*/ 136 w 292"/>
                <a:gd name="T23" fmla="*/ 347 h 350"/>
                <a:gd name="T24" fmla="*/ 123 w 292"/>
                <a:gd name="T25" fmla="*/ 350 h 350"/>
                <a:gd name="T26" fmla="*/ 109 w 292"/>
                <a:gd name="T27" fmla="*/ 349 h 350"/>
                <a:gd name="T28" fmla="*/ 97 w 292"/>
                <a:gd name="T29" fmla="*/ 345 h 350"/>
                <a:gd name="T30" fmla="*/ 21 w 292"/>
                <a:gd name="T31" fmla="*/ 303 h 350"/>
                <a:gd name="T32" fmla="*/ 11 w 292"/>
                <a:gd name="T33" fmla="*/ 293 h 350"/>
                <a:gd name="T34" fmla="*/ 4 w 292"/>
                <a:gd name="T35" fmla="*/ 283 h 350"/>
                <a:gd name="T36" fmla="*/ 0 w 292"/>
                <a:gd name="T37" fmla="*/ 270 h 350"/>
                <a:gd name="T38" fmla="*/ 1 w 292"/>
                <a:gd name="T39" fmla="*/ 257 h 350"/>
                <a:gd name="T40" fmla="*/ 6 w 292"/>
                <a:gd name="T41" fmla="*/ 244 h 350"/>
                <a:gd name="T42" fmla="*/ 136 w 292"/>
                <a:gd name="T43" fmla="*/ 22 h 350"/>
                <a:gd name="T44" fmla="*/ 144 w 292"/>
                <a:gd name="T45" fmla="*/ 11 h 350"/>
                <a:gd name="T46" fmla="*/ 155 w 292"/>
                <a:gd name="T47" fmla="*/ 4 h 350"/>
                <a:gd name="T48" fmla="*/ 169 w 292"/>
                <a:gd name="T4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350">
                  <a:moveTo>
                    <a:pt x="169" y="0"/>
                  </a:moveTo>
                  <a:lnTo>
                    <a:pt x="182" y="1"/>
                  </a:lnTo>
                  <a:lnTo>
                    <a:pt x="195" y="5"/>
                  </a:lnTo>
                  <a:lnTo>
                    <a:pt x="270" y="49"/>
                  </a:lnTo>
                  <a:lnTo>
                    <a:pt x="281" y="57"/>
                  </a:lnTo>
                  <a:lnTo>
                    <a:pt x="287" y="69"/>
                  </a:lnTo>
                  <a:lnTo>
                    <a:pt x="292" y="81"/>
                  </a:lnTo>
                  <a:lnTo>
                    <a:pt x="291" y="95"/>
                  </a:lnTo>
                  <a:lnTo>
                    <a:pt x="285" y="107"/>
                  </a:lnTo>
                  <a:lnTo>
                    <a:pt x="156" y="329"/>
                  </a:lnTo>
                  <a:lnTo>
                    <a:pt x="147" y="340"/>
                  </a:lnTo>
                  <a:lnTo>
                    <a:pt x="136" y="347"/>
                  </a:lnTo>
                  <a:lnTo>
                    <a:pt x="123" y="350"/>
                  </a:lnTo>
                  <a:lnTo>
                    <a:pt x="109" y="349"/>
                  </a:lnTo>
                  <a:lnTo>
                    <a:pt x="97" y="345"/>
                  </a:lnTo>
                  <a:lnTo>
                    <a:pt x="21" y="303"/>
                  </a:lnTo>
                  <a:lnTo>
                    <a:pt x="11" y="293"/>
                  </a:lnTo>
                  <a:lnTo>
                    <a:pt x="4" y="283"/>
                  </a:lnTo>
                  <a:lnTo>
                    <a:pt x="0" y="270"/>
                  </a:lnTo>
                  <a:lnTo>
                    <a:pt x="1" y="257"/>
                  </a:lnTo>
                  <a:lnTo>
                    <a:pt x="6" y="244"/>
                  </a:lnTo>
                  <a:lnTo>
                    <a:pt x="136" y="22"/>
                  </a:lnTo>
                  <a:lnTo>
                    <a:pt x="144" y="11"/>
                  </a:lnTo>
                  <a:lnTo>
                    <a:pt x="155" y="4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208" y="491"/>
              <a:ext cx="116" cy="38"/>
            </a:xfrm>
            <a:custGeom>
              <a:avLst/>
              <a:gdLst>
                <a:gd name="T0" fmla="*/ 159 w 1855"/>
                <a:gd name="T1" fmla="*/ 294 h 611"/>
                <a:gd name="T2" fmla="*/ 127 w 1855"/>
                <a:gd name="T3" fmla="*/ 312 h 611"/>
                <a:gd name="T4" fmla="*/ 107 w 1855"/>
                <a:gd name="T5" fmla="*/ 346 h 611"/>
                <a:gd name="T6" fmla="*/ 105 w 1855"/>
                <a:gd name="T7" fmla="*/ 440 h 611"/>
                <a:gd name="T8" fmla="*/ 115 w 1855"/>
                <a:gd name="T9" fmla="*/ 477 h 611"/>
                <a:gd name="T10" fmla="*/ 141 w 1855"/>
                <a:gd name="T11" fmla="*/ 503 h 611"/>
                <a:gd name="T12" fmla="*/ 179 w 1855"/>
                <a:gd name="T13" fmla="*/ 513 h 611"/>
                <a:gd name="T14" fmla="*/ 1702 w 1855"/>
                <a:gd name="T15" fmla="*/ 511 h 611"/>
                <a:gd name="T16" fmla="*/ 1735 w 1855"/>
                <a:gd name="T17" fmla="*/ 492 h 611"/>
                <a:gd name="T18" fmla="*/ 1755 w 1855"/>
                <a:gd name="T19" fmla="*/ 459 h 611"/>
                <a:gd name="T20" fmla="*/ 1757 w 1855"/>
                <a:gd name="T21" fmla="*/ 365 h 611"/>
                <a:gd name="T22" fmla="*/ 1747 w 1855"/>
                <a:gd name="T23" fmla="*/ 328 h 611"/>
                <a:gd name="T24" fmla="*/ 1720 w 1855"/>
                <a:gd name="T25" fmla="*/ 301 h 611"/>
                <a:gd name="T26" fmla="*/ 1682 w 1855"/>
                <a:gd name="T27" fmla="*/ 291 h 611"/>
                <a:gd name="T28" fmla="*/ 214 w 1855"/>
                <a:gd name="T29" fmla="*/ 0 h 611"/>
                <a:gd name="T30" fmla="*/ 1660 w 1855"/>
                <a:gd name="T31" fmla="*/ 2 h 611"/>
                <a:gd name="T32" fmla="*/ 1691 w 1855"/>
                <a:gd name="T33" fmla="*/ 20 h 611"/>
                <a:gd name="T34" fmla="*/ 1710 w 1855"/>
                <a:gd name="T35" fmla="*/ 51 h 611"/>
                <a:gd name="T36" fmla="*/ 1712 w 1855"/>
                <a:gd name="T37" fmla="*/ 140 h 611"/>
                <a:gd name="T38" fmla="*/ 1704 w 1855"/>
                <a:gd name="T39" fmla="*/ 174 h 611"/>
                <a:gd name="T40" fmla="*/ 1784 w 1855"/>
                <a:gd name="T41" fmla="*/ 187 h 611"/>
                <a:gd name="T42" fmla="*/ 1819 w 1855"/>
                <a:gd name="T43" fmla="*/ 197 h 611"/>
                <a:gd name="T44" fmla="*/ 1845 w 1855"/>
                <a:gd name="T45" fmla="*/ 222 h 611"/>
                <a:gd name="T46" fmla="*/ 1855 w 1855"/>
                <a:gd name="T47" fmla="*/ 257 h 611"/>
                <a:gd name="T48" fmla="*/ 1853 w 1855"/>
                <a:gd name="T49" fmla="*/ 559 h 611"/>
                <a:gd name="T50" fmla="*/ 1834 w 1855"/>
                <a:gd name="T51" fmla="*/ 590 h 611"/>
                <a:gd name="T52" fmla="*/ 1802 w 1855"/>
                <a:gd name="T53" fmla="*/ 609 h 611"/>
                <a:gd name="T54" fmla="*/ 71 w 1855"/>
                <a:gd name="T55" fmla="*/ 611 h 611"/>
                <a:gd name="T56" fmla="*/ 36 w 1855"/>
                <a:gd name="T57" fmla="*/ 601 h 611"/>
                <a:gd name="T58" fmla="*/ 9 w 1855"/>
                <a:gd name="T59" fmla="*/ 575 h 611"/>
                <a:gd name="T60" fmla="*/ 0 w 1855"/>
                <a:gd name="T61" fmla="*/ 540 h 611"/>
                <a:gd name="T62" fmla="*/ 2 w 1855"/>
                <a:gd name="T63" fmla="*/ 240 h 611"/>
                <a:gd name="T64" fmla="*/ 21 w 1855"/>
                <a:gd name="T65" fmla="*/ 208 h 611"/>
                <a:gd name="T66" fmla="*/ 52 w 1855"/>
                <a:gd name="T67" fmla="*/ 190 h 611"/>
                <a:gd name="T68" fmla="*/ 161 w 1855"/>
                <a:gd name="T69" fmla="*/ 187 h 611"/>
                <a:gd name="T70" fmla="*/ 145 w 1855"/>
                <a:gd name="T71" fmla="*/ 158 h 611"/>
                <a:gd name="T72" fmla="*/ 142 w 1855"/>
                <a:gd name="T73" fmla="*/ 70 h 611"/>
                <a:gd name="T74" fmla="*/ 152 w 1855"/>
                <a:gd name="T75" fmla="*/ 35 h 611"/>
                <a:gd name="T76" fmla="*/ 178 w 1855"/>
                <a:gd name="T77" fmla="*/ 9 h 611"/>
                <a:gd name="T78" fmla="*/ 214 w 1855"/>
                <a:gd name="T79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5" h="611">
                  <a:moveTo>
                    <a:pt x="179" y="291"/>
                  </a:moveTo>
                  <a:lnTo>
                    <a:pt x="159" y="294"/>
                  </a:lnTo>
                  <a:lnTo>
                    <a:pt x="141" y="301"/>
                  </a:lnTo>
                  <a:lnTo>
                    <a:pt x="127" y="312"/>
                  </a:lnTo>
                  <a:lnTo>
                    <a:pt x="115" y="328"/>
                  </a:lnTo>
                  <a:lnTo>
                    <a:pt x="107" y="346"/>
                  </a:lnTo>
                  <a:lnTo>
                    <a:pt x="105" y="365"/>
                  </a:lnTo>
                  <a:lnTo>
                    <a:pt x="105" y="440"/>
                  </a:lnTo>
                  <a:lnTo>
                    <a:pt x="107" y="459"/>
                  </a:lnTo>
                  <a:lnTo>
                    <a:pt x="115" y="477"/>
                  </a:lnTo>
                  <a:lnTo>
                    <a:pt x="127" y="492"/>
                  </a:lnTo>
                  <a:lnTo>
                    <a:pt x="141" y="503"/>
                  </a:lnTo>
                  <a:lnTo>
                    <a:pt x="159" y="511"/>
                  </a:lnTo>
                  <a:lnTo>
                    <a:pt x="179" y="513"/>
                  </a:lnTo>
                  <a:lnTo>
                    <a:pt x="1682" y="513"/>
                  </a:lnTo>
                  <a:lnTo>
                    <a:pt x="1702" y="511"/>
                  </a:lnTo>
                  <a:lnTo>
                    <a:pt x="1720" y="503"/>
                  </a:lnTo>
                  <a:lnTo>
                    <a:pt x="1735" y="492"/>
                  </a:lnTo>
                  <a:lnTo>
                    <a:pt x="1747" y="477"/>
                  </a:lnTo>
                  <a:lnTo>
                    <a:pt x="1755" y="459"/>
                  </a:lnTo>
                  <a:lnTo>
                    <a:pt x="1757" y="440"/>
                  </a:lnTo>
                  <a:lnTo>
                    <a:pt x="1757" y="365"/>
                  </a:lnTo>
                  <a:lnTo>
                    <a:pt x="1755" y="346"/>
                  </a:lnTo>
                  <a:lnTo>
                    <a:pt x="1747" y="328"/>
                  </a:lnTo>
                  <a:lnTo>
                    <a:pt x="1735" y="312"/>
                  </a:lnTo>
                  <a:lnTo>
                    <a:pt x="1720" y="301"/>
                  </a:lnTo>
                  <a:lnTo>
                    <a:pt x="1702" y="294"/>
                  </a:lnTo>
                  <a:lnTo>
                    <a:pt x="1682" y="291"/>
                  </a:lnTo>
                  <a:lnTo>
                    <a:pt x="179" y="291"/>
                  </a:lnTo>
                  <a:close/>
                  <a:moveTo>
                    <a:pt x="214" y="0"/>
                  </a:moveTo>
                  <a:lnTo>
                    <a:pt x="1641" y="0"/>
                  </a:lnTo>
                  <a:lnTo>
                    <a:pt x="1660" y="2"/>
                  </a:lnTo>
                  <a:lnTo>
                    <a:pt x="1677" y="9"/>
                  </a:lnTo>
                  <a:lnTo>
                    <a:pt x="1691" y="20"/>
                  </a:lnTo>
                  <a:lnTo>
                    <a:pt x="1703" y="35"/>
                  </a:lnTo>
                  <a:lnTo>
                    <a:pt x="1710" y="51"/>
                  </a:lnTo>
                  <a:lnTo>
                    <a:pt x="1712" y="70"/>
                  </a:lnTo>
                  <a:lnTo>
                    <a:pt x="1712" y="140"/>
                  </a:lnTo>
                  <a:lnTo>
                    <a:pt x="1710" y="158"/>
                  </a:lnTo>
                  <a:lnTo>
                    <a:pt x="1704" y="174"/>
                  </a:lnTo>
                  <a:lnTo>
                    <a:pt x="1693" y="187"/>
                  </a:lnTo>
                  <a:lnTo>
                    <a:pt x="1784" y="187"/>
                  </a:lnTo>
                  <a:lnTo>
                    <a:pt x="1802" y="190"/>
                  </a:lnTo>
                  <a:lnTo>
                    <a:pt x="1819" y="197"/>
                  </a:lnTo>
                  <a:lnTo>
                    <a:pt x="1834" y="208"/>
                  </a:lnTo>
                  <a:lnTo>
                    <a:pt x="1845" y="222"/>
                  </a:lnTo>
                  <a:lnTo>
                    <a:pt x="1853" y="240"/>
                  </a:lnTo>
                  <a:lnTo>
                    <a:pt x="1855" y="257"/>
                  </a:lnTo>
                  <a:lnTo>
                    <a:pt x="1855" y="540"/>
                  </a:lnTo>
                  <a:lnTo>
                    <a:pt x="1853" y="559"/>
                  </a:lnTo>
                  <a:lnTo>
                    <a:pt x="1845" y="575"/>
                  </a:lnTo>
                  <a:lnTo>
                    <a:pt x="1834" y="590"/>
                  </a:lnTo>
                  <a:lnTo>
                    <a:pt x="1819" y="601"/>
                  </a:lnTo>
                  <a:lnTo>
                    <a:pt x="1802" y="609"/>
                  </a:lnTo>
                  <a:lnTo>
                    <a:pt x="1784" y="611"/>
                  </a:lnTo>
                  <a:lnTo>
                    <a:pt x="71" y="611"/>
                  </a:lnTo>
                  <a:lnTo>
                    <a:pt x="52" y="609"/>
                  </a:lnTo>
                  <a:lnTo>
                    <a:pt x="36" y="601"/>
                  </a:lnTo>
                  <a:lnTo>
                    <a:pt x="21" y="590"/>
                  </a:lnTo>
                  <a:lnTo>
                    <a:pt x="9" y="575"/>
                  </a:lnTo>
                  <a:lnTo>
                    <a:pt x="2" y="559"/>
                  </a:lnTo>
                  <a:lnTo>
                    <a:pt x="0" y="540"/>
                  </a:lnTo>
                  <a:lnTo>
                    <a:pt x="0" y="257"/>
                  </a:lnTo>
                  <a:lnTo>
                    <a:pt x="2" y="240"/>
                  </a:lnTo>
                  <a:lnTo>
                    <a:pt x="9" y="222"/>
                  </a:lnTo>
                  <a:lnTo>
                    <a:pt x="21" y="208"/>
                  </a:lnTo>
                  <a:lnTo>
                    <a:pt x="36" y="197"/>
                  </a:lnTo>
                  <a:lnTo>
                    <a:pt x="52" y="190"/>
                  </a:lnTo>
                  <a:lnTo>
                    <a:pt x="71" y="187"/>
                  </a:lnTo>
                  <a:lnTo>
                    <a:pt x="161" y="187"/>
                  </a:lnTo>
                  <a:lnTo>
                    <a:pt x="152" y="174"/>
                  </a:lnTo>
                  <a:lnTo>
                    <a:pt x="145" y="158"/>
                  </a:lnTo>
                  <a:lnTo>
                    <a:pt x="142" y="140"/>
                  </a:lnTo>
                  <a:lnTo>
                    <a:pt x="142" y="70"/>
                  </a:lnTo>
                  <a:lnTo>
                    <a:pt x="145" y="51"/>
                  </a:lnTo>
                  <a:lnTo>
                    <a:pt x="152" y="35"/>
                  </a:lnTo>
                  <a:lnTo>
                    <a:pt x="163" y="20"/>
                  </a:lnTo>
                  <a:lnTo>
                    <a:pt x="178" y="9"/>
                  </a:lnTo>
                  <a:lnTo>
                    <a:pt x="195" y="2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252332"/>
              </p:ext>
            </p:extLst>
          </p:nvPr>
        </p:nvGraphicFramePr>
        <p:xfrm>
          <a:off x="2743200" y="937181"/>
          <a:ext cx="6019800" cy="45215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4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077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+mn-lt"/>
                          <a:ea typeface="Times New Roman"/>
                          <a:cs typeface="Calibri"/>
                        </a:rPr>
                        <a:t>Services</a:t>
                      </a:r>
                      <a:endParaRPr lang="en-US" sz="2800" i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+mn-lt"/>
                          <a:ea typeface="Times New Roman"/>
                          <a:cs typeface="Calibri"/>
                        </a:rPr>
                        <a:t>Duration</a:t>
                      </a:r>
                      <a:endParaRPr lang="en-US" sz="2800" i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+mn-lt"/>
                          <a:ea typeface="Times New Roman"/>
                          <a:cs typeface="Calibri"/>
                        </a:rPr>
                        <a:t>Penalties</a:t>
                      </a:r>
                      <a:endParaRPr lang="en-US" sz="2800" i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latin typeface="+mn-lt"/>
                          <a:ea typeface="Times New Roman"/>
                          <a:cs typeface="Calibri"/>
                        </a:rPr>
                        <a:t>Deduction from monthly invoice</a:t>
                      </a:r>
                      <a:endParaRPr lang="en-US" sz="2800" i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116">
                <a:tc rowSpan="5"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Calibri"/>
                        </a:rPr>
                        <a:t>Visit the monthly target 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Calibri"/>
                        </a:rPr>
                        <a:t>Monthly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+mn-lt"/>
                          <a:ea typeface="Times New Roman"/>
                          <a:cs typeface="Calibri"/>
                        </a:rPr>
                        <a:t>80-98% from the monthly target </a:t>
                      </a:r>
                      <a:endParaRPr lang="en-US" sz="2800" i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+mn-lt"/>
                          <a:ea typeface="Times New Roman"/>
                          <a:cs typeface="Calibri"/>
                        </a:rPr>
                        <a:t>6%</a:t>
                      </a:r>
                      <a:endParaRPr lang="en-US" sz="2800" i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116">
                <a:tc vMerge="1">
                  <a:txBody>
                    <a:bodyPr/>
                    <a:lstStyle/>
                    <a:p>
                      <a:pPr algn="ctr"/>
                      <a:endParaRPr lang="en-US" sz="7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7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+mn-lt"/>
                          <a:ea typeface="Times New Roman"/>
                          <a:cs typeface="Calibri"/>
                        </a:rPr>
                        <a:t>60-79% from the monthly target </a:t>
                      </a:r>
                      <a:endParaRPr lang="en-US" sz="2800" i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+mn-lt"/>
                          <a:ea typeface="Times New Roman"/>
                          <a:cs typeface="Calibri"/>
                        </a:rPr>
                        <a:t>7%</a:t>
                      </a:r>
                      <a:endParaRPr lang="en-US" sz="2800" i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116">
                <a:tc vMerge="1">
                  <a:txBody>
                    <a:bodyPr/>
                    <a:lstStyle/>
                    <a:p>
                      <a:pPr algn="ctr"/>
                      <a:endParaRPr lang="en-US" sz="7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7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+mn-lt"/>
                          <a:ea typeface="Times New Roman"/>
                          <a:cs typeface="Calibri"/>
                        </a:rPr>
                        <a:t>40-59% from the monthly target</a:t>
                      </a:r>
                      <a:endParaRPr lang="en-US" sz="2800" i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+mn-lt"/>
                          <a:ea typeface="Times New Roman"/>
                          <a:cs typeface="Calibri"/>
                        </a:rPr>
                        <a:t>8%</a:t>
                      </a:r>
                      <a:endParaRPr lang="en-US" sz="2800" i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116">
                <a:tc vMerge="1">
                  <a:txBody>
                    <a:bodyPr/>
                    <a:lstStyle/>
                    <a:p>
                      <a:pPr algn="ctr"/>
                      <a:endParaRPr lang="en-US" sz="7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7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+mn-lt"/>
                          <a:ea typeface="Times New Roman"/>
                          <a:cs typeface="Calibri"/>
                        </a:rPr>
                        <a:t>20-39% from the monthly target</a:t>
                      </a:r>
                      <a:endParaRPr lang="en-US" sz="2800" i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+mn-lt"/>
                          <a:ea typeface="Times New Roman"/>
                          <a:cs typeface="Calibri"/>
                        </a:rPr>
                        <a:t>9%</a:t>
                      </a:r>
                      <a:endParaRPr lang="en-US" sz="2800" i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2477">
                <a:tc vMerge="1">
                  <a:txBody>
                    <a:bodyPr/>
                    <a:lstStyle/>
                    <a:p>
                      <a:pPr algn="ctr"/>
                      <a:endParaRPr lang="en-US" sz="7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7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+mn-lt"/>
                          <a:ea typeface="Times New Roman"/>
                          <a:cs typeface="Calibri"/>
                        </a:rPr>
                        <a:t>0-19% from the monthly target</a:t>
                      </a:r>
                      <a:endParaRPr lang="en-US" sz="2800" i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latin typeface="+mn-lt"/>
                          <a:ea typeface="Times New Roman"/>
                          <a:cs typeface="Calibri"/>
                        </a:rPr>
                        <a:t>10%</a:t>
                      </a:r>
                      <a:endParaRPr lang="en-US" sz="2800" i="1" dirty="0"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017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6405C3-6273-C2CB-F3E2-32A325FC6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0" y="1552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Contingency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0D1D26-3CBE-4C6B-9977-A4B014D9A81F}"/>
              </a:ext>
            </a:extLst>
          </p:cNvPr>
          <p:cNvGrpSpPr/>
          <p:nvPr/>
        </p:nvGrpSpPr>
        <p:grpSpPr>
          <a:xfrm>
            <a:off x="451111" y="2835068"/>
            <a:ext cx="3135371" cy="2107728"/>
            <a:chOff x="7227403" y="3309495"/>
            <a:chExt cx="3674428" cy="2740270"/>
          </a:xfrm>
        </p:grpSpPr>
        <p:grpSp>
          <p:nvGrpSpPr>
            <p:cNvPr id="18" name="Group 36">
              <a:extLst>
                <a:ext uri="{FF2B5EF4-FFF2-40B4-BE49-F238E27FC236}">
                  <a16:creationId xmlns:a16="http://schemas.microsoft.com/office/drawing/2014/main" id="{DC9B9744-F1DE-4985-B9C5-40BBA6C696FD}"/>
                </a:ext>
              </a:extLst>
            </p:cNvPr>
            <p:cNvGrpSpPr/>
            <p:nvPr/>
          </p:nvGrpSpPr>
          <p:grpSpPr>
            <a:xfrm>
              <a:off x="7227403" y="3309495"/>
              <a:ext cx="3674428" cy="747346"/>
              <a:chOff x="7341577" y="3133648"/>
              <a:chExt cx="3674428" cy="747346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48F982F-1EE5-424D-B76D-0F10B5A8D813}"/>
                  </a:ext>
                </a:extLst>
              </p:cNvPr>
              <p:cNvSpPr/>
              <p:nvPr/>
            </p:nvSpPr>
            <p:spPr>
              <a:xfrm>
                <a:off x="7341577" y="3133648"/>
                <a:ext cx="747346" cy="74734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3867E96-00C5-447A-9B87-F8CB45CFE10D}"/>
                  </a:ext>
                </a:extLst>
              </p:cNvPr>
              <p:cNvSpPr/>
              <p:nvPr/>
            </p:nvSpPr>
            <p:spPr>
              <a:xfrm>
                <a:off x="8317271" y="3133648"/>
                <a:ext cx="747346" cy="7473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9643AF6-F81B-4471-84ED-A36FB045CDE3}"/>
                  </a:ext>
                </a:extLst>
              </p:cNvPr>
              <p:cNvSpPr/>
              <p:nvPr/>
            </p:nvSpPr>
            <p:spPr>
              <a:xfrm>
                <a:off x="9292965" y="3133648"/>
                <a:ext cx="747346" cy="74734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AD9C9BA-F3A4-4F6B-B2F0-50BCB729F263}"/>
                  </a:ext>
                </a:extLst>
              </p:cNvPr>
              <p:cNvSpPr/>
              <p:nvPr/>
            </p:nvSpPr>
            <p:spPr>
              <a:xfrm>
                <a:off x="10268659" y="3133648"/>
                <a:ext cx="747346" cy="74734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37">
              <a:extLst>
                <a:ext uri="{FF2B5EF4-FFF2-40B4-BE49-F238E27FC236}">
                  <a16:creationId xmlns:a16="http://schemas.microsoft.com/office/drawing/2014/main" id="{5040A845-0F0F-412E-983D-5EC10477B2FE}"/>
                </a:ext>
              </a:extLst>
            </p:cNvPr>
            <p:cNvGrpSpPr/>
            <p:nvPr/>
          </p:nvGrpSpPr>
          <p:grpSpPr>
            <a:xfrm>
              <a:off x="7227403" y="4305957"/>
              <a:ext cx="3674428" cy="747346"/>
              <a:chOff x="7341577" y="3133648"/>
              <a:chExt cx="3674428" cy="74734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674412A-FC5D-4443-8686-E264BD1139F2}"/>
                  </a:ext>
                </a:extLst>
              </p:cNvPr>
              <p:cNvSpPr/>
              <p:nvPr/>
            </p:nvSpPr>
            <p:spPr>
              <a:xfrm>
                <a:off x="7341577" y="3133648"/>
                <a:ext cx="747346" cy="7473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84418ED-D61F-4BD3-9877-29D473FA878C}"/>
                  </a:ext>
                </a:extLst>
              </p:cNvPr>
              <p:cNvSpPr/>
              <p:nvPr/>
            </p:nvSpPr>
            <p:spPr>
              <a:xfrm>
                <a:off x="8317271" y="3133648"/>
                <a:ext cx="747346" cy="74734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F4800B3-4002-47A1-8482-EAD701E27F30}"/>
                  </a:ext>
                </a:extLst>
              </p:cNvPr>
              <p:cNvSpPr/>
              <p:nvPr/>
            </p:nvSpPr>
            <p:spPr>
              <a:xfrm>
                <a:off x="9292965" y="3133648"/>
                <a:ext cx="747346" cy="74734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D9238BB-F2FC-44CC-8DAC-B03EC2C136BC}"/>
                  </a:ext>
                </a:extLst>
              </p:cNvPr>
              <p:cNvSpPr/>
              <p:nvPr/>
            </p:nvSpPr>
            <p:spPr>
              <a:xfrm>
                <a:off x="10268659" y="3133648"/>
                <a:ext cx="747346" cy="7473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42">
              <a:extLst>
                <a:ext uri="{FF2B5EF4-FFF2-40B4-BE49-F238E27FC236}">
                  <a16:creationId xmlns:a16="http://schemas.microsoft.com/office/drawing/2014/main" id="{BE70CEBF-0610-4845-8D51-4E7748593313}"/>
                </a:ext>
              </a:extLst>
            </p:cNvPr>
            <p:cNvGrpSpPr/>
            <p:nvPr/>
          </p:nvGrpSpPr>
          <p:grpSpPr>
            <a:xfrm>
              <a:off x="7227403" y="5302419"/>
              <a:ext cx="3674428" cy="747346"/>
              <a:chOff x="7341577" y="3133648"/>
              <a:chExt cx="3674428" cy="74734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9AA890A-D719-4129-B197-986703153E1F}"/>
                  </a:ext>
                </a:extLst>
              </p:cNvPr>
              <p:cNvSpPr/>
              <p:nvPr/>
            </p:nvSpPr>
            <p:spPr>
              <a:xfrm>
                <a:off x="7341577" y="3133648"/>
                <a:ext cx="747346" cy="74734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727997E-4F46-4B89-A8DF-70C279453426}"/>
                  </a:ext>
                </a:extLst>
              </p:cNvPr>
              <p:cNvSpPr/>
              <p:nvPr/>
            </p:nvSpPr>
            <p:spPr>
              <a:xfrm>
                <a:off x="8317271" y="3133648"/>
                <a:ext cx="747346" cy="74734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FE8DD60-8B86-4A12-A431-35A1FAFC3FB9}"/>
                  </a:ext>
                </a:extLst>
              </p:cNvPr>
              <p:cNvSpPr/>
              <p:nvPr/>
            </p:nvSpPr>
            <p:spPr>
              <a:xfrm>
                <a:off x="9292965" y="3133648"/>
                <a:ext cx="747346" cy="7473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FCCE1DF-0BFB-4B6E-9461-DFED31CDE2FE}"/>
                  </a:ext>
                </a:extLst>
              </p:cNvPr>
              <p:cNvSpPr/>
              <p:nvPr/>
            </p:nvSpPr>
            <p:spPr>
              <a:xfrm>
                <a:off x="10268659" y="3133648"/>
                <a:ext cx="747346" cy="7473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895FA938-9569-45B9-920A-FB8242EA2484}"/>
              </a:ext>
            </a:extLst>
          </p:cNvPr>
          <p:cNvSpPr/>
          <p:nvPr/>
        </p:nvSpPr>
        <p:spPr>
          <a:xfrm>
            <a:off x="2237383" y="3860287"/>
            <a:ext cx="339383" cy="22419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Freeform: Shape 50">
            <a:extLst>
              <a:ext uri="{FF2B5EF4-FFF2-40B4-BE49-F238E27FC236}">
                <a16:creationId xmlns:a16="http://schemas.microsoft.com/office/drawing/2014/main" id="{BD578103-0B96-4C81-A708-315CC0651676}"/>
              </a:ext>
            </a:extLst>
          </p:cNvPr>
          <p:cNvSpPr/>
          <p:nvPr/>
        </p:nvSpPr>
        <p:spPr>
          <a:xfrm>
            <a:off x="2337469" y="2919511"/>
            <a:ext cx="126627" cy="386139"/>
          </a:xfrm>
          <a:custGeom>
            <a:avLst/>
            <a:gdLst>
              <a:gd name="connsiteX0" fmla="*/ 124699 w 249731"/>
              <a:gd name="connsiteY0" fmla="*/ 351172 h 844818"/>
              <a:gd name="connsiteX1" fmla="*/ 148511 w 249731"/>
              <a:gd name="connsiteY1" fmla="*/ 374985 h 844818"/>
              <a:gd name="connsiteX2" fmla="*/ 148511 w 249731"/>
              <a:gd name="connsiteY2" fmla="*/ 391177 h 844818"/>
              <a:gd name="connsiteX3" fmla="*/ 148511 w 249731"/>
              <a:gd name="connsiteY3" fmla="*/ 400702 h 844818"/>
              <a:gd name="connsiteX4" fmla="*/ 148511 w 249731"/>
              <a:gd name="connsiteY4" fmla="*/ 430230 h 844818"/>
              <a:gd name="connsiteX5" fmla="*/ 148511 w 249731"/>
              <a:gd name="connsiteY5" fmla="*/ 592155 h 844818"/>
              <a:gd name="connsiteX6" fmla="*/ 184706 w 249731"/>
              <a:gd name="connsiteY6" fmla="*/ 655972 h 844818"/>
              <a:gd name="connsiteX7" fmla="*/ 184706 w 249731"/>
              <a:gd name="connsiteY7" fmla="*/ 781702 h 844818"/>
              <a:gd name="connsiteX8" fmla="*/ 58024 w 249731"/>
              <a:gd name="connsiteY8" fmla="*/ 775035 h 844818"/>
              <a:gd name="connsiteX9" fmla="*/ 73264 w 249731"/>
              <a:gd name="connsiteY9" fmla="*/ 647400 h 844818"/>
              <a:gd name="connsiteX10" fmla="*/ 100886 w 249731"/>
              <a:gd name="connsiteY10" fmla="*/ 605489 h 844818"/>
              <a:gd name="connsiteX11" fmla="*/ 100886 w 249731"/>
              <a:gd name="connsiteY11" fmla="*/ 408322 h 844818"/>
              <a:gd name="connsiteX12" fmla="*/ 100886 w 249731"/>
              <a:gd name="connsiteY12" fmla="*/ 400702 h 844818"/>
              <a:gd name="connsiteX13" fmla="*/ 100886 w 249731"/>
              <a:gd name="connsiteY13" fmla="*/ 398797 h 844818"/>
              <a:gd name="connsiteX14" fmla="*/ 100886 w 249731"/>
              <a:gd name="connsiteY14" fmla="*/ 374985 h 844818"/>
              <a:gd name="connsiteX15" fmla="*/ 124699 w 249731"/>
              <a:gd name="connsiteY15" fmla="*/ 351172 h 844818"/>
              <a:gd name="connsiteX16" fmla="*/ 122794 w 249731"/>
              <a:gd name="connsiteY16" fmla="*/ 20655 h 844818"/>
              <a:gd name="connsiteX17" fmla="*/ 85646 w 249731"/>
              <a:gd name="connsiteY17" fmla="*/ 75900 h 844818"/>
              <a:gd name="connsiteX18" fmla="*/ 85646 w 249731"/>
              <a:gd name="connsiteY18" fmla="*/ 333075 h 844818"/>
              <a:gd name="connsiteX19" fmla="*/ 86599 w 249731"/>
              <a:gd name="connsiteY19" fmla="*/ 589297 h 844818"/>
              <a:gd name="connsiteX20" fmla="*/ 65644 w 249731"/>
              <a:gd name="connsiteY20" fmla="*/ 634065 h 844818"/>
              <a:gd name="connsiteX21" fmla="*/ 50404 w 249731"/>
              <a:gd name="connsiteY21" fmla="*/ 785512 h 844818"/>
              <a:gd name="connsiteX22" fmla="*/ 197089 w 249731"/>
              <a:gd name="connsiteY22" fmla="*/ 788370 h 844818"/>
              <a:gd name="connsiteX23" fmla="*/ 186611 w 249731"/>
              <a:gd name="connsiteY23" fmla="*/ 636922 h 844818"/>
              <a:gd name="connsiteX24" fmla="*/ 163751 w 249731"/>
              <a:gd name="connsiteY24" fmla="*/ 585487 h 844818"/>
              <a:gd name="connsiteX25" fmla="*/ 164704 w 249731"/>
              <a:gd name="connsiteY25" fmla="*/ 75900 h 844818"/>
              <a:gd name="connsiteX26" fmla="*/ 122794 w 249731"/>
              <a:gd name="connsiteY26" fmla="*/ 20655 h 844818"/>
              <a:gd name="connsiteX27" fmla="*/ 120651 w 249731"/>
              <a:gd name="connsiteY27" fmla="*/ 27 h 844818"/>
              <a:gd name="connsiteX28" fmla="*/ 154226 w 249731"/>
              <a:gd name="connsiteY28" fmla="*/ 8272 h 844818"/>
              <a:gd name="connsiteX29" fmla="*/ 186611 w 249731"/>
              <a:gd name="connsiteY29" fmla="*/ 60660 h 844818"/>
              <a:gd name="connsiteX30" fmla="*/ 186611 w 249731"/>
              <a:gd name="connsiteY30" fmla="*/ 125430 h 844818"/>
              <a:gd name="connsiteX31" fmla="*/ 196136 w 249731"/>
              <a:gd name="connsiteY31" fmla="*/ 172102 h 844818"/>
              <a:gd name="connsiteX32" fmla="*/ 221854 w 249731"/>
              <a:gd name="connsiteY32" fmla="*/ 172102 h 844818"/>
              <a:gd name="connsiteX33" fmla="*/ 232331 w 249731"/>
              <a:gd name="connsiteY33" fmla="*/ 182580 h 844818"/>
              <a:gd name="connsiteX34" fmla="*/ 221854 w 249731"/>
              <a:gd name="connsiteY34" fmla="*/ 193057 h 844818"/>
              <a:gd name="connsiteX35" fmla="*/ 195184 w 249731"/>
              <a:gd name="connsiteY35" fmla="*/ 193057 h 844818"/>
              <a:gd name="connsiteX36" fmla="*/ 186611 w 249731"/>
              <a:gd name="connsiteY36" fmla="*/ 241635 h 844818"/>
              <a:gd name="connsiteX37" fmla="*/ 194231 w 249731"/>
              <a:gd name="connsiteY37" fmla="*/ 289260 h 844818"/>
              <a:gd name="connsiteX38" fmla="*/ 221854 w 249731"/>
              <a:gd name="connsiteY38" fmla="*/ 289260 h 844818"/>
              <a:gd name="connsiteX39" fmla="*/ 232331 w 249731"/>
              <a:gd name="connsiteY39" fmla="*/ 299737 h 844818"/>
              <a:gd name="connsiteX40" fmla="*/ 221854 w 249731"/>
              <a:gd name="connsiteY40" fmla="*/ 310215 h 844818"/>
              <a:gd name="connsiteX41" fmla="*/ 198041 w 249731"/>
              <a:gd name="connsiteY41" fmla="*/ 310215 h 844818"/>
              <a:gd name="connsiteX42" fmla="*/ 184706 w 249731"/>
              <a:gd name="connsiteY42" fmla="*/ 356887 h 844818"/>
              <a:gd name="connsiteX43" fmla="*/ 195184 w 249731"/>
              <a:gd name="connsiteY43" fmla="*/ 406417 h 844818"/>
              <a:gd name="connsiteX44" fmla="*/ 221854 w 249731"/>
              <a:gd name="connsiteY44" fmla="*/ 406417 h 844818"/>
              <a:gd name="connsiteX45" fmla="*/ 232331 w 249731"/>
              <a:gd name="connsiteY45" fmla="*/ 416895 h 844818"/>
              <a:gd name="connsiteX46" fmla="*/ 221854 w 249731"/>
              <a:gd name="connsiteY46" fmla="*/ 427372 h 844818"/>
              <a:gd name="connsiteX47" fmla="*/ 192326 w 249731"/>
              <a:gd name="connsiteY47" fmla="*/ 427372 h 844818"/>
              <a:gd name="connsiteX48" fmla="*/ 186611 w 249731"/>
              <a:gd name="connsiteY48" fmla="*/ 476902 h 844818"/>
              <a:gd name="connsiteX49" fmla="*/ 193279 w 249731"/>
              <a:gd name="connsiteY49" fmla="*/ 523575 h 844818"/>
              <a:gd name="connsiteX50" fmla="*/ 221854 w 249731"/>
              <a:gd name="connsiteY50" fmla="*/ 523575 h 844818"/>
              <a:gd name="connsiteX51" fmla="*/ 232331 w 249731"/>
              <a:gd name="connsiteY51" fmla="*/ 534052 h 844818"/>
              <a:gd name="connsiteX52" fmla="*/ 221854 w 249731"/>
              <a:gd name="connsiteY52" fmla="*/ 544530 h 844818"/>
              <a:gd name="connsiteX53" fmla="*/ 195184 w 249731"/>
              <a:gd name="connsiteY53" fmla="*/ 544530 h 844818"/>
              <a:gd name="connsiteX54" fmla="*/ 186611 w 249731"/>
              <a:gd name="connsiteY54" fmla="*/ 588345 h 844818"/>
              <a:gd name="connsiteX55" fmla="*/ 205661 w 249731"/>
              <a:gd name="connsiteY55" fmla="*/ 622635 h 844818"/>
              <a:gd name="connsiteX56" fmla="*/ 214234 w 249731"/>
              <a:gd name="connsiteY56" fmla="*/ 805515 h 844818"/>
              <a:gd name="connsiteX57" fmla="*/ 36116 w 249731"/>
              <a:gd name="connsiteY57" fmla="*/ 808372 h 844818"/>
              <a:gd name="connsiteX58" fmla="*/ 41831 w 249731"/>
              <a:gd name="connsiteY58" fmla="*/ 627397 h 844818"/>
              <a:gd name="connsiteX59" fmla="*/ 62786 w 249731"/>
              <a:gd name="connsiteY59" fmla="*/ 574057 h 844818"/>
              <a:gd name="connsiteX60" fmla="*/ 62786 w 249731"/>
              <a:gd name="connsiteY60" fmla="*/ 72090 h 844818"/>
              <a:gd name="connsiteX61" fmla="*/ 120651 w 249731"/>
              <a:gd name="connsiteY61" fmla="*/ 27 h 84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49731" h="844818">
                <a:moveTo>
                  <a:pt x="124699" y="351172"/>
                </a:moveTo>
                <a:cubicBezTo>
                  <a:pt x="138034" y="351172"/>
                  <a:pt x="148511" y="361650"/>
                  <a:pt x="148511" y="374985"/>
                </a:cubicBezTo>
                <a:lnTo>
                  <a:pt x="148511" y="391177"/>
                </a:lnTo>
                <a:cubicBezTo>
                  <a:pt x="148511" y="394035"/>
                  <a:pt x="148511" y="396892"/>
                  <a:pt x="148511" y="400702"/>
                </a:cubicBezTo>
                <a:cubicBezTo>
                  <a:pt x="148511" y="410227"/>
                  <a:pt x="148511" y="420705"/>
                  <a:pt x="148511" y="430230"/>
                </a:cubicBezTo>
                <a:lnTo>
                  <a:pt x="148511" y="592155"/>
                </a:lnTo>
                <a:cubicBezTo>
                  <a:pt x="149464" y="615967"/>
                  <a:pt x="155179" y="637875"/>
                  <a:pt x="184706" y="655972"/>
                </a:cubicBezTo>
                <a:cubicBezTo>
                  <a:pt x="225664" y="681689"/>
                  <a:pt x="220901" y="747412"/>
                  <a:pt x="184706" y="781702"/>
                </a:cubicBezTo>
                <a:cubicBezTo>
                  <a:pt x="149464" y="815039"/>
                  <a:pt x="89456" y="812182"/>
                  <a:pt x="58024" y="775035"/>
                </a:cubicBezTo>
                <a:cubicBezTo>
                  <a:pt x="24686" y="735030"/>
                  <a:pt x="28496" y="675022"/>
                  <a:pt x="73264" y="647400"/>
                </a:cubicBezTo>
                <a:cubicBezTo>
                  <a:pt x="92314" y="635017"/>
                  <a:pt x="98981" y="622635"/>
                  <a:pt x="100886" y="605489"/>
                </a:cubicBezTo>
                <a:lnTo>
                  <a:pt x="100886" y="408322"/>
                </a:lnTo>
                <a:cubicBezTo>
                  <a:pt x="100886" y="405464"/>
                  <a:pt x="100886" y="403560"/>
                  <a:pt x="100886" y="400702"/>
                </a:cubicBezTo>
                <a:cubicBezTo>
                  <a:pt x="100886" y="399750"/>
                  <a:pt x="100886" y="399750"/>
                  <a:pt x="100886" y="398797"/>
                </a:cubicBezTo>
                <a:lnTo>
                  <a:pt x="100886" y="374985"/>
                </a:lnTo>
                <a:cubicBezTo>
                  <a:pt x="100886" y="361650"/>
                  <a:pt x="111364" y="351172"/>
                  <a:pt x="124699" y="351172"/>
                </a:cubicBezTo>
                <a:close/>
                <a:moveTo>
                  <a:pt x="122794" y="20655"/>
                </a:moveTo>
                <a:cubicBezTo>
                  <a:pt x="89456" y="20655"/>
                  <a:pt x="85646" y="48277"/>
                  <a:pt x="85646" y="75900"/>
                </a:cubicBezTo>
                <a:cubicBezTo>
                  <a:pt x="85646" y="161625"/>
                  <a:pt x="85646" y="247350"/>
                  <a:pt x="85646" y="333075"/>
                </a:cubicBezTo>
                <a:cubicBezTo>
                  <a:pt x="85646" y="418800"/>
                  <a:pt x="84694" y="504525"/>
                  <a:pt x="86599" y="589297"/>
                </a:cubicBezTo>
                <a:cubicBezTo>
                  <a:pt x="86599" y="608347"/>
                  <a:pt x="81836" y="621682"/>
                  <a:pt x="65644" y="634065"/>
                </a:cubicBezTo>
                <a:cubicBezTo>
                  <a:pt x="15161" y="673117"/>
                  <a:pt x="9446" y="740745"/>
                  <a:pt x="50404" y="785512"/>
                </a:cubicBezTo>
                <a:cubicBezTo>
                  <a:pt x="89456" y="828375"/>
                  <a:pt x="156131" y="829327"/>
                  <a:pt x="197089" y="788370"/>
                </a:cubicBezTo>
                <a:cubicBezTo>
                  <a:pt x="239951" y="744555"/>
                  <a:pt x="237094" y="675975"/>
                  <a:pt x="186611" y="636922"/>
                </a:cubicBezTo>
                <a:cubicBezTo>
                  <a:pt x="166609" y="621682"/>
                  <a:pt x="163751" y="606442"/>
                  <a:pt x="163751" y="585487"/>
                </a:cubicBezTo>
                <a:cubicBezTo>
                  <a:pt x="164704" y="415942"/>
                  <a:pt x="163751" y="245445"/>
                  <a:pt x="164704" y="75900"/>
                </a:cubicBezTo>
                <a:cubicBezTo>
                  <a:pt x="164704" y="45420"/>
                  <a:pt x="158036" y="19702"/>
                  <a:pt x="122794" y="20655"/>
                </a:cubicBezTo>
                <a:close/>
                <a:moveTo>
                  <a:pt x="120651" y="27"/>
                </a:moveTo>
                <a:cubicBezTo>
                  <a:pt x="131366" y="-300"/>
                  <a:pt x="142796" y="2319"/>
                  <a:pt x="154226" y="8272"/>
                </a:cubicBezTo>
                <a:cubicBezTo>
                  <a:pt x="175181" y="18750"/>
                  <a:pt x="185659" y="37800"/>
                  <a:pt x="186611" y="60660"/>
                </a:cubicBezTo>
                <a:cubicBezTo>
                  <a:pt x="187564" y="81615"/>
                  <a:pt x="188516" y="103522"/>
                  <a:pt x="186611" y="125430"/>
                </a:cubicBezTo>
                <a:cubicBezTo>
                  <a:pt x="185659" y="144480"/>
                  <a:pt x="186611" y="161625"/>
                  <a:pt x="196136" y="172102"/>
                </a:cubicBezTo>
                <a:lnTo>
                  <a:pt x="221854" y="172102"/>
                </a:lnTo>
                <a:cubicBezTo>
                  <a:pt x="227569" y="172102"/>
                  <a:pt x="232331" y="176865"/>
                  <a:pt x="232331" y="182580"/>
                </a:cubicBezTo>
                <a:cubicBezTo>
                  <a:pt x="232331" y="188295"/>
                  <a:pt x="227569" y="193057"/>
                  <a:pt x="221854" y="193057"/>
                </a:cubicBezTo>
                <a:lnTo>
                  <a:pt x="195184" y="193057"/>
                </a:lnTo>
                <a:cubicBezTo>
                  <a:pt x="187564" y="202582"/>
                  <a:pt x="187564" y="218775"/>
                  <a:pt x="186611" y="241635"/>
                </a:cubicBezTo>
                <a:cubicBezTo>
                  <a:pt x="187564" y="264495"/>
                  <a:pt x="187564" y="279735"/>
                  <a:pt x="194231" y="289260"/>
                </a:cubicBezTo>
                <a:lnTo>
                  <a:pt x="221854" y="289260"/>
                </a:lnTo>
                <a:cubicBezTo>
                  <a:pt x="227569" y="289260"/>
                  <a:pt x="232331" y="294022"/>
                  <a:pt x="232331" y="299737"/>
                </a:cubicBezTo>
                <a:cubicBezTo>
                  <a:pt x="232331" y="305452"/>
                  <a:pt x="227569" y="310215"/>
                  <a:pt x="221854" y="310215"/>
                </a:cubicBezTo>
                <a:lnTo>
                  <a:pt x="198041" y="310215"/>
                </a:lnTo>
                <a:cubicBezTo>
                  <a:pt x="185659" y="319740"/>
                  <a:pt x="184706" y="334027"/>
                  <a:pt x="184706" y="356887"/>
                </a:cubicBezTo>
                <a:cubicBezTo>
                  <a:pt x="185659" y="378795"/>
                  <a:pt x="184706" y="395940"/>
                  <a:pt x="195184" y="406417"/>
                </a:cubicBezTo>
                <a:lnTo>
                  <a:pt x="221854" y="406417"/>
                </a:lnTo>
                <a:cubicBezTo>
                  <a:pt x="227569" y="406417"/>
                  <a:pt x="232331" y="411180"/>
                  <a:pt x="232331" y="416895"/>
                </a:cubicBezTo>
                <a:cubicBezTo>
                  <a:pt x="232331" y="422610"/>
                  <a:pt x="227569" y="427372"/>
                  <a:pt x="221854" y="427372"/>
                </a:cubicBezTo>
                <a:lnTo>
                  <a:pt x="192326" y="427372"/>
                </a:lnTo>
                <a:cubicBezTo>
                  <a:pt x="185659" y="436897"/>
                  <a:pt x="187564" y="454042"/>
                  <a:pt x="186611" y="476902"/>
                </a:cubicBezTo>
                <a:cubicBezTo>
                  <a:pt x="187564" y="500715"/>
                  <a:pt x="187564" y="515002"/>
                  <a:pt x="193279" y="523575"/>
                </a:cubicBezTo>
                <a:lnTo>
                  <a:pt x="221854" y="523575"/>
                </a:lnTo>
                <a:cubicBezTo>
                  <a:pt x="227569" y="523575"/>
                  <a:pt x="232331" y="528337"/>
                  <a:pt x="232331" y="534052"/>
                </a:cubicBezTo>
                <a:cubicBezTo>
                  <a:pt x="232331" y="539767"/>
                  <a:pt x="227569" y="544530"/>
                  <a:pt x="221854" y="544530"/>
                </a:cubicBezTo>
                <a:lnTo>
                  <a:pt x="195184" y="544530"/>
                </a:lnTo>
                <a:cubicBezTo>
                  <a:pt x="188516" y="552150"/>
                  <a:pt x="187564" y="565485"/>
                  <a:pt x="186611" y="588345"/>
                </a:cubicBezTo>
                <a:cubicBezTo>
                  <a:pt x="188516" y="603585"/>
                  <a:pt x="195184" y="613110"/>
                  <a:pt x="205661" y="622635"/>
                </a:cubicBezTo>
                <a:cubicBezTo>
                  <a:pt x="260906" y="673117"/>
                  <a:pt x="264716" y="751222"/>
                  <a:pt x="214234" y="805515"/>
                </a:cubicBezTo>
                <a:cubicBezTo>
                  <a:pt x="163751" y="856950"/>
                  <a:pt x="86599" y="857902"/>
                  <a:pt x="36116" y="808372"/>
                </a:cubicBezTo>
                <a:cubicBezTo>
                  <a:pt x="-13414" y="759795"/>
                  <a:pt x="-12461" y="675022"/>
                  <a:pt x="41831" y="627397"/>
                </a:cubicBezTo>
                <a:cubicBezTo>
                  <a:pt x="59929" y="611205"/>
                  <a:pt x="62786" y="595012"/>
                  <a:pt x="62786" y="574057"/>
                </a:cubicBezTo>
                <a:cubicBezTo>
                  <a:pt x="62786" y="406417"/>
                  <a:pt x="61834" y="239730"/>
                  <a:pt x="62786" y="72090"/>
                </a:cubicBezTo>
                <a:cubicBezTo>
                  <a:pt x="62786" y="28513"/>
                  <a:pt x="88504" y="1010"/>
                  <a:pt x="120651" y="2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959F26-BB96-49F8-92D3-6EC023E0BA01}"/>
              </a:ext>
            </a:extLst>
          </p:cNvPr>
          <p:cNvGrpSpPr/>
          <p:nvPr/>
        </p:nvGrpSpPr>
        <p:grpSpPr>
          <a:xfrm>
            <a:off x="2074" y="1309417"/>
            <a:ext cx="3901696" cy="986712"/>
            <a:chOff x="6778365" y="1783845"/>
            <a:chExt cx="4572505" cy="1282830"/>
          </a:xfrm>
        </p:grpSpPr>
        <p:sp>
          <p:nvSpPr>
            <p:cNvPr id="40" name="Graphic 26">
              <a:extLst>
                <a:ext uri="{FF2B5EF4-FFF2-40B4-BE49-F238E27FC236}">
                  <a16:creationId xmlns:a16="http://schemas.microsoft.com/office/drawing/2014/main" id="{188CE377-97D3-481B-AB11-8E4BF08A0A7F}"/>
                </a:ext>
              </a:extLst>
            </p:cNvPr>
            <p:cNvSpPr/>
            <p:nvPr/>
          </p:nvSpPr>
          <p:spPr>
            <a:xfrm>
              <a:off x="6778365" y="1783845"/>
              <a:ext cx="4572505" cy="1282830"/>
            </a:xfrm>
            <a:custGeom>
              <a:avLst/>
              <a:gdLst>
                <a:gd name="connsiteX0" fmla="*/ 6567845 w 6613596"/>
                <a:gd name="connsiteY0" fmla="*/ 1842135 h 1855470"/>
                <a:gd name="connsiteX1" fmla="*/ 46077 w 6613596"/>
                <a:gd name="connsiteY1" fmla="*/ 1855470 h 1855470"/>
                <a:gd name="connsiteX2" fmla="*/ 357 w 6613596"/>
                <a:gd name="connsiteY2" fmla="*/ 1817370 h 1855470"/>
                <a:gd name="connsiteX3" fmla="*/ 3215 w 6613596"/>
                <a:gd name="connsiteY3" fmla="*/ 1802130 h 1855470"/>
                <a:gd name="connsiteX4" fmla="*/ 977622 w 6613596"/>
                <a:gd name="connsiteY4" fmla="*/ 46673 h 1855470"/>
                <a:gd name="connsiteX5" fmla="*/ 1024295 w 6613596"/>
                <a:gd name="connsiteY5" fmla="*/ 0 h 1855470"/>
                <a:gd name="connsiteX6" fmla="*/ 5521048 w 6613596"/>
                <a:gd name="connsiteY6" fmla="*/ 0 h 1855470"/>
                <a:gd name="connsiteX7" fmla="*/ 5567720 w 6613596"/>
                <a:gd name="connsiteY7" fmla="*/ 46673 h 1855470"/>
                <a:gd name="connsiteX8" fmla="*/ 6613565 w 6613596"/>
                <a:gd name="connsiteY8" fmla="*/ 1795463 h 1855470"/>
                <a:gd name="connsiteX9" fmla="*/ 6567845 w 6613596"/>
                <a:gd name="connsiteY9" fmla="*/ 1842135 h 1855470"/>
                <a:gd name="connsiteX0" fmla="*/ 6576637 w 6613616"/>
                <a:gd name="connsiteY0" fmla="*/ 1842135 h 1855470"/>
                <a:gd name="connsiteX1" fmla="*/ 46077 w 6613616"/>
                <a:gd name="connsiteY1" fmla="*/ 1855470 h 1855470"/>
                <a:gd name="connsiteX2" fmla="*/ 357 w 6613616"/>
                <a:gd name="connsiteY2" fmla="*/ 1817370 h 1855470"/>
                <a:gd name="connsiteX3" fmla="*/ 3215 w 6613616"/>
                <a:gd name="connsiteY3" fmla="*/ 1802130 h 1855470"/>
                <a:gd name="connsiteX4" fmla="*/ 977622 w 6613616"/>
                <a:gd name="connsiteY4" fmla="*/ 46673 h 1855470"/>
                <a:gd name="connsiteX5" fmla="*/ 1024295 w 6613616"/>
                <a:gd name="connsiteY5" fmla="*/ 0 h 1855470"/>
                <a:gd name="connsiteX6" fmla="*/ 5521048 w 6613616"/>
                <a:gd name="connsiteY6" fmla="*/ 0 h 1855470"/>
                <a:gd name="connsiteX7" fmla="*/ 5567720 w 6613616"/>
                <a:gd name="connsiteY7" fmla="*/ 46673 h 1855470"/>
                <a:gd name="connsiteX8" fmla="*/ 6613565 w 6613616"/>
                <a:gd name="connsiteY8" fmla="*/ 1795463 h 1855470"/>
                <a:gd name="connsiteX9" fmla="*/ 6576637 w 6613616"/>
                <a:gd name="connsiteY9" fmla="*/ 1842135 h 185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6" h="1855470">
                  <a:moveTo>
                    <a:pt x="6576637" y="1842135"/>
                  </a:moveTo>
                  <a:lnTo>
                    <a:pt x="46077" y="1855470"/>
                  </a:lnTo>
                  <a:cubicBezTo>
                    <a:pt x="23217" y="1855470"/>
                    <a:pt x="4167" y="1839278"/>
                    <a:pt x="357" y="1817370"/>
                  </a:cubicBezTo>
                  <a:cubicBezTo>
                    <a:pt x="-595" y="1812608"/>
                    <a:pt x="357" y="1806893"/>
                    <a:pt x="3215" y="1802130"/>
                  </a:cubicBezTo>
                  <a:lnTo>
                    <a:pt x="977622" y="46673"/>
                  </a:lnTo>
                  <a:cubicBezTo>
                    <a:pt x="977622" y="20955"/>
                    <a:pt x="998577" y="0"/>
                    <a:pt x="1024295" y="0"/>
                  </a:cubicBezTo>
                  <a:lnTo>
                    <a:pt x="5521048" y="0"/>
                  </a:lnTo>
                  <a:cubicBezTo>
                    <a:pt x="5546765" y="0"/>
                    <a:pt x="5567720" y="20955"/>
                    <a:pt x="5567720" y="46673"/>
                  </a:cubicBezTo>
                  <a:lnTo>
                    <a:pt x="6613565" y="1795463"/>
                  </a:lnTo>
                  <a:cubicBezTo>
                    <a:pt x="6614517" y="1821180"/>
                    <a:pt x="6602354" y="1842135"/>
                    <a:pt x="6576637" y="184213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id="{CAB88091-6804-489D-95AA-8969DE400858}"/>
                </a:ext>
              </a:extLst>
            </p:cNvPr>
            <p:cNvGrpSpPr/>
            <p:nvPr/>
          </p:nvGrpSpPr>
          <p:grpSpPr>
            <a:xfrm>
              <a:off x="7227403" y="1865105"/>
              <a:ext cx="3604846" cy="1081667"/>
              <a:chOff x="7227403" y="1865105"/>
              <a:chExt cx="3604846" cy="1081667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2" name="Rectangle: Rounded Corners 60">
                <a:extLst>
                  <a:ext uri="{FF2B5EF4-FFF2-40B4-BE49-F238E27FC236}">
                    <a16:creationId xmlns:a16="http://schemas.microsoft.com/office/drawing/2014/main" id="{756ED6EE-3B48-49F0-9574-4DE863F7D434}"/>
                  </a:ext>
                </a:extLst>
              </p:cNvPr>
              <p:cNvSpPr/>
              <p:nvPr/>
            </p:nvSpPr>
            <p:spPr>
              <a:xfrm>
                <a:off x="7797021" y="1865105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61">
                <a:extLst>
                  <a:ext uri="{FF2B5EF4-FFF2-40B4-BE49-F238E27FC236}">
                    <a16:creationId xmlns:a16="http://schemas.microsoft.com/office/drawing/2014/main" id="{42B2522E-BF13-4DD9-9250-3D7166E30A13}"/>
                  </a:ext>
                </a:extLst>
              </p:cNvPr>
              <p:cNvSpPr/>
              <p:nvPr/>
            </p:nvSpPr>
            <p:spPr>
              <a:xfrm>
                <a:off x="7227403" y="2425260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62">
                <a:extLst>
                  <a:ext uri="{FF2B5EF4-FFF2-40B4-BE49-F238E27FC236}">
                    <a16:creationId xmlns:a16="http://schemas.microsoft.com/office/drawing/2014/main" id="{560AF74A-3BCA-4603-96AA-C26851DF4EA3}"/>
                  </a:ext>
                </a:extLst>
              </p:cNvPr>
              <p:cNvSpPr/>
              <p:nvPr/>
            </p:nvSpPr>
            <p:spPr>
              <a:xfrm>
                <a:off x="9287973" y="2425260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63">
                <a:extLst>
                  <a:ext uri="{FF2B5EF4-FFF2-40B4-BE49-F238E27FC236}">
                    <a16:creationId xmlns:a16="http://schemas.microsoft.com/office/drawing/2014/main" id="{5100914B-1858-48E7-B9A1-DFC48103AC4C}"/>
                  </a:ext>
                </a:extLst>
              </p:cNvPr>
              <p:cNvSpPr/>
              <p:nvPr/>
            </p:nvSpPr>
            <p:spPr>
              <a:xfrm>
                <a:off x="10008778" y="2425260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64">
                <a:extLst>
                  <a:ext uri="{FF2B5EF4-FFF2-40B4-BE49-F238E27FC236}">
                    <a16:creationId xmlns:a16="http://schemas.microsoft.com/office/drawing/2014/main" id="{501B42B0-DBBF-403C-9830-D1E74B765307}"/>
                  </a:ext>
                </a:extLst>
              </p:cNvPr>
              <p:cNvSpPr/>
              <p:nvPr/>
            </p:nvSpPr>
            <p:spPr>
              <a:xfrm>
                <a:off x="9028663" y="2735757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65">
                <a:extLst>
                  <a:ext uri="{FF2B5EF4-FFF2-40B4-BE49-F238E27FC236}">
                    <a16:creationId xmlns:a16="http://schemas.microsoft.com/office/drawing/2014/main" id="{5FF3CC9E-294E-4BDA-AACB-B79825EC5363}"/>
                  </a:ext>
                </a:extLst>
              </p:cNvPr>
              <p:cNvSpPr/>
              <p:nvPr/>
            </p:nvSpPr>
            <p:spPr>
              <a:xfrm>
                <a:off x="9671146" y="2733067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66">
                <a:extLst>
                  <a:ext uri="{FF2B5EF4-FFF2-40B4-BE49-F238E27FC236}">
                    <a16:creationId xmlns:a16="http://schemas.microsoft.com/office/drawing/2014/main" id="{AE1B1D06-262B-4DAE-9704-39084244EE93}"/>
                  </a:ext>
                </a:extLst>
              </p:cNvPr>
              <p:cNvSpPr/>
              <p:nvPr/>
            </p:nvSpPr>
            <p:spPr>
              <a:xfrm>
                <a:off x="10313629" y="2730377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9" name="Rectangle 48"/>
          <p:cNvSpPr/>
          <p:nvPr/>
        </p:nvSpPr>
        <p:spPr>
          <a:xfrm>
            <a:off x="3962401" y="1965079"/>
            <a:ext cx="472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i="1" dirty="0">
                <a:latin typeface="Calibri" pitchFamily="34" charset="0"/>
              </a:rPr>
              <a:t>Vehicle breakdown</a:t>
            </a:r>
          </a:p>
          <a:p>
            <a:pPr marL="457200" indent="-457200">
              <a:buFont typeface="+mj-lt"/>
              <a:buAutoNum type="arabicPeriod"/>
            </a:pPr>
            <a:endParaRPr lang="en-US" sz="2000" i="1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i="1" dirty="0">
                <a:latin typeface="Calibri" pitchFamily="34" charset="0"/>
              </a:rPr>
              <a:t>Vehicle Accident</a:t>
            </a:r>
          </a:p>
          <a:p>
            <a:pPr marL="457200" indent="-457200">
              <a:buFont typeface="+mj-lt"/>
              <a:buAutoNum type="arabicPeriod"/>
            </a:pPr>
            <a:endParaRPr lang="en-US" sz="2000" i="1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i="1" dirty="0">
                <a:latin typeface="Calibri" pitchFamily="34" charset="0"/>
              </a:rPr>
              <a:t>Wrong Location</a:t>
            </a:r>
          </a:p>
          <a:p>
            <a:pPr marL="457200" indent="-457200">
              <a:buFont typeface="+mj-lt"/>
              <a:buAutoNum type="arabicPeriod"/>
            </a:pPr>
            <a:endParaRPr lang="en-US" sz="2000" i="1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i="1" dirty="0">
                <a:latin typeface="Calibri" pitchFamily="34" charset="0"/>
              </a:rPr>
              <a:t>Sick / Absent</a:t>
            </a:r>
          </a:p>
          <a:p>
            <a:pPr marL="457200" indent="-457200">
              <a:buFont typeface="+mj-lt"/>
              <a:buAutoNum type="arabicPeriod"/>
            </a:pPr>
            <a:endParaRPr lang="en-US" sz="2000" i="1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i="1" dirty="0">
                <a:latin typeface="Calibri" pitchFamily="34" charset="0"/>
              </a:rPr>
              <a:t>Network/ Application Issues</a:t>
            </a:r>
          </a:p>
          <a:p>
            <a:pPr marL="457200" indent="-457200">
              <a:buFont typeface="+mj-lt"/>
              <a:buAutoNum type="arabicPeriod"/>
            </a:pPr>
            <a:endParaRPr lang="en-US" sz="2000" i="1" dirty="0">
              <a:latin typeface="Calibri" pitchFamily="34" charset="0"/>
            </a:endParaRPr>
          </a:p>
        </p:txBody>
      </p:sp>
      <p:sp>
        <p:nvSpPr>
          <p:cNvPr id="50" name="Freeform 6"/>
          <p:cNvSpPr>
            <a:spLocks noEditPoints="1"/>
          </p:cNvSpPr>
          <p:nvPr/>
        </p:nvSpPr>
        <p:spPr bwMode="auto">
          <a:xfrm>
            <a:off x="2143510" y="4481654"/>
            <a:ext cx="535176" cy="347448"/>
          </a:xfrm>
          <a:custGeom>
            <a:avLst/>
            <a:gdLst>
              <a:gd name="T0" fmla="*/ 1595 w 3346"/>
              <a:gd name="T1" fmla="*/ 2225 h 2409"/>
              <a:gd name="T2" fmla="*/ 1652 w 3346"/>
              <a:gd name="T3" fmla="*/ 2324 h 2409"/>
              <a:gd name="T4" fmla="*/ 1751 w 3346"/>
              <a:gd name="T5" fmla="*/ 2267 h 2409"/>
              <a:gd name="T6" fmla="*/ 1695 w 3346"/>
              <a:gd name="T7" fmla="*/ 2168 h 2409"/>
              <a:gd name="T8" fmla="*/ 2785 w 3346"/>
              <a:gd name="T9" fmla="*/ 941 h 2409"/>
              <a:gd name="T10" fmla="*/ 2812 w 3346"/>
              <a:gd name="T11" fmla="*/ 1232 h 2409"/>
              <a:gd name="T12" fmla="*/ 2672 w 3346"/>
              <a:gd name="T13" fmla="*/ 1498 h 2409"/>
              <a:gd name="T14" fmla="*/ 2667 w 3346"/>
              <a:gd name="T15" fmla="*/ 1198 h 2409"/>
              <a:gd name="T16" fmla="*/ 2622 w 3346"/>
              <a:gd name="T17" fmla="*/ 948 h 2409"/>
              <a:gd name="T18" fmla="*/ 749 w 3346"/>
              <a:gd name="T19" fmla="*/ 912 h 2409"/>
              <a:gd name="T20" fmla="*/ 674 w 3346"/>
              <a:gd name="T21" fmla="*/ 1156 h 2409"/>
              <a:gd name="T22" fmla="*/ 780 w 3346"/>
              <a:gd name="T23" fmla="*/ 1392 h 2409"/>
              <a:gd name="T24" fmla="*/ 545 w 3346"/>
              <a:gd name="T25" fmla="*/ 1281 h 2409"/>
              <a:gd name="T26" fmla="*/ 545 w 3346"/>
              <a:gd name="T27" fmla="*/ 987 h 2409"/>
              <a:gd name="T28" fmla="*/ 2861 w 3346"/>
              <a:gd name="T29" fmla="*/ 580 h 2409"/>
              <a:gd name="T30" fmla="*/ 3057 w 3346"/>
              <a:gd name="T31" fmla="*/ 915 h 2409"/>
              <a:gd name="T32" fmla="*/ 3072 w 3346"/>
              <a:gd name="T33" fmla="*/ 1291 h 2409"/>
              <a:gd name="T34" fmla="*/ 2907 w 3346"/>
              <a:gd name="T35" fmla="*/ 1639 h 2409"/>
              <a:gd name="T36" fmla="*/ 2882 w 3346"/>
              <a:gd name="T37" fmla="*/ 1398 h 2409"/>
              <a:gd name="T38" fmla="*/ 2936 w 3346"/>
              <a:gd name="T39" fmla="*/ 1080 h 2409"/>
              <a:gd name="T40" fmla="*/ 2828 w 3346"/>
              <a:gd name="T41" fmla="*/ 774 h 2409"/>
              <a:gd name="T42" fmla="*/ 552 w 3346"/>
              <a:gd name="T43" fmla="*/ 730 h 2409"/>
              <a:gd name="T44" fmla="*/ 417 w 3346"/>
              <a:gd name="T45" fmla="*/ 1027 h 2409"/>
              <a:gd name="T46" fmla="*/ 444 w 3346"/>
              <a:gd name="T47" fmla="*/ 1347 h 2409"/>
              <a:gd name="T48" fmla="*/ 486 w 3346"/>
              <a:gd name="T49" fmla="*/ 1688 h 2409"/>
              <a:gd name="T50" fmla="*/ 289 w 3346"/>
              <a:gd name="T51" fmla="*/ 1353 h 2409"/>
              <a:gd name="T52" fmla="*/ 274 w 3346"/>
              <a:gd name="T53" fmla="*/ 977 h 2409"/>
              <a:gd name="T54" fmla="*/ 440 w 3346"/>
              <a:gd name="T55" fmla="*/ 631 h 2409"/>
              <a:gd name="T56" fmla="*/ 3224 w 3346"/>
              <a:gd name="T57" fmla="*/ 640 h 2409"/>
              <a:gd name="T58" fmla="*/ 3344 w 3346"/>
              <a:gd name="T59" fmla="*/ 1062 h 2409"/>
              <a:gd name="T60" fmla="*/ 3284 w 3346"/>
              <a:gd name="T61" fmla="*/ 1493 h 2409"/>
              <a:gd name="T62" fmla="*/ 3044 w 3346"/>
              <a:gd name="T63" fmla="*/ 1872 h 2409"/>
              <a:gd name="T64" fmla="*/ 3126 w 3346"/>
              <a:gd name="T65" fmla="*/ 1486 h 2409"/>
              <a:gd name="T66" fmla="*/ 3197 w 3346"/>
              <a:gd name="T67" fmla="*/ 1102 h 2409"/>
              <a:gd name="T68" fmla="*/ 3097 w 3346"/>
              <a:gd name="T69" fmla="*/ 723 h 2409"/>
              <a:gd name="T70" fmla="*/ 302 w 3346"/>
              <a:gd name="T71" fmla="*/ 396 h 2409"/>
              <a:gd name="T72" fmla="*/ 220 w 3346"/>
              <a:gd name="T73" fmla="*/ 783 h 2409"/>
              <a:gd name="T74" fmla="*/ 150 w 3346"/>
              <a:gd name="T75" fmla="*/ 1167 h 2409"/>
              <a:gd name="T76" fmla="*/ 248 w 3346"/>
              <a:gd name="T77" fmla="*/ 1546 h 2409"/>
              <a:gd name="T78" fmla="*/ 250 w 3346"/>
              <a:gd name="T79" fmla="*/ 1816 h 2409"/>
              <a:gd name="T80" fmla="*/ 40 w 3346"/>
              <a:gd name="T81" fmla="*/ 1423 h 2409"/>
              <a:gd name="T82" fmla="*/ 2 w 3346"/>
              <a:gd name="T83" fmla="*/ 1062 h 2409"/>
              <a:gd name="T84" fmla="*/ 123 w 3346"/>
              <a:gd name="T85" fmla="*/ 640 h 2409"/>
              <a:gd name="T86" fmla="*/ 1092 w 3346"/>
              <a:gd name="T87" fmla="*/ 2108 h 2409"/>
              <a:gd name="T88" fmla="*/ 1486 w 3346"/>
              <a:gd name="T89" fmla="*/ 127 h 2409"/>
              <a:gd name="T90" fmla="*/ 1853 w 3346"/>
              <a:gd name="T91" fmla="*/ 154 h 2409"/>
              <a:gd name="T92" fmla="*/ 1503 w 3346"/>
              <a:gd name="T93" fmla="*/ 118 h 2409"/>
              <a:gd name="T94" fmla="*/ 2309 w 3346"/>
              <a:gd name="T95" fmla="*/ 38 h 2409"/>
              <a:gd name="T96" fmla="*/ 2367 w 3346"/>
              <a:gd name="T97" fmla="*/ 2246 h 2409"/>
              <a:gd name="T98" fmla="*/ 2287 w 3346"/>
              <a:gd name="T99" fmla="*/ 2386 h 2409"/>
              <a:gd name="T100" fmla="*/ 1085 w 3346"/>
              <a:gd name="T101" fmla="*/ 2399 h 2409"/>
              <a:gd name="T102" fmla="*/ 983 w 3346"/>
              <a:gd name="T103" fmla="*/ 2276 h 2409"/>
              <a:gd name="T104" fmla="*/ 1018 w 3346"/>
              <a:gd name="T105" fmla="*/ 58 h 2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46" h="2409">
                <a:moveTo>
                  <a:pt x="1673" y="2165"/>
                </a:moveTo>
                <a:lnTo>
                  <a:pt x="1652" y="2168"/>
                </a:lnTo>
                <a:lnTo>
                  <a:pt x="1632" y="2176"/>
                </a:lnTo>
                <a:lnTo>
                  <a:pt x="1616" y="2189"/>
                </a:lnTo>
                <a:lnTo>
                  <a:pt x="1603" y="2205"/>
                </a:lnTo>
                <a:lnTo>
                  <a:pt x="1595" y="2225"/>
                </a:lnTo>
                <a:lnTo>
                  <a:pt x="1592" y="2246"/>
                </a:lnTo>
                <a:lnTo>
                  <a:pt x="1595" y="2267"/>
                </a:lnTo>
                <a:lnTo>
                  <a:pt x="1603" y="2287"/>
                </a:lnTo>
                <a:lnTo>
                  <a:pt x="1616" y="2304"/>
                </a:lnTo>
                <a:lnTo>
                  <a:pt x="1632" y="2316"/>
                </a:lnTo>
                <a:lnTo>
                  <a:pt x="1652" y="2324"/>
                </a:lnTo>
                <a:lnTo>
                  <a:pt x="1673" y="2327"/>
                </a:lnTo>
                <a:lnTo>
                  <a:pt x="1695" y="2324"/>
                </a:lnTo>
                <a:lnTo>
                  <a:pt x="1714" y="2316"/>
                </a:lnTo>
                <a:lnTo>
                  <a:pt x="1730" y="2304"/>
                </a:lnTo>
                <a:lnTo>
                  <a:pt x="1743" y="2287"/>
                </a:lnTo>
                <a:lnTo>
                  <a:pt x="1751" y="2267"/>
                </a:lnTo>
                <a:lnTo>
                  <a:pt x="1754" y="2246"/>
                </a:lnTo>
                <a:lnTo>
                  <a:pt x="1751" y="2224"/>
                </a:lnTo>
                <a:lnTo>
                  <a:pt x="1743" y="2205"/>
                </a:lnTo>
                <a:lnTo>
                  <a:pt x="1730" y="2189"/>
                </a:lnTo>
                <a:lnTo>
                  <a:pt x="1714" y="2176"/>
                </a:lnTo>
                <a:lnTo>
                  <a:pt x="1695" y="2168"/>
                </a:lnTo>
                <a:lnTo>
                  <a:pt x="1673" y="2165"/>
                </a:lnTo>
                <a:close/>
                <a:moveTo>
                  <a:pt x="2672" y="770"/>
                </a:moveTo>
                <a:lnTo>
                  <a:pt x="2708" y="810"/>
                </a:lnTo>
                <a:lnTo>
                  <a:pt x="2738" y="851"/>
                </a:lnTo>
                <a:lnTo>
                  <a:pt x="2763" y="895"/>
                </a:lnTo>
                <a:lnTo>
                  <a:pt x="2785" y="941"/>
                </a:lnTo>
                <a:lnTo>
                  <a:pt x="2801" y="987"/>
                </a:lnTo>
                <a:lnTo>
                  <a:pt x="2812" y="1036"/>
                </a:lnTo>
                <a:lnTo>
                  <a:pt x="2820" y="1085"/>
                </a:lnTo>
                <a:lnTo>
                  <a:pt x="2822" y="1134"/>
                </a:lnTo>
                <a:lnTo>
                  <a:pt x="2820" y="1184"/>
                </a:lnTo>
                <a:lnTo>
                  <a:pt x="2812" y="1232"/>
                </a:lnTo>
                <a:lnTo>
                  <a:pt x="2801" y="1281"/>
                </a:lnTo>
                <a:lnTo>
                  <a:pt x="2785" y="1328"/>
                </a:lnTo>
                <a:lnTo>
                  <a:pt x="2763" y="1374"/>
                </a:lnTo>
                <a:lnTo>
                  <a:pt x="2738" y="1417"/>
                </a:lnTo>
                <a:lnTo>
                  <a:pt x="2708" y="1459"/>
                </a:lnTo>
                <a:lnTo>
                  <a:pt x="2672" y="1498"/>
                </a:lnTo>
                <a:lnTo>
                  <a:pt x="2566" y="1392"/>
                </a:lnTo>
                <a:lnTo>
                  <a:pt x="2597" y="1358"/>
                </a:lnTo>
                <a:lnTo>
                  <a:pt x="2622" y="1320"/>
                </a:lnTo>
                <a:lnTo>
                  <a:pt x="2641" y="1281"/>
                </a:lnTo>
                <a:lnTo>
                  <a:pt x="2657" y="1241"/>
                </a:lnTo>
                <a:lnTo>
                  <a:pt x="2667" y="1198"/>
                </a:lnTo>
                <a:lnTo>
                  <a:pt x="2672" y="1156"/>
                </a:lnTo>
                <a:lnTo>
                  <a:pt x="2672" y="1112"/>
                </a:lnTo>
                <a:lnTo>
                  <a:pt x="2667" y="1070"/>
                </a:lnTo>
                <a:lnTo>
                  <a:pt x="2657" y="1028"/>
                </a:lnTo>
                <a:lnTo>
                  <a:pt x="2641" y="987"/>
                </a:lnTo>
                <a:lnTo>
                  <a:pt x="2622" y="948"/>
                </a:lnTo>
                <a:lnTo>
                  <a:pt x="2597" y="912"/>
                </a:lnTo>
                <a:lnTo>
                  <a:pt x="2566" y="877"/>
                </a:lnTo>
                <a:lnTo>
                  <a:pt x="2672" y="770"/>
                </a:lnTo>
                <a:close/>
                <a:moveTo>
                  <a:pt x="673" y="770"/>
                </a:moveTo>
                <a:lnTo>
                  <a:pt x="780" y="877"/>
                </a:lnTo>
                <a:lnTo>
                  <a:pt x="749" y="912"/>
                </a:lnTo>
                <a:lnTo>
                  <a:pt x="724" y="948"/>
                </a:lnTo>
                <a:lnTo>
                  <a:pt x="704" y="987"/>
                </a:lnTo>
                <a:lnTo>
                  <a:pt x="690" y="1028"/>
                </a:lnTo>
                <a:lnTo>
                  <a:pt x="679" y="1070"/>
                </a:lnTo>
                <a:lnTo>
                  <a:pt x="674" y="1112"/>
                </a:lnTo>
                <a:lnTo>
                  <a:pt x="674" y="1156"/>
                </a:lnTo>
                <a:lnTo>
                  <a:pt x="679" y="1198"/>
                </a:lnTo>
                <a:lnTo>
                  <a:pt x="690" y="1241"/>
                </a:lnTo>
                <a:lnTo>
                  <a:pt x="704" y="1281"/>
                </a:lnTo>
                <a:lnTo>
                  <a:pt x="724" y="1320"/>
                </a:lnTo>
                <a:lnTo>
                  <a:pt x="749" y="1358"/>
                </a:lnTo>
                <a:lnTo>
                  <a:pt x="780" y="1392"/>
                </a:lnTo>
                <a:lnTo>
                  <a:pt x="673" y="1498"/>
                </a:lnTo>
                <a:lnTo>
                  <a:pt x="638" y="1459"/>
                </a:lnTo>
                <a:lnTo>
                  <a:pt x="609" y="1417"/>
                </a:lnTo>
                <a:lnTo>
                  <a:pt x="583" y="1374"/>
                </a:lnTo>
                <a:lnTo>
                  <a:pt x="561" y="1328"/>
                </a:lnTo>
                <a:lnTo>
                  <a:pt x="545" y="1281"/>
                </a:lnTo>
                <a:lnTo>
                  <a:pt x="534" y="1232"/>
                </a:lnTo>
                <a:lnTo>
                  <a:pt x="527" y="1184"/>
                </a:lnTo>
                <a:lnTo>
                  <a:pt x="525" y="1134"/>
                </a:lnTo>
                <a:lnTo>
                  <a:pt x="527" y="1085"/>
                </a:lnTo>
                <a:lnTo>
                  <a:pt x="534" y="1036"/>
                </a:lnTo>
                <a:lnTo>
                  <a:pt x="545" y="987"/>
                </a:lnTo>
                <a:lnTo>
                  <a:pt x="561" y="941"/>
                </a:lnTo>
                <a:lnTo>
                  <a:pt x="583" y="895"/>
                </a:lnTo>
                <a:lnTo>
                  <a:pt x="609" y="851"/>
                </a:lnTo>
                <a:lnTo>
                  <a:pt x="638" y="810"/>
                </a:lnTo>
                <a:lnTo>
                  <a:pt x="673" y="770"/>
                </a:lnTo>
                <a:close/>
                <a:moveTo>
                  <a:pt x="2861" y="580"/>
                </a:moveTo>
                <a:lnTo>
                  <a:pt x="2907" y="631"/>
                </a:lnTo>
                <a:lnTo>
                  <a:pt x="2947" y="682"/>
                </a:lnTo>
                <a:lnTo>
                  <a:pt x="2981" y="738"/>
                </a:lnTo>
                <a:lnTo>
                  <a:pt x="3012" y="795"/>
                </a:lnTo>
                <a:lnTo>
                  <a:pt x="3037" y="854"/>
                </a:lnTo>
                <a:lnTo>
                  <a:pt x="3057" y="915"/>
                </a:lnTo>
                <a:lnTo>
                  <a:pt x="3072" y="977"/>
                </a:lnTo>
                <a:lnTo>
                  <a:pt x="3082" y="1039"/>
                </a:lnTo>
                <a:lnTo>
                  <a:pt x="3087" y="1102"/>
                </a:lnTo>
                <a:lnTo>
                  <a:pt x="3087" y="1166"/>
                </a:lnTo>
                <a:lnTo>
                  <a:pt x="3082" y="1229"/>
                </a:lnTo>
                <a:lnTo>
                  <a:pt x="3072" y="1291"/>
                </a:lnTo>
                <a:lnTo>
                  <a:pt x="3057" y="1353"/>
                </a:lnTo>
                <a:lnTo>
                  <a:pt x="3037" y="1414"/>
                </a:lnTo>
                <a:lnTo>
                  <a:pt x="3012" y="1473"/>
                </a:lnTo>
                <a:lnTo>
                  <a:pt x="2981" y="1531"/>
                </a:lnTo>
                <a:lnTo>
                  <a:pt x="2947" y="1586"/>
                </a:lnTo>
                <a:lnTo>
                  <a:pt x="2907" y="1639"/>
                </a:lnTo>
                <a:lnTo>
                  <a:pt x="2861" y="1688"/>
                </a:lnTo>
                <a:lnTo>
                  <a:pt x="2756" y="1582"/>
                </a:lnTo>
                <a:lnTo>
                  <a:pt x="2794" y="1539"/>
                </a:lnTo>
                <a:lnTo>
                  <a:pt x="2828" y="1494"/>
                </a:lnTo>
                <a:lnTo>
                  <a:pt x="2857" y="1446"/>
                </a:lnTo>
                <a:lnTo>
                  <a:pt x="2882" y="1398"/>
                </a:lnTo>
                <a:lnTo>
                  <a:pt x="2903" y="1347"/>
                </a:lnTo>
                <a:lnTo>
                  <a:pt x="2918" y="1294"/>
                </a:lnTo>
                <a:lnTo>
                  <a:pt x="2929" y="1242"/>
                </a:lnTo>
                <a:lnTo>
                  <a:pt x="2936" y="1188"/>
                </a:lnTo>
                <a:lnTo>
                  <a:pt x="2938" y="1134"/>
                </a:lnTo>
                <a:lnTo>
                  <a:pt x="2936" y="1080"/>
                </a:lnTo>
                <a:lnTo>
                  <a:pt x="2929" y="1027"/>
                </a:lnTo>
                <a:lnTo>
                  <a:pt x="2918" y="974"/>
                </a:lnTo>
                <a:lnTo>
                  <a:pt x="2903" y="922"/>
                </a:lnTo>
                <a:lnTo>
                  <a:pt x="2882" y="871"/>
                </a:lnTo>
                <a:lnTo>
                  <a:pt x="2857" y="822"/>
                </a:lnTo>
                <a:lnTo>
                  <a:pt x="2828" y="774"/>
                </a:lnTo>
                <a:lnTo>
                  <a:pt x="2794" y="730"/>
                </a:lnTo>
                <a:lnTo>
                  <a:pt x="2756" y="688"/>
                </a:lnTo>
                <a:lnTo>
                  <a:pt x="2861" y="580"/>
                </a:lnTo>
                <a:close/>
                <a:moveTo>
                  <a:pt x="486" y="580"/>
                </a:moveTo>
                <a:lnTo>
                  <a:pt x="591" y="688"/>
                </a:lnTo>
                <a:lnTo>
                  <a:pt x="552" y="730"/>
                </a:lnTo>
                <a:lnTo>
                  <a:pt x="518" y="774"/>
                </a:lnTo>
                <a:lnTo>
                  <a:pt x="489" y="822"/>
                </a:lnTo>
                <a:lnTo>
                  <a:pt x="464" y="871"/>
                </a:lnTo>
                <a:lnTo>
                  <a:pt x="444" y="922"/>
                </a:lnTo>
                <a:lnTo>
                  <a:pt x="428" y="974"/>
                </a:lnTo>
                <a:lnTo>
                  <a:pt x="417" y="1027"/>
                </a:lnTo>
                <a:lnTo>
                  <a:pt x="410" y="1080"/>
                </a:lnTo>
                <a:lnTo>
                  <a:pt x="408" y="1134"/>
                </a:lnTo>
                <a:lnTo>
                  <a:pt x="410" y="1188"/>
                </a:lnTo>
                <a:lnTo>
                  <a:pt x="417" y="1242"/>
                </a:lnTo>
                <a:lnTo>
                  <a:pt x="428" y="1294"/>
                </a:lnTo>
                <a:lnTo>
                  <a:pt x="444" y="1347"/>
                </a:lnTo>
                <a:lnTo>
                  <a:pt x="464" y="1398"/>
                </a:lnTo>
                <a:lnTo>
                  <a:pt x="489" y="1446"/>
                </a:lnTo>
                <a:lnTo>
                  <a:pt x="518" y="1494"/>
                </a:lnTo>
                <a:lnTo>
                  <a:pt x="552" y="1539"/>
                </a:lnTo>
                <a:lnTo>
                  <a:pt x="591" y="1582"/>
                </a:lnTo>
                <a:lnTo>
                  <a:pt x="486" y="1688"/>
                </a:lnTo>
                <a:lnTo>
                  <a:pt x="440" y="1639"/>
                </a:lnTo>
                <a:lnTo>
                  <a:pt x="400" y="1586"/>
                </a:lnTo>
                <a:lnTo>
                  <a:pt x="365" y="1531"/>
                </a:lnTo>
                <a:lnTo>
                  <a:pt x="334" y="1473"/>
                </a:lnTo>
                <a:lnTo>
                  <a:pt x="309" y="1414"/>
                </a:lnTo>
                <a:lnTo>
                  <a:pt x="289" y="1353"/>
                </a:lnTo>
                <a:lnTo>
                  <a:pt x="274" y="1291"/>
                </a:lnTo>
                <a:lnTo>
                  <a:pt x="264" y="1229"/>
                </a:lnTo>
                <a:lnTo>
                  <a:pt x="259" y="1166"/>
                </a:lnTo>
                <a:lnTo>
                  <a:pt x="259" y="1102"/>
                </a:lnTo>
                <a:lnTo>
                  <a:pt x="264" y="1039"/>
                </a:lnTo>
                <a:lnTo>
                  <a:pt x="274" y="977"/>
                </a:lnTo>
                <a:lnTo>
                  <a:pt x="289" y="915"/>
                </a:lnTo>
                <a:lnTo>
                  <a:pt x="309" y="854"/>
                </a:lnTo>
                <a:lnTo>
                  <a:pt x="334" y="795"/>
                </a:lnTo>
                <a:lnTo>
                  <a:pt x="365" y="738"/>
                </a:lnTo>
                <a:lnTo>
                  <a:pt x="400" y="682"/>
                </a:lnTo>
                <a:lnTo>
                  <a:pt x="440" y="631"/>
                </a:lnTo>
                <a:lnTo>
                  <a:pt x="486" y="580"/>
                </a:lnTo>
                <a:close/>
                <a:moveTo>
                  <a:pt x="3044" y="396"/>
                </a:moveTo>
                <a:lnTo>
                  <a:pt x="3096" y="453"/>
                </a:lnTo>
                <a:lnTo>
                  <a:pt x="3143" y="513"/>
                </a:lnTo>
                <a:lnTo>
                  <a:pt x="3186" y="576"/>
                </a:lnTo>
                <a:lnTo>
                  <a:pt x="3224" y="640"/>
                </a:lnTo>
                <a:lnTo>
                  <a:pt x="3256" y="707"/>
                </a:lnTo>
                <a:lnTo>
                  <a:pt x="3284" y="775"/>
                </a:lnTo>
                <a:lnTo>
                  <a:pt x="3306" y="846"/>
                </a:lnTo>
                <a:lnTo>
                  <a:pt x="3324" y="917"/>
                </a:lnTo>
                <a:lnTo>
                  <a:pt x="3336" y="988"/>
                </a:lnTo>
                <a:lnTo>
                  <a:pt x="3344" y="1062"/>
                </a:lnTo>
                <a:lnTo>
                  <a:pt x="3346" y="1134"/>
                </a:lnTo>
                <a:lnTo>
                  <a:pt x="3344" y="1208"/>
                </a:lnTo>
                <a:lnTo>
                  <a:pt x="3336" y="1280"/>
                </a:lnTo>
                <a:lnTo>
                  <a:pt x="3324" y="1351"/>
                </a:lnTo>
                <a:lnTo>
                  <a:pt x="3306" y="1423"/>
                </a:lnTo>
                <a:lnTo>
                  <a:pt x="3284" y="1493"/>
                </a:lnTo>
                <a:lnTo>
                  <a:pt x="3256" y="1561"/>
                </a:lnTo>
                <a:lnTo>
                  <a:pt x="3224" y="1628"/>
                </a:lnTo>
                <a:lnTo>
                  <a:pt x="3186" y="1694"/>
                </a:lnTo>
                <a:lnTo>
                  <a:pt x="3143" y="1756"/>
                </a:lnTo>
                <a:lnTo>
                  <a:pt x="3096" y="1816"/>
                </a:lnTo>
                <a:lnTo>
                  <a:pt x="3044" y="1872"/>
                </a:lnTo>
                <a:lnTo>
                  <a:pt x="2938" y="1766"/>
                </a:lnTo>
                <a:lnTo>
                  <a:pt x="2986" y="1714"/>
                </a:lnTo>
                <a:lnTo>
                  <a:pt x="3028" y="1660"/>
                </a:lnTo>
                <a:lnTo>
                  <a:pt x="3064" y="1605"/>
                </a:lnTo>
                <a:lnTo>
                  <a:pt x="3098" y="1546"/>
                </a:lnTo>
                <a:lnTo>
                  <a:pt x="3126" y="1486"/>
                </a:lnTo>
                <a:lnTo>
                  <a:pt x="3149" y="1424"/>
                </a:lnTo>
                <a:lnTo>
                  <a:pt x="3168" y="1361"/>
                </a:lnTo>
                <a:lnTo>
                  <a:pt x="3182" y="1297"/>
                </a:lnTo>
                <a:lnTo>
                  <a:pt x="3191" y="1232"/>
                </a:lnTo>
                <a:lnTo>
                  <a:pt x="3197" y="1167"/>
                </a:lnTo>
                <a:lnTo>
                  <a:pt x="3197" y="1102"/>
                </a:lnTo>
                <a:lnTo>
                  <a:pt x="3191" y="1037"/>
                </a:lnTo>
                <a:lnTo>
                  <a:pt x="3182" y="972"/>
                </a:lnTo>
                <a:lnTo>
                  <a:pt x="3168" y="908"/>
                </a:lnTo>
                <a:lnTo>
                  <a:pt x="3149" y="845"/>
                </a:lnTo>
                <a:lnTo>
                  <a:pt x="3126" y="783"/>
                </a:lnTo>
                <a:lnTo>
                  <a:pt x="3097" y="723"/>
                </a:lnTo>
                <a:lnTo>
                  <a:pt x="3064" y="664"/>
                </a:lnTo>
                <a:lnTo>
                  <a:pt x="3028" y="608"/>
                </a:lnTo>
                <a:lnTo>
                  <a:pt x="2985" y="554"/>
                </a:lnTo>
                <a:lnTo>
                  <a:pt x="2937" y="502"/>
                </a:lnTo>
                <a:lnTo>
                  <a:pt x="3044" y="396"/>
                </a:lnTo>
                <a:close/>
                <a:moveTo>
                  <a:pt x="302" y="396"/>
                </a:moveTo>
                <a:lnTo>
                  <a:pt x="408" y="502"/>
                </a:lnTo>
                <a:lnTo>
                  <a:pt x="362" y="554"/>
                </a:lnTo>
                <a:lnTo>
                  <a:pt x="319" y="608"/>
                </a:lnTo>
                <a:lnTo>
                  <a:pt x="282" y="664"/>
                </a:lnTo>
                <a:lnTo>
                  <a:pt x="249" y="723"/>
                </a:lnTo>
                <a:lnTo>
                  <a:pt x="220" y="783"/>
                </a:lnTo>
                <a:lnTo>
                  <a:pt x="197" y="845"/>
                </a:lnTo>
                <a:lnTo>
                  <a:pt x="178" y="908"/>
                </a:lnTo>
                <a:lnTo>
                  <a:pt x="164" y="972"/>
                </a:lnTo>
                <a:lnTo>
                  <a:pt x="155" y="1037"/>
                </a:lnTo>
                <a:lnTo>
                  <a:pt x="150" y="1102"/>
                </a:lnTo>
                <a:lnTo>
                  <a:pt x="150" y="1167"/>
                </a:lnTo>
                <a:lnTo>
                  <a:pt x="155" y="1232"/>
                </a:lnTo>
                <a:lnTo>
                  <a:pt x="164" y="1297"/>
                </a:lnTo>
                <a:lnTo>
                  <a:pt x="178" y="1361"/>
                </a:lnTo>
                <a:lnTo>
                  <a:pt x="197" y="1424"/>
                </a:lnTo>
                <a:lnTo>
                  <a:pt x="220" y="1486"/>
                </a:lnTo>
                <a:lnTo>
                  <a:pt x="248" y="1546"/>
                </a:lnTo>
                <a:lnTo>
                  <a:pt x="281" y="1605"/>
                </a:lnTo>
                <a:lnTo>
                  <a:pt x="319" y="1660"/>
                </a:lnTo>
                <a:lnTo>
                  <a:pt x="361" y="1714"/>
                </a:lnTo>
                <a:lnTo>
                  <a:pt x="408" y="1766"/>
                </a:lnTo>
                <a:lnTo>
                  <a:pt x="302" y="1872"/>
                </a:lnTo>
                <a:lnTo>
                  <a:pt x="250" y="1816"/>
                </a:lnTo>
                <a:lnTo>
                  <a:pt x="203" y="1756"/>
                </a:lnTo>
                <a:lnTo>
                  <a:pt x="160" y="1694"/>
                </a:lnTo>
                <a:lnTo>
                  <a:pt x="123" y="1628"/>
                </a:lnTo>
                <a:lnTo>
                  <a:pt x="90" y="1561"/>
                </a:lnTo>
                <a:lnTo>
                  <a:pt x="62" y="1493"/>
                </a:lnTo>
                <a:lnTo>
                  <a:pt x="40" y="1423"/>
                </a:lnTo>
                <a:lnTo>
                  <a:pt x="23" y="1351"/>
                </a:lnTo>
                <a:lnTo>
                  <a:pt x="10" y="1280"/>
                </a:lnTo>
                <a:lnTo>
                  <a:pt x="2" y="1208"/>
                </a:lnTo>
                <a:lnTo>
                  <a:pt x="0" y="1138"/>
                </a:lnTo>
                <a:lnTo>
                  <a:pt x="0" y="1131"/>
                </a:lnTo>
                <a:lnTo>
                  <a:pt x="2" y="1062"/>
                </a:lnTo>
                <a:lnTo>
                  <a:pt x="10" y="988"/>
                </a:lnTo>
                <a:lnTo>
                  <a:pt x="23" y="917"/>
                </a:lnTo>
                <a:lnTo>
                  <a:pt x="40" y="846"/>
                </a:lnTo>
                <a:lnTo>
                  <a:pt x="62" y="775"/>
                </a:lnTo>
                <a:lnTo>
                  <a:pt x="90" y="707"/>
                </a:lnTo>
                <a:lnTo>
                  <a:pt x="123" y="640"/>
                </a:lnTo>
                <a:lnTo>
                  <a:pt x="160" y="576"/>
                </a:lnTo>
                <a:lnTo>
                  <a:pt x="203" y="513"/>
                </a:lnTo>
                <a:lnTo>
                  <a:pt x="250" y="453"/>
                </a:lnTo>
                <a:lnTo>
                  <a:pt x="302" y="396"/>
                </a:lnTo>
                <a:close/>
                <a:moveTo>
                  <a:pt x="1092" y="258"/>
                </a:moveTo>
                <a:lnTo>
                  <a:pt x="1092" y="2108"/>
                </a:lnTo>
                <a:lnTo>
                  <a:pt x="2254" y="2108"/>
                </a:lnTo>
                <a:lnTo>
                  <a:pt x="2254" y="258"/>
                </a:lnTo>
                <a:lnTo>
                  <a:pt x="1092" y="258"/>
                </a:lnTo>
                <a:close/>
                <a:moveTo>
                  <a:pt x="1503" y="118"/>
                </a:moveTo>
                <a:lnTo>
                  <a:pt x="1493" y="120"/>
                </a:lnTo>
                <a:lnTo>
                  <a:pt x="1486" y="127"/>
                </a:lnTo>
                <a:lnTo>
                  <a:pt x="1484" y="137"/>
                </a:lnTo>
                <a:lnTo>
                  <a:pt x="1486" y="147"/>
                </a:lnTo>
                <a:lnTo>
                  <a:pt x="1493" y="154"/>
                </a:lnTo>
                <a:lnTo>
                  <a:pt x="1503" y="157"/>
                </a:lnTo>
                <a:lnTo>
                  <a:pt x="1843" y="157"/>
                </a:lnTo>
                <a:lnTo>
                  <a:pt x="1853" y="154"/>
                </a:lnTo>
                <a:lnTo>
                  <a:pt x="1860" y="147"/>
                </a:lnTo>
                <a:lnTo>
                  <a:pt x="1863" y="137"/>
                </a:lnTo>
                <a:lnTo>
                  <a:pt x="1860" y="127"/>
                </a:lnTo>
                <a:lnTo>
                  <a:pt x="1853" y="120"/>
                </a:lnTo>
                <a:lnTo>
                  <a:pt x="1843" y="118"/>
                </a:lnTo>
                <a:lnTo>
                  <a:pt x="1503" y="118"/>
                </a:lnTo>
                <a:close/>
                <a:moveTo>
                  <a:pt x="1141" y="0"/>
                </a:moveTo>
                <a:lnTo>
                  <a:pt x="2205" y="0"/>
                </a:lnTo>
                <a:lnTo>
                  <a:pt x="2235" y="3"/>
                </a:lnTo>
                <a:lnTo>
                  <a:pt x="2261" y="10"/>
                </a:lnTo>
                <a:lnTo>
                  <a:pt x="2287" y="23"/>
                </a:lnTo>
                <a:lnTo>
                  <a:pt x="2309" y="38"/>
                </a:lnTo>
                <a:lnTo>
                  <a:pt x="2329" y="58"/>
                </a:lnTo>
                <a:lnTo>
                  <a:pt x="2344" y="81"/>
                </a:lnTo>
                <a:lnTo>
                  <a:pt x="2356" y="106"/>
                </a:lnTo>
                <a:lnTo>
                  <a:pt x="2364" y="133"/>
                </a:lnTo>
                <a:lnTo>
                  <a:pt x="2367" y="163"/>
                </a:lnTo>
                <a:lnTo>
                  <a:pt x="2367" y="2246"/>
                </a:lnTo>
                <a:lnTo>
                  <a:pt x="2364" y="2276"/>
                </a:lnTo>
                <a:lnTo>
                  <a:pt x="2356" y="2303"/>
                </a:lnTo>
                <a:lnTo>
                  <a:pt x="2344" y="2328"/>
                </a:lnTo>
                <a:lnTo>
                  <a:pt x="2329" y="2351"/>
                </a:lnTo>
                <a:lnTo>
                  <a:pt x="2309" y="2371"/>
                </a:lnTo>
                <a:lnTo>
                  <a:pt x="2287" y="2386"/>
                </a:lnTo>
                <a:lnTo>
                  <a:pt x="2261" y="2399"/>
                </a:lnTo>
                <a:lnTo>
                  <a:pt x="2235" y="2406"/>
                </a:lnTo>
                <a:lnTo>
                  <a:pt x="2205" y="2409"/>
                </a:lnTo>
                <a:lnTo>
                  <a:pt x="1141" y="2409"/>
                </a:lnTo>
                <a:lnTo>
                  <a:pt x="1113" y="2406"/>
                </a:lnTo>
                <a:lnTo>
                  <a:pt x="1085" y="2399"/>
                </a:lnTo>
                <a:lnTo>
                  <a:pt x="1060" y="2386"/>
                </a:lnTo>
                <a:lnTo>
                  <a:pt x="1038" y="2371"/>
                </a:lnTo>
                <a:lnTo>
                  <a:pt x="1018" y="2351"/>
                </a:lnTo>
                <a:lnTo>
                  <a:pt x="1002" y="2328"/>
                </a:lnTo>
                <a:lnTo>
                  <a:pt x="990" y="2303"/>
                </a:lnTo>
                <a:lnTo>
                  <a:pt x="983" y="2276"/>
                </a:lnTo>
                <a:lnTo>
                  <a:pt x="980" y="2246"/>
                </a:lnTo>
                <a:lnTo>
                  <a:pt x="980" y="163"/>
                </a:lnTo>
                <a:lnTo>
                  <a:pt x="983" y="133"/>
                </a:lnTo>
                <a:lnTo>
                  <a:pt x="990" y="106"/>
                </a:lnTo>
                <a:lnTo>
                  <a:pt x="1002" y="81"/>
                </a:lnTo>
                <a:lnTo>
                  <a:pt x="1018" y="58"/>
                </a:lnTo>
                <a:lnTo>
                  <a:pt x="1038" y="38"/>
                </a:lnTo>
                <a:lnTo>
                  <a:pt x="1060" y="23"/>
                </a:lnTo>
                <a:lnTo>
                  <a:pt x="1085" y="10"/>
                </a:lnTo>
                <a:lnTo>
                  <a:pt x="1113" y="3"/>
                </a:lnTo>
                <a:lnTo>
                  <a:pt x="11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ounded Rectangle 25">
            <a:extLst>
              <a:ext uri="{FF2B5EF4-FFF2-40B4-BE49-F238E27FC236}">
                <a16:creationId xmlns:a16="http://schemas.microsoft.com/office/drawing/2014/main" id="{895FA938-9569-45B9-920A-FB8242EA2484}"/>
              </a:ext>
            </a:extLst>
          </p:cNvPr>
          <p:cNvSpPr/>
          <p:nvPr/>
        </p:nvSpPr>
        <p:spPr>
          <a:xfrm>
            <a:off x="613300" y="3010389"/>
            <a:ext cx="339383" cy="22419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Cloud Callout 51"/>
          <p:cNvSpPr/>
          <p:nvPr/>
        </p:nvSpPr>
        <p:spPr>
          <a:xfrm>
            <a:off x="2457185" y="3612820"/>
            <a:ext cx="254035" cy="204456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4-Point Star 52"/>
          <p:cNvSpPr/>
          <p:nvPr/>
        </p:nvSpPr>
        <p:spPr>
          <a:xfrm>
            <a:off x="510811" y="2856614"/>
            <a:ext cx="191386" cy="191386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661422" y="3688964"/>
            <a:ext cx="237409" cy="329067"/>
            <a:chOff x="1335091" y="3692461"/>
            <a:chExt cx="1330605" cy="2089723"/>
          </a:xfrm>
        </p:grpSpPr>
        <p:sp>
          <p:nvSpPr>
            <p:cNvPr id="55" name="Oval 54"/>
            <p:cNvSpPr/>
            <p:nvPr/>
          </p:nvSpPr>
          <p:spPr>
            <a:xfrm>
              <a:off x="1335091" y="3736162"/>
              <a:ext cx="1155700" cy="112831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7"/>
            <p:cNvSpPr>
              <a:spLocks noEditPoints="1"/>
            </p:cNvSpPr>
            <p:nvPr/>
          </p:nvSpPr>
          <p:spPr bwMode="auto">
            <a:xfrm>
              <a:off x="1352653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Multiply 56"/>
          <p:cNvSpPr/>
          <p:nvPr/>
        </p:nvSpPr>
        <p:spPr>
          <a:xfrm>
            <a:off x="708565" y="3717503"/>
            <a:ext cx="148855" cy="11695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59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025DD2-4601-E802-35E3-3B52A9FF8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24" y="1552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Contingency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EEC74D-AFED-4B4B-B22D-87C132F66466}"/>
              </a:ext>
            </a:extLst>
          </p:cNvPr>
          <p:cNvGrpSpPr/>
          <p:nvPr/>
        </p:nvGrpSpPr>
        <p:grpSpPr>
          <a:xfrm>
            <a:off x="228940" y="1665145"/>
            <a:ext cx="1155447" cy="1143643"/>
            <a:chOff x="899591" y="1902000"/>
            <a:chExt cx="1250671" cy="125067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A6122D-37ED-4846-A4E3-CFEDD4A0C795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B8814E-949C-455E-8907-2465482F4343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ABA969-94E4-48E9-8EB8-313D2F1FD1B0}"/>
              </a:ext>
            </a:extLst>
          </p:cNvPr>
          <p:cNvGrpSpPr/>
          <p:nvPr/>
        </p:nvGrpSpPr>
        <p:grpSpPr>
          <a:xfrm>
            <a:off x="2517482" y="1617724"/>
            <a:ext cx="1204882" cy="1191064"/>
            <a:chOff x="899591" y="1902000"/>
            <a:chExt cx="1250671" cy="12506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39630A-FF9C-4BE5-8E13-07E17594E534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D6C3CE1-2554-4436-98AC-2EE8C96B567C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65350E-9472-4815-9297-2800645B06F1}"/>
              </a:ext>
            </a:extLst>
          </p:cNvPr>
          <p:cNvGrpSpPr/>
          <p:nvPr/>
        </p:nvGrpSpPr>
        <p:grpSpPr>
          <a:xfrm>
            <a:off x="4910772" y="1617002"/>
            <a:ext cx="1253263" cy="1191786"/>
            <a:chOff x="899591" y="1902000"/>
            <a:chExt cx="1250671" cy="125067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B821AD1-150E-40F3-9FFE-C40DF07E60F9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B8277D-29FF-4433-A024-D3C56CF111A6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FFDFC3A-FE80-40C6-92E4-23B32F45C6D6}"/>
              </a:ext>
            </a:extLst>
          </p:cNvPr>
          <p:cNvSpPr txBox="1"/>
          <p:nvPr/>
        </p:nvSpPr>
        <p:spPr>
          <a:xfrm>
            <a:off x="335059" y="1814706"/>
            <a:ext cx="866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Turn off ignition</a:t>
            </a:r>
          </a:p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Turn on hazard lights</a:t>
            </a:r>
          </a:p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 admit guilt.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3A378D-0F39-45E9-8F53-53E19984CBB2}"/>
              </a:ext>
            </a:extLst>
          </p:cNvPr>
          <p:cNvSpPr txBox="1"/>
          <p:nvPr/>
        </p:nvSpPr>
        <p:spPr>
          <a:xfrm>
            <a:off x="2682780" y="1752038"/>
            <a:ext cx="876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 </a:t>
            </a:r>
            <a:r>
              <a:rPr lang="en-US" altLang="ko-K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Najm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Traffic Police</a:t>
            </a:r>
          </a:p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 the supervisor</a:t>
            </a:r>
          </a:p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Obtain accident slip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C89658-710F-4531-9F5D-5946312B65CF}"/>
              </a:ext>
            </a:extLst>
          </p:cNvPr>
          <p:cNvSpPr txBox="1"/>
          <p:nvPr/>
        </p:nvSpPr>
        <p:spPr>
          <a:xfrm>
            <a:off x="5057172" y="1721006"/>
            <a:ext cx="934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 to regional fleet dept</a:t>
            </a:r>
          </a:p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 rental Co</a:t>
            </a:r>
          </a:p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Replacement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BC03FB-7842-4D4B-8F60-AD67E6802EFA}"/>
              </a:ext>
            </a:extLst>
          </p:cNvPr>
          <p:cNvSpPr/>
          <p:nvPr/>
        </p:nvSpPr>
        <p:spPr>
          <a:xfrm>
            <a:off x="1013332" y="1574527"/>
            <a:ext cx="371056" cy="348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0929CA-6BE2-4242-9660-67A7FE971A12}"/>
              </a:ext>
            </a:extLst>
          </p:cNvPr>
          <p:cNvSpPr/>
          <p:nvPr/>
        </p:nvSpPr>
        <p:spPr>
          <a:xfrm>
            <a:off x="3398335" y="1531324"/>
            <a:ext cx="425335" cy="4056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3FECE9-43A2-4B0A-8B67-B9B144D231ED}"/>
              </a:ext>
            </a:extLst>
          </p:cNvPr>
          <p:cNvSpPr/>
          <p:nvPr/>
        </p:nvSpPr>
        <p:spPr>
          <a:xfrm>
            <a:off x="5888066" y="1568988"/>
            <a:ext cx="425335" cy="4056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965350E-9472-4815-9297-2800645B06F1}"/>
              </a:ext>
            </a:extLst>
          </p:cNvPr>
          <p:cNvGrpSpPr/>
          <p:nvPr/>
        </p:nvGrpSpPr>
        <p:grpSpPr>
          <a:xfrm>
            <a:off x="5029200" y="4643141"/>
            <a:ext cx="1229904" cy="1195588"/>
            <a:chOff x="899591" y="1902000"/>
            <a:chExt cx="1250671" cy="125067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B821AD1-150E-40F3-9FFE-C40DF07E60F9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1B8277D-29FF-4433-A024-D3C56CF111A6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0C89658-710F-4531-9F5D-5946312B65CF}"/>
              </a:ext>
            </a:extLst>
          </p:cNvPr>
          <p:cNvSpPr txBox="1"/>
          <p:nvPr/>
        </p:nvSpPr>
        <p:spPr>
          <a:xfrm>
            <a:off x="5176500" y="4794148"/>
            <a:ext cx="9346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Visit rental Co</a:t>
            </a:r>
          </a:p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replacement</a:t>
            </a:r>
          </a:p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 supervisor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93FECE9-43A2-4B0A-8B67-B9B144D231ED}"/>
              </a:ext>
            </a:extLst>
          </p:cNvPr>
          <p:cNvSpPr/>
          <p:nvPr/>
        </p:nvSpPr>
        <p:spPr>
          <a:xfrm>
            <a:off x="5901630" y="4496879"/>
            <a:ext cx="425335" cy="40562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43" name="Straight Connector 16">
            <a:extLst>
              <a:ext uri="{FF2B5EF4-FFF2-40B4-BE49-F238E27FC236}">
                <a16:creationId xmlns:a16="http://schemas.microsoft.com/office/drawing/2014/main" id="{8B6B36A9-CCB7-458F-A95F-831E9C433E3D}"/>
              </a:ext>
            </a:extLst>
          </p:cNvPr>
          <p:cNvCxnSpPr>
            <a:cxnSpLocks/>
          </p:cNvCxnSpPr>
          <p:nvPr/>
        </p:nvCxnSpPr>
        <p:spPr>
          <a:xfrm flipH="1">
            <a:off x="123182" y="1492076"/>
            <a:ext cx="2734190" cy="0"/>
          </a:xfrm>
          <a:prstGeom prst="line">
            <a:avLst/>
          </a:prstGeom>
          <a:ln w="1905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6">
            <a:extLst>
              <a:ext uri="{FF2B5EF4-FFF2-40B4-BE49-F238E27FC236}">
                <a16:creationId xmlns:a16="http://schemas.microsoft.com/office/drawing/2014/main" id="{8B6B36A9-CCB7-458F-A95F-831E9C433E3D}"/>
              </a:ext>
            </a:extLst>
          </p:cNvPr>
          <p:cNvCxnSpPr>
            <a:cxnSpLocks/>
          </p:cNvCxnSpPr>
          <p:nvPr/>
        </p:nvCxnSpPr>
        <p:spPr>
          <a:xfrm flipH="1">
            <a:off x="146043" y="4348175"/>
            <a:ext cx="2886717" cy="0"/>
          </a:xfrm>
          <a:prstGeom prst="line">
            <a:avLst/>
          </a:prstGeom>
          <a:ln w="1905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506" y="1212747"/>
            <a:ext cx="341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What to do in case of vehicle accident 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771" y="4044556"/>
            <a:ext cx="3288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What to do in case of vehicle breakdown ?</a:t>
            </a:r>
          </a:p>
        </p:txBody>
      </p:sp>
      <p:sp>
        <p:nvSpPr>
          <p:cNvPr id="47" name="Isosceles Triangle 46"/>
          <p:cNvSpPr/>
          <p:nvPr/>
        </p:nvSpPr>
        <p:spPr>
          <a:xfrm rot="5400000">
            <a:off x="1752262" y="2075109"/>
            <a:ext cx="357177" cy="20410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 rot="5400000">
            <a:off x="4199174" y="2069540"/>
            <a:ext cx="367848" cy="22806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 rot="5400000">
            <a:off x="1277733" y="5124069"/>
            <a:ext cx="355200" cy="20415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 rot="5400000">
            <a:off x="2962825" y="5133945"/>
            <a:ext cx="374452" cy="204101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Isosceles Triangle 50"/>
          <p:cNvSpPr/>
          <p:nvPr/>
        </p:nvSpPr>
        <p:spPr>
          <a:xfrm rot="5400000">
            <a:off x="4675755" y="5133919"/>
            <a:ext cx="350387" cy="204103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93538" y="1617002"/>
            <a:ext cx="1698429" cy="461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309539" y="2073593"/>
            <a:ext cx="1582640" cy="461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4" name="Right Arrow 9">
            <a:extLst>
              <a:ext uri="{FF2B5EF4-FFF2-40B4-BE49-F238E27FC236}">
                <a16:creationId xmlns:a16="http://schemas.microsoft.com/office/drawing/2014/main" id="{FF6A58C5-AD4F-4B05-A010-E54B163C75FC}"/>
              </a:ext>
            </a:extLst>
          </p:cNvPr>
          <p:cNvSpPr/>
          <p:nvPr/>
        </p:nvSpPr>
        <p:spPr>
          <a:xfrm>
            <a:off x="129393" y="3574948"/>
            <a:ext cx="6347607" cy="258442"/>
          </a:xfrm>
          <a:prstGeom prst="rightArrow">
            <a:avLst>
              <a:gd name="adj1" fmla="val 50000"/>
              <a:gd name="adj2" fmla="val 7418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ectangle 54"/>
          <p:cNvSpPr/>
          <p:nvPr/>
        </p:nvSpPr>
        <p:spPr>
          <a:xfrm>
            <a:off x="7010400" y="2003751"/>
            <a:ext cx="1913859" cy="5991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cs typeface="Arial" panose="020B0604020202020204" pitchFamily="34" charset="0"/>
              </a:rPr>
              <a:t>Assign route to floater</a:t>
            </a:r>
          </a:p>
          <a:p>
            <a:pPr algn="ctr"/>
            <a:r>
              <a:rPr lang="en-US" sz="1050" dirty="0">
                <a:cs typeface="Arial" panose="020B0604020202020204" pitchFamily="34" charset="0"/>
              </a:rPr>
              <a:t>Locations covered in the same month</a:t>
            </a:r>
          </a:p>
        </p:txBody>
      </p:sp>
      <p:sp>
        <p:nvSpPr>
          <p:cNvPr id="56" name="Trapezoid 55"/>
          <p:cNvSpPr/>
          <p:nvPr/>
        </p:nvSpPr>
        <p:spPr>
          <a:xfrm>
            <a:off x="7007248" y="1671331"/>
            <a:ext cx="1914648" cy="355891"/>
          </a:xfrm>
          <a:prstGeom prst="trapezoid">
            <a:avLst>
              <a:gd name="adj" fmla="val 875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086601" y="3660118"/>
            <a:ext cx="1840138" cy="6006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cs typeface="Arial" panose="020B0604020202020204" pitchFamily="34" charset="0"/>
              </a:rPr>
              <a:t>Update the inspection plan and communicate to inspector</a:t>
            </a:r>
          </a:p>
        </p:txBody>
      </p:sp>
      <p:sp>
        <p:nvSpPr>
          <p:cNvPr id="58" name="Trapezoid 57"/>
          <p:cNvSpPr/>
          <p:nvPr/>
        </p:nvSpPr>
        <p:spPr>
          <a:xfrm>
            <a:off x="7076343" y="3387370"/>
            <a:ext cx="1845552" cy="290834"/>
          </a:xfrm>
          <a:prstGeom prst="trapezoid">
            <a:avLst>
              <a:gd name="adj" fmla="val 875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153941" y="5271628"/>
            <a:ext cx="1767954" cy="5636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cs typeface="Arial" panose="020B0604020202020204" pitchFamily="34" charset="0"/>
              </a:rPr>
              <a:t>Provide necessary approvals and ensure staff receives vehicle on time</a:t>
            </a:r>
          </a:p>
        </p:txBody>
      </p:sp>
      <p:sp>
        <p:nvSpPr>
          <p:cNvPr id="60" name="Trapezoid 59"/>
          <p:cNvSpPr/>
          <p:nvPr/>
        </p:nvSpPr>
        <p:spPr>
          <a:xfrm>
            <a:off x="7153941" y="4937826"/>
            <a:ext cx="1767954" cy="325633"/>
          </a:xfrm>
          <a:prstGeom prst="trapezoid">
            <a:avLst>
              <a:gd name="adj" fmla="val 875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 rot="10800000">
            <a:off x="7696200" y="2910070"/>
            <a:ext cx="390163" cy="207678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 rot="10800000">
            <a:off x="7775449" y="4489348"/>
            <a:ext cx="362110" cy="18966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"/>
          <p:cNvSpPr>
            <a:spLocks noEditPoints="1"/>
          </p:cNvSpPr>
          <p:nvPr/>
        </p:nvSpPr>
        <p:spPr bwMode="auto">
          <a:xfrm>
            <a:off x="7772400" y="1746148"/>
            <a:ext cx="259723" cy="175826"/>
          </a:xfrm>
          <a:custGeom>
            <a:avLst/>
            <a:gdLst>
              <a:gd name="T0" fmla="*/ 1595 w 3346"/>
              <a:gd name="T1" fmla="*/ 2225 h 2409"/>
              <a:gd name="T2" fmla="*/ 1652 w 3346"/>
              <a:gd name="T3" fmla="*/ 2324 h 2409"/>
              <a:gd name="T4" fmla="*/ 1751 w 3346"/>
              <a:gd name="T5" fmla="*/ 2267 h 2409"/>
              <a:gd name="T6" fmla="*/ 1695 w 3346"/>
              <a:gd name="T7" fmla="*/ 2168 h 2409"/>
              <a:gd name="T8" fmla="*/ 2785 w 3346"/>
              <a:gd name="T9" fmla="*/ 941 h 2409"/>
              <a:gd name="T10" fmla="*/ 2812 w 3346"/>
              <a:gd name="T11" fmla="*/ 1232 h 2409"/>
              <a:gd name="T12" fmla="*/ 2672 w 3346"/>
              <a:gd name="T13" fmla="*/ 1498 h 2409"/>
              <a:gd name="T14" fmla="*/ 2667 w 3346"/>
              <a:gd name="T15" fmla="*/ 1198 h 2409"/>
              <a:gd name="T16" fmla="*/ 2622 w 3346"/>
              <a:gd name="T17" fmla="*/ 948 h 2409"/>
              <a:gd name="T18" fmla="*/ 749 w 3346"/>
              <a:gd name="T19" fmla="*/ 912 h 2409"/>
              <a:gd name="T20" fmla="*/ 674 w 3346"/>
              <a:gd name="T21" fmla="*/ 1156 h 2409"/>
              <a:gd name="T22" fmla="*/ 780 w 3346"/>
              <a:gd name="T23" fmla="*/ 1392 h 2409"/>
              <a:gd name="T24" fmla="*/ 545 w 3346"/>
              <a:gd name="T25" fmla="*/ 1281 h 2409"/>
              <a:gd name="T26" fmla="*/ 545 w 3346"/>
              <a:gd name="T27" fmla="*/ 987 h 2409"/>
              <a:gd name="T28" fmla="*/ 2861 w 3346"/>
              <a:gd name="T29" fmla="*/ 580 h 2409"/>
              <a:gd name="T30" fmla="*/ 3057 w 3346"/>
              <a:gd name="T31" fmla="*/ 915 h 2409"/>
              <a:gd name="T32" fmla="*/ 3072 w 3346"/>
              <a:gd name="T33" fmla="*/ 1291 h 2409"/>
              <a:gd name="T34" fmla="*/ 2907 w 3346"/>
              <a:gd name="T35" fmla="*/ 1639 h 2409"/>
              <a:gd name="T36" fmla="*/ 2882 w 3346"/>
              <a:gd name="T37" fmla="*/ 1398 h 2409"/>
              <a:gd name="T38" fmla="*/ 2936 w 3346"/>
              <a:gd name="T39" fmla="*/ 1080 h 2409"/>
              <a:gd name="T40" fmla="*/ 2828 w 3346"/>
              <a:gd name="T41" fmla="*/ 774 h 2409"/>
              <a:gd name="T42" fmla="*/ 552 w 3346"/>
              <a:gd name="T43" fmla="*/ 730 h 2409"/>
              <a:gd name="T44" fmla="*/ 417 w 3346"/>
              <a:gd name="T45" fmla="*/ 1027 h 2409"/>
              <a:gd name="T46" fmla="*/ 444 w 3346"/>
              <a:gd name="T47" fmla="*/ 1347 h 2409"/>
              <a:gd name="T48" fmla="*/ 486 w 3346"/>
              <a:gd name="T49" fmla="*/ 1688 h 2409"/>
              <a:gd name="T50" fmla="*/ 289 w 3346"/>
              <a:gd name="T51" fmla="*/ 1353 h 2409"/>
              <a:gd name="T52" fmla="*/ 274 w 3346"/>
              <a:gd name="T53" fmla="*/ 977 h 2409"/>
              <a:gd name="T54" fmla="*/ 440 w 3346"/>
              <a:gd name="T55" fmla="*/ 631 h 2409"/>
              <a:gd name="T56" fmla="*/ 3224 w 3346"/>
              <a:gd name="T57" fmla="*/ 640 h 2409"/>
              <a:gd name="T58" fmla="*/ 3344 w 3346"/>
              <a:gd name="T59" fmla="*/ 1062 h 2409"/>
              <a:gd name="T60" fmla="*/ 3284 w 3346"/>
              <a:gd name="T61" fmla="*/ 1493 h 2409"/>
              <a:gd name="T62" fmla="*/ 3044 w 3346"/>
              <a:gd name="T63" fmla="*/ 1872 h 2409"/>
              <a:gd name="T64" fmla="*/ 3126 w 3346"/>
              <a:gd name="T65" fmla="*/ 1486 h 2409"/>
              <a:gd name="T66" fmla="*/ 3197 w 3346"/>
              <a:gd name="T67" fmla="*/ 1102 h 2409"/>
              <a:gd name="T68" fmla="*/ 3097 w 3346"/>
              <a:gd name="T69" fmla="*/ 723 h 2409"/>
              <a:gd name="T70" fmla="*/ 302 w 3346"/>
              <a:gd name="T71" fmla="*/ 396 h 2409"/>
              <a:gd name="T72" fmla="*/ 220 w 3346"/>
              <a:gd name="T73" fmla="*/ 783 h 2409"/>
              <a:gd name="T74" fmla="*/ 150 w 3346"/>
              <a:gd name="T75" fmla="*/ 1167 h 2409"/>
              <a:gd name="T76" fmla="*/ 248 w 3346"/>
              <a:gd name="T77" fmla="*/ 1546 h 2409"/>
              <a:gd name="T78" fmla="*/ 250 w 3346"/>
              <a:gd name="T79" fmla="*/ 1816 h 2409"/>
              <a:gd name="T80" fmla="*/ 40 w 3346"/>
              <a:gd name="T81" fmla="*/ 1423 h 2409"/>
              <a:gd name="T82" fmla="*/ 2 w 3346"/>
              <a:gd name="T83" fmla="*/ 1062 h 2409"/>
              <a:gd name="T84" fmla="*/ 123 w 3346"/>
              <a:gd name="T85" fmla="*/ 640 h 2409"/>
              <a:gd name="T86" fmla="*/ 1092 w 3346"/>
              <a:gd name="T87" fmla="*/ 2108 h 2409"/>
              <a:gd name="T88" fmla="*/ 1486 w 3346"/>
              <a:gd name="T89" fmla="*/ 127 h 2409"/>
              <a:gd name="T90" fmla="*/ 1853 w 3346"/>
              <a:gd name="T91" fmla="*/ 154 h 2409"/>
              <a:gd name="T92" fmla="*/ 1503 w 3346"/>
              <a:gd name="T93" fmla="*/ 118 h 2409"/>
              <a:gd name="T94" fmla="*/ 2309 w 3346"/>
              <a:gd name="T95" fmla="*/ 38 h 2409"/>
              <a:gd name="T96" fmla="*/ 2367 w 3346"/>
              <a:gd name="T97" fmla="*/ 2246 h 2409"/>
              <a:gd name="T98" fmla="*/ 2287 w 3346"/>
              <a:gd name="T99" fmla="*/ 2386 h 2409"/>
              <a:gd name="T100" fmla="*/ 1085 w 3346"/>
              <a:gd name="T101" fmla="*/ 2399 h 2409"/>
              <a:gd name="T102" fmla="*/ 983 w 3346"/>
              <a:gd name="T103" fmla="*/ 2276 h 2409"/>
              <a:gd name="T104" fmla="*/ 1018 w 3346"/>
              <a:gd name="T105" fmla="*/ 58 h 2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46" h="2409">
                <a:moveTo>
                  <a:pt x="1673" y="2165"/>
                </a:moveTo>
                <a:lnTo>
                  <a:pt x="1652" y="2168"/>
                </a:lnTo>
                <a:lnTo>
                  <a:pt x="1632" y="2176"/>
                </a:lnTo>
                <a:lnTo>
                  <a:pt x="1616" y="2189"/>
                </a:lnTo>
                <a:lnTo>
                  <a:pt x="1603" y="2205"/>
                </a:lnTo>
                <a:lnTo>
                  <a:pt x="1595" y="2225"/>
                </a:lnTo>
                <a:lnTo>
                  <a:pt x="1592" y="2246"/>
                </a:lnTo>
                <a:lnTo>
                  <a:pt x="1595" y="2267"/>
                </a:lnTo>
                <a:lnTo>
                  <a:pt x="1603" y="2287"/>
                </a:lnTo>
                <a:lnTo>
                  <a:pt x="1616" y="2304"/>
                </a:lnTo>
                <a:lnTo>
                  <a:pt x="1632" y="2316"/>
                </a:lnTo>
                <a:lnTo>
                  <a:pt x="1652" y="2324"/>
                </a:lnTo>
                <a:lnTo>
                  <a:pt x="1673" y="2327"/>
                </a:lnTo>
                <a:lnTo>
                  <a:pt x="1695" y="2324"/>
                </a:lnTo>
                <a:lnTo>
                  <a:pt x="1714" y="2316"/>
                </a:lnTo>
                <a:lnTo>
                  <a:pt x="1730" y="2304"/>
                </a:lnTo>
                <a:lnTo>
                  <a:pt x="1743" y="2287"/>
                </a:lnTo>
                <a:lnTo>
                  <a:pt x="1751" y="2267"/>
                </a:lnTo>
                <a:lnTo>
                  <a:pt x="1754" y="2246"/>
                </a:lnTo>
                <a:lnTo>
                  <a:pt x="1751" y="2224"/>
                </a:lnTo>
                <a:lnTo>
                  <a:pt x="1743" y="2205"/>
                </a:lnTo>
                <a:lnTo>
                  <a:pt x="1730" y="2189"/>
                </a:lnTo>
                <a:lnTo>
                  <a:pt x="1714" y="2176"/>
                </a:lnTo>
                <a:lnTo>
                  <a:pt x="1695" y="2168"/>
                </a:lnTo>
                <a:lnTo>
                  <a:pt x="1673" y="2165"/>
                </a:lnTo>
                <a:close/>
                <a:moveTo>
                  <a:pt x="2672" y="770"/>
                </a:moveTo>
                <a:lnTo>
                  <a:pt x="2708" y="810"/>
                </a:lnTo>
                <a:lnTo>
                  <a:pt x="2738" y="851"/>
                </a:lnTo>
                <a:lnTo>
                  <a:pt x="2763" y="895"/>
                </a:lnTo>
                <a:lnTo>
                  <a:pt x="2785" y="941"/>
                </a:lnTo>
                <a:lnTo>
                  <a:pt x="2801" y="987"/>
                </a:lnTo>
                <a:lnTo>
                  <a:pt x="2812" y="1036"/>
                </a:lnTo>
                <a:lnTo>
                  <a:pt x="2820" y="1085"/>
                </a:lnTo>
                <a:lnTo>
                  <a:pt x="2822" y="1134"/>
                </a:lnTo>
                <a:lnTo>
                  <a:pt x="2820" y="1184"/>
                </a:lnTo>
                <a:lnTo>
                  <a:pt x="2812" y="1232"/>
                </a:lnTo>
                <a:lnTo>
                  <a:pt x="2801" y="1281"/>
                </a:lnTo>
                <a:lnTo>
                  <a:pt x="2785" y="1328"/>
                </a:lnTo>
                <a:lnTo>
                  <a:pt x="2763" y="1374"/>
                </a:lnTo>
                <a:lnTo>
                  <a:pt x="2738" y="1417"/>
                </a:lnTo>
                <a:lnTo>
                  <a:pt x="2708" y="1459"/>
                </a:lnTo>
                <a:lnTo>
                  <a:pt x="2672" y="1498"/>
                </a:lnTo>
                <a:lnTo>
                  <a:pt x="2566" y="1392"/>
                </a:lnTo>
                <a:lnTo>
                  <a:pt x="2597" y="1358"/>
                </a:lnTo>
                <a:lnTo>
                  <a:pt x="2622" y="1320"/>
                </a:lnTo>
                <a:lnTo>
                  <a:pt x="2641" y="1281"/>
                </a:lnTo>
                <a:lnTo>
                  <a:pt x="2657" y="1241"/>
                </a:lnTo>
                <a:lnTo>
                  <a:pt x="2667" y="1198"/>
                </a:lnTo>
                <a:lnTo>
                  <a:pt x="2672" y="1156"/>
                </a:lnTo>
                <a:lnTo>
                  <a:pt x="2672" y="1112"/>
                </a:lnTo>
                <a:lnTo>
                  <a:pt x="2667" y="1070"/>
                </a:lnTo>
                <a:lnTo>
                  <a:pt x="2657" y="1028"/>
                </a:lnTo>
                <a:lnTo>
                  <a:pt x="2641" y="987"/>
                </a:lnTo>
                <a:lnTo>
                  <a:pt x="2622" y="948"/>
                </a:lnTo>
                <a:lnTo>
                  <a:pt x="2597" y="912"/>
                </a:lnTo>
                <a:lnTo>
                  <a:pt x="2566" y="877"/>
                </a:lnTo>
                <a:lnTo>
                  <a:pt x="2672" y="770"/>
                </a:lnTo>
                <a:close/>
                <a:moveTo>
                  <a:pt x="673" y="770"/>
                </a:moveTo>
                <a:lnTo>
                  <a:pt x="780" y="877"/>
                </a:lnTo>
                <a:lnTo>
                  <a:pt x="749" y="912"/>
                </a:lnTo>
                <a:lnTo>
                  <a:pt x="724" y="948"/>
                </a:lnTo>
                <a:lnTo>
                  <a:pt x="704" y="987"/>
                </a:lnTo>
                <a:lnTo>
                  <a:pt x="690" y="1028"/>
                </a:lnTo>
                <a:lnTo>
                  <a:pt x="679" y="1070"/>
                </a:lnTo>
                <a:lnTo>
                  <a:pt x="674" y="1112"/>
                </a:lnTo>
                <a:lnTo>
                  <a:pt x="674" y="1156"/>
                </a:lnTo>
                <a:lnTo>
                  <a:pt x="679" y="1198"/>
                </a:lnTo>
                <a:lnTo>
                  <a:pt x="690" y="1241"/>
                </a:lnTo>
                <a:lnTo>
                  <a:pt x="704" y="1281"/>
                </a:lnTo>
                <a:lnTo>
                  <a:pt x="724" y="1320"/>
                </a:lnTo>
                <a:lnTo>
                  <a:pt x="749" y="1358"/>
                </a:lnTo>
                <a:lnTo>
                  <a:pt x="780" y="1392"/>
                </a:lnTo>
                <a:lnTo>
                  <a:pt x="673" y="1498"/>
                </a:lnTo>
                <a:lnTo>
                  <a:pt x="638" y="1459"/>
                </a:lnTo>
                <a:lnTo>
                  <a:pt x="609" y="1417"/>
                </a:lnTo>
                <a:lnTo>
                  <a:pt x="583" y="1374"/>
                </a:lnTo>
                <a:lnTo>
                  <a:pt x="561" y="1328"/>
                </a:lnTo>
                <a:lnTo>
                  <a:pt x="545" y="1281"/>
                </a:lnTo>
                <a:lnTo>
                  <a:pt x="534" y="1232"/>
                </a:lnTo>
                <a:lnTo>
                  <a:pt x="527" y="1184"/>
                </a:lnTo>
                <a:lnTo>
                  <a:pt x="525" y="1134"/>
                </a:lnTo>
                <a:lnTo>
                  <a:pt x="527" y="1085"/>
                </a:lnTo>
                <a:lnTo>
                  <a:pt x="534" y="1036"/>
                </a:lnTo>
                <a:lnTo>
                  <a:pt x="545" y="987"/>
                </a:lnTo>
                <a:lnTo>
                  <a:pt x="561" y="941"/>
                </a:lnTo>
                <a:lnTo>
                  <a:pt x="583" y="895"/>
                </a:lnTo>
                <a:lnTo>
                  <a:pt x="609" y="851"/>
                </a:lnTo>
                <a:lnTo>
                  <a:pt x="638" y="810"/>
                </a:lnTo>
                <a:lnTo>
                  <a:pt x="673" y="770"/>
                </a:lnTo>
                <a:close/>
                <a:moveTo>
                  <a:pt x="2861" y="580"/>
                </a:moveTo>
                <a:lnTo>
                  <a:pt x="2907" y="631"/>
                </a:lnTo>
                <a:lnTo>
                  <a:pt x="2947" y="682"/>
                </a:lnTo>
                <a:lnTo>
                  <a:pt x="2981" y="738"/>
                </a:lnTo>
                <a:lnTo>
                  <a:pt x="3012" y="795"/>
                </a:lnTo>
                <a:lnTo>
                  <a:pt x="3037" y="854"/>
                </a:lnTo>
                <a:lnTo>
                  <a:pt x="3057" y="915"/>
                </a:lnTo>
                <a:lnTo>
                  <a:pt x="3072" y="977"/>
                </a:lnTo>
                <a:lnTo>
                  <a:pt x="3082" y="1039"/>
                </a:lnTo>
                <a:lnTo>
                  <a:pt x="3087" y="1102"/>
                </a:lnTo>
                <a:lnTo>
                  <a:pt x="3087" y="1166"/>
                </a:lnTo>
                <a:lnTo>
                  <a:pt x="3082" y="1229"/>
                </a:lnTo>
                <a:lnTo>
                  <a:pt x="3072" y="1291"/>
                </a:lnTo>
                <a:lnTo>
                  <a:pt x="3057" y="1353"/>
                </a:lnTo>
                <a:lnTo>
                  <a:pt x="3037" y="1414"/>
                </a:lnTo>
                <a:lnTo>
                  <a:pt x="3012" y="1473"/>
                </a:lnTo>
                <a:lnTo>
                  <a:pt x="2981" y="1531"/>
                </a:lnTo>
                <a:lnTo>
                  <a:pt x="2947" y="1586"/>
                </a:lnTo>
                <a:lnTo>
                  <a:pt x="2907" y="1639"/>
                </a:lnTo>
                <a:lnTo>
                  <a:pt x="2861" y="1688"/>
                </a:lnTo>
                <a:lnTo>
                  <a:pt x="2756" y="1582"/>
                </a:lnTo>
                <a:lnTo>
                  <a:pt x="2794" y="1539"/>
                </a:lnTo>
                <a:lnTo>
                  <a:pt x="2828" y="1494"/>
                </a:lnTo>
                <a:lnTo>
                  <a:pt x="2857" y="1446"/>
                </a:lnTo>
                <a:lnTo>
                  <a:pt x="2882" y="1398"/>
                </a:lnTo>
                <a:lnTo>
                  <a:pt x="2903" y="1347"/>
                </a:lnTo>
                <a:lnTo>
                  <a:pt x="2918" y="1294"/>
                </a:lnTo>
                <a:lnTo>
                  <a:pt x="2929" y="1242"/>
                </a:lnTo>
                <a:lnTo>
                  <a:pt x="2936" y="1188"/>
                </a:lnTo>
                <a:lnTo>
                  <a:pt x="2938" y="1134"/>
                </a:lnTo>
                <a:lnTo>
                  <a:pt x="2936" y="1080"/>
                </a:lnTo>
                <a:lnTo>
                  <a:pt x="2929" y="1027"/>
                </a:lnTo>
                <a:lnTo>
                  <a:pt x="2918" y="974"/>
                </a:lnTo>
                <a:lnTo>
                  <a:pt x="2903" y="922"/>
                </a:lnTo>
                <a:lnTo>
                  <a:pt x="2882" y="871"/>
                </a:lnTo>
                <a:lnTo>
                  <a:pt x="2857" y="822"/>
                </a:lnTo>
                <a:lnTo>
                  <a:pt x="2828" y="774"/>
                </a:lnTo>
                <a:lnTo>
                  <a:pt x="2794" y="730"/>
                </a:lnTo>
                <a:lnTo>
                  <a:pt x="2756" y="688"/>
                </a:lnTo>
                <a:lnTo>
                  <a:pt x="2861" y="580"/>
                </a:lnTo>
                <a:close/>
                <a:moveTo>
                  <a:pt x="486" y="580"/>
                </a:moveTo>
                <a:lnTo>
                  <a:pt x="591" y="688"/>
                </a:lnTo>
                <a:lnTo>
                  <a:pt x="552" y="730"/>
                </a:lnTo>
                <a:lnTo>
                  <a:pt x="518" y="774"/>
                </a:lnTo>
                <a:lnTo>
                  <a:pt x="489" y="822"/>
                </a:lnTo>
                <a:lnTo>
                  <a:pt x="464" y="871"/>
                </a:lnTo>
                <a:lnTo>
                  <a:pt x="444" y="922"/>
                </a:lnTo>
                <a:lnTo>
                  <a:pt x="428" y="974"/>
                </a:lnTo>
                <a:lnTo>
                  <a:pt x="417" y="1027"/>
                </a:lnTo>
                <a:lnTo>
                  <a:pt x="410" y="1080"/>
                </a:lnTo>
                <a:lnTo>
                  <a:pt x="408" y="1134"/>
                </a:lnTo>
                <a:lnTo>
                  <a:pt x="410" y="1188"/>
                </a:lnTo>
                <a:lnTo>
                  <a:pt x="417" y="1242"/>
                </a:lnTo>
                <a:lnTo>
                  <a:pt x="428" y="1294"/>
                </a:lnTo>
                <a:lnTo>
                  <a:pt x="444" y="1347"/>
                </a:lnTo>
                <a:lnTo>
                  <a:pt x="464" y="1398"/>
                </a:lnTo>
                <a:lnTo>
                  <a:pt x="489" y="1446"/>
                </a:lnTo>
                <a:lnTo>
                  <a:pt x="518" y="1494"/>
                </a:lnTo>
                <a:lnTo>
                  <a:pt x="552" y="1539"/>
                </a:lnTo>
                <a:lnTo>
                  <a:pt x="591" y="1582"/>
                </a:lnTo>
                <a:lnTo>
                  <a:pt x="486" y="1688"/>
                </a:lnTo>
                <a:lnTo>
                  <a:pt x="440" y="1639"/>
                </a:lnTo>
                <a:lnTo>
                  <a:pt x="400" y="1586"/>
                </a:lnTo>
                <a:lnTo>
                  <a:pt x="365" y="1531"/>
                </a:lnTo>
                <a:lnTo>
                  <a:pt x="334" y="1473"/>
                </a:lnTo>
                <a:lnTo>
                  <a:pt x="309" y="1414"/>
                </a:lnTo>
                <a:lnTo>
                  <a:pt x="289" y="1353"/>
                </a:lnTo>
                <a:lnTo>
                  <a:pt x="274" y="1291"/>
                </a:lnTo>
                <a:lnTo>
                  <a:pt x="264" y="1229"/>
                </a:lnTo>
                <a:lnTo>
                  <a:pt x="259" y="1166"/>
                </a:lnTo>
                <a:lnTo>
                  <a:pt x="259" y="1102"/>
                </a:lnTo>
                <a:lnTo>
                  <a:pt x="264" y="1039"/>
                </a:lnTo>
                <a:lnTo>
                  <a:pt x="274" y="977"/>
                </a:lnTo>
                <a:lnTo>
                  <a:pt x="289" y="915"/>
                </a:lnTo>
                <a:lnTo>
                  <a:pt x="309" y="854"/>
                </a:lnTo>
                <a:lnTo>
                  <a:pt x="334" y="795"/>
                </a:lnTo>
                <a:lnTo>
                  <a:pt x="365" y="738"/>
                </a:lnTo>
                <a:lnTo>
                  <a:pt x="400" y="682"/>
                </a:lnTo>
                <a:lnTo>
                  <a:pt x="440" y="631"/>
                </a:lnTo>
                <a:lnTo>
                  <a:pt x="486" y="580"/>
                </a:lnTo>
                <a:close/>
                <a:moveTo>
                  <a:pt x="3044" y="396"/>
                </a:moveTo>
                <a:lnTo>
                  <a:pt x="3096" y="453"/>
                </a:lnTo>
                <a:lnTo>
                  <a:pt x="3143" y="513"/>
                </a:lnTo>
                <a:lnTo>
                  <a:pt x="3186" y="576"/>
                </a:lnTo>
                <a:lnTo>
                  <a:pt x="3224" y="640"/>
                </a:lnTo>
                <a:lnTo>
                  <a:pt x="3256" y="707"/>
                </a:lnTo>
                <a:lnTo>
                  <a:pt x="3284" y="775"/>
                </a:lnTo>
                <a:lnTo>
                  <a:pt x="3306" y="846"/>
                </a:lnTo>
                <a:lnTo>
                  <a:pt x="3324" y="917"/>
                </a:lnTo>
                <a:lnTo>
                  <a:pt x="3336" y="988"/>
                </a:lnTo>
                <a:lnTo>
                  <a:pt x="3344" y="1062"/>
                </a:lnTo>
                <a:lnTo>
                  <a:pt x="3346" y="1134"/>
                </a:lnTo>
                <a:lnTo>
                  <a:pt x="3344" y="1208"/>
                </a:lnTo>
                <a:lnTo>
                  <a:pt x="3336" y="1280"/>
                </a:lnTo>
                <a:lnTo>
                  <a:pt x="3324" y="1351"/>
                </a:lnTo>
                <a:lnTo>
                  <a:pt x="3306" y="1423"/>
                </a:lnTo>
                <a:lnTo>
                  <a:pt x="3284" y="1493"/>
                </a:lnTo>
                <a:lnTo>
                  <a:pt x="3256" y="1561"/>
                </a:lnTo>
                <a:lnTo>
                  <a:pt x="3224" y="1628"/>
                </a:lnTo>
                <a:lnTo>
                  <a:pt x="3186" y="1694"/>
                </a:lnTo>
                <a:lnTo>
                  <a:pt x="3143" y="1756"/>
                </a:lnTo>
                <a:lnTo>
                  <a:pt x="3096" y="1816"/>
                </a:lnTo>
                <a:lnTo>
                  <a:pt x="3044" y="1872"/>
                </a:lnTo>
                <a:lnTo>
                  <a:pt x="2938" y="1766"/>
                </a:lnTo>
                <a:lnTo>
                  <a:pt x="2986" y="1714"/>
                </a:lnTo>
                <a:lnTo>
                  <a:pt x="3028" y="1660"/>
                </a:lnTo>
                <a:lnTo>
                  <a:pt x="3064" y="1605"/>
                </a:lnTo>
                <a:lnTo>
                  <a:pt x="3098" y="1546"/>
                </a:lnTo>
                <a:lnTo>
                  <a:pt x="3126" y="1486"/>
                </a:lnTo>
                <a:lnTo>
                  <a:pt x="3149" y="1424"/>
                </a:lnTo>
                <a:lnTo>
                  <a:pt x="3168" y="1361"/>
                </a:lnTo>
                <a:lnTo>
                  <a:pt x="3182" y="1297"/>
                </a:lnTo>
                <a:lnTo>
                  <a:pt x="3191" y="1232"/>
                </a:lnTo>
                <a:lnTo>
                  <a:pt x="3197" y="1167"/>
                </a:lnTo>
                <a:lnTo>
                  <a:pt x="3197" y="1102"/>
                </a:lnTo>
                <a:lnTo>
                  <a:pt x="3191" y="1037"/>
                </a:lnTo>
                <a:lnTo>
                  <a:pt x="3182" y="972"/>
                </a:lnTo>
                <a:lnTo>
                  <a:pt x="3168" y="908"/>
                </a:lnTo>
                <a:lnTo>
                  <a:pt x="3149" y="845"/>
                </a:lnTo>
                <a:lnTo>
                  <a:pt x="3126" y="783"/>
                </a:lnTo>
                <a:lnTo>
                  <a:pt x="3097" y="723"/>
                </a:lnTo>
                <a:lnTo>
                  <a:pt x="3064" y="664"/>
                </a:lnTo>
                <a:lnTo>
                  <a:pt x="3028" y="608"/>
                </a:lnTo>
                <a:lnTo>
                  <a:pt x="2985" y="554"/>
                </a:lnTo>
                <a:lnTo>
                  <a:pt x="2937" y="502"/>
                </a:lnTo>
                <a:lnTo>
                  <a:pt x="3044" y="396"/>
                </a:lnTo>
                <a:close/>
                <a:moveTo>
                  <a:pt x="302" y="396"/>
                </a:moveTo>
                <a:lnTo>
                  <a:pt x="408" y="502"/>
                </a:lnTo>
                <a:lnTo>
                  <a:pt x="362" y="554"/>
                </a:lnTo>
                <a:lnTo>
                  <a:pt x="319" y="608"/>
                </a:lnTo>
                <a:lnTo>
                  <a:pt x="282" y="664"/>
                </a:lnTo>
                <a:lnTo>
                  <a:pt x="249" y="723"/>
                </a:lnTo>
                <a:lnTo>
                  <a:pt x="220" y="783"/>
                </a:lnTo>
                <a:lnTo>
                  <a:pt x="197" y="845"/>
                </a:lnTo>
                <a:lnTo>
                  <a:pt x="178" y="908"/>
                </a:lnTo>
                <a:lnTo>
                  <a:pt x="164" y="972"/>
                </a:lnTo>
                <a:lnTo>
                  <a:pt x="155" y="1037"/>
                </a:lnTo>
                <a:lnTo>
                  <a:pt x="150" y="1102"/>
                </a:lnTo>
                <a:lnTo>
                  <a:pt x="150" y="1167"/>
                </a:lnTo>
                <a:lnTo>
                  <a:pt x="155" y="1232"/>
                </a:lnTo>
                <a:lnTo>
                  <a:pt x="164" y="1297"/>
                </a:lnTo>
                <a:lnTo>
                  <a:pt x="178" y="1361"/>
                </a:lnTo>
                <a:lnTo>
                  <a:pt x="197" y="1424"/>
                </a:lnTo>
                <a:lnTo>
                  <a:pt x="220" y="1486"/>
                </a:lnTo>
                <a:lnTo>
                  <a:pt x="248" y="1546"/>
                </a:lnTo>
                <a:lnTo>
                  <a:pt x="281" y="1605"/>
                </a:lnTo>
                <a:lnTo>
                  <a:pt x="319" y="1660"/>
                </a:lnTo>
                <a:lnTo>
                  <a:pt x="361" y="1714"/>
                </a:lnTo>
                <a:lnTo>
                  <a:pt x="408" y="1766"/>
                </a:lnTo>
                <a:lnTo>
                  <a:pt x="302" y="1872"/>
                </a:lnTo>
                <a:lnTo>
                  <a:pt x="250" y="1816"/>
                </a:lnTo>
                <a:lnTo>
                  <a:pt x="203" y="1756"/>
                </a:lnTo>
                <a:lnTo>
                  <a:pt x="160" y="1694"/>
                </a:lnTo>
                <a:lnTo>
                  <a:pt x="123" y="1628"/>
                </a:lnTo>
                <a:lnTo>
                  <a:pt x="90" y="1561"/>
                </a:lnTo>
                <a:lnTo>
                  <a:pt x="62" y="1493"/>
                </a:lnTo>
                <a:lnTo>
                  <a:pt x="40" y="1423"/>
                </a:lnTo>
                <a:lnTo>
                  <a:pt x="23" y="1351"/>
                </a:lnTo>
                <a:lnTo>
                  <a:pt x="10" y="1280"/>
                </a:lnTo>
                <a:lnTo>
                  <a:pt x="2" y="1208"/>
                </a:lnTo>
                <a:lnTo>
                  <a:pt x="0" y="1138"/>
                </a:lnTo>
                <a:lnTo>
                  <a:pt x="0" y="1131"/>
                </a:lnTo>
                <a:lnTo>
                  <a:pt x="2" y="1062"/>
                </a:lnTo>
                <a:lnTo>
                  <a:pt x="10" y="988"/>
                </a:lnTo>
                <a:lnTo>
                  <a:pt x="23" y="917"/>
                </a:lnTo>
                <a:lnTo>
                  <a:pt x="40" y="846"/>
                </a:lnTo>
                <a:lnTo>
                  <a:pt x="62" y="775"/>
                </a:lnTo>
                <a:lnTo>
                  <a:pt x="90" y="707"/>
                </a:lnTo>
                <a:lnTo>
                  <a:pt x="123" y="640"/>
                </a:lnTo>
                <a:lnTo>
                  <a:pt x="160" y="576"/>
                </a:lnTo>
                <a:lnTo>
                  <a:pt x="203" y="513"/>
                </a:lnTo>
                <a:lnTo>
                  <a:pt x="250" y="453"/>
                </a:lnTo>
                <a:lnTo>
                  <a:pt x="302" y="396"/>
                </a:lnTo>
                <a:close/>
                <a:moveTo>
                  <a:pt x="1092" y="258"/>
                </a:moveTo>
                <a:lnTo>
                  <a:pt x="1092" y="2108"/>
                </a:lnTo>
                <a:lnTo>
                  <a:pt x="2254" y="2108"/>
                </a:lnTo>
                <a:lnTo>
                  <a:pt x="2254" y="258"/>
                </a:lnTo>
                <a:lnTo>
                  <a:pt x="1092" y="258"/>
                </a:lnTo>
                <a:close/>
                <a:moveTo>
                  <a:pt x="1503" y="118"/>
                </a:moveTo>
                <a:lnTo>
                  <a:pt x="1493" y="120"/>
                </a:lnTo>
                <a:lnTo>
                  <a:pt x="1486" y="127"/>
                </a:lnTo>
                <a:lnTo>
                  <a:pt x="1484" y="137"/>
                </a:lnTo>
                <a:lnTo>
                  <a:pt x="1486" y="147"/>
                </a:lnTo>
                <a:lnTo>
                  <a:pt x="1493" y="154"/>
                </a:lnTo>
                <a:lnTo>
                  <a:pt x="1503" y="157"/>
                </a:lnTo>
                <a:lnTo>
                  <a:pt x="1843" y="157"/>
                </a:lnTo>
                <a:lnTo>
                  <a:pt x="1853" y="154"/>
                </a:lnTo>
                <a:lnTo>
                  <a:pt x="1860" y="147"/>
                </a:lnTo>
                <a:lnTo>
                  <a:pt x="1863" y="137"/>
                </a:lnTo>
                <a:lnTo>
                  <a:pt x="1860" y="127"/>
                </a:lnTo>
                <a:lnTo>
                  <a:pt x="1853" y="120"/>
                </a:lnTo>
                <a:lnTo>
                  <a:pt x="1843" y="118"/>
                </a:lnTo>
                <a:lnTo>
                  <a:pt x="1503" y="118"/>
                </a:lnTo>
                <a:close/>
                <a:moveTo>
                  <a:pt x="1141" y="0"/>
                </a:moveTo>
                <a:lnTo>
                  <a:pt x="2205" y="0"/>
                </a:lnTo>
                <a:lnTo>
                  <a:pt x="2235" y="3"/>
                </a:lnTo>
                <a:lnTo>
                  <a:pt x="2261" y="10"/>
                </a:lnTo>
                <a:lnTo>
                  <a:pt x="2287" y="23"/>
                </a:lnTo>
                <a:lnTo>
                  <a:pt x="2309" y="38"/>
                </a:lnTo>
                <a:lnTo>
                  <a:pt x="2329" y="58"/>
                </a:lnTo>
                <a:lnTo>
                  <a:pt x="2344" y="81"/>
                </a:lnTo>
                <a:lnTo>
                  <a:pt x="2356" y="106"/>
                </a:lnTo>
                <a:lnTo>
                  <a:pt x="2364" y="133"/>
                </a:lnTo>
                <a:lnTo>
                  <a:pt x="2367" y="163"/>
                </a:lnTo>
                <a:lnTo>
                  <a:pt x="2367" y="2246"/>
                </a:lnTo>
                <a:lnTo>
                  <a:pt x="2364" y="2276"/>
                </a:lnTo>
                <a:lnTo>
                  <a:pt x="2356" y="2303"/>
                </a:lnTo>
                <a:lnTo>
                  <a:pt x="2344" y="2328"/>
                </a:lnTo>
                <a:lnTo>
                  <a:pt x="2329" y="2351"/>
                </a:lnTo>
                <a:lnTo>
                  <a:pt x="2309" y="2371"/>
                </a:lnTo>
                <a:lnTo>
                  <a:pt x="2287" y="2386"/>
                </a:lnTo>
                <a:lnTo>
                  <a:pt x="2261" y="2399"/>
                </a:lnTo>
                <a:lnTo>
                  <a:pt x="2235" y="2406"/>
                </a:lnTo>
                <a:lnTo>
                  <a:pt x="2205" y="2409"/>
                </a:lnTo>
                <a:lnTo>
                  <a:pt x="1141" y="2409"/>
                </a:lnTo>
                <a:lnTo>
                  <a:pt x="1113" y="2406"/>
                </a:lnTo>
                <a:lnTo>
                  <a:pt x="1085" y="2399"/>
                </a:lnTo>
                <a:lnTo>
                  <a:pt x="1060" y="2386"/>
                </a:lnTo>
                <a:lnTo>
                  <a:pt x="1038" y="2371"/>
                </a:lnTo>
                <a:lnTo>
                  <a:pt x="1018" y="2351"/>
                </a:lnTo>
                <a:lnTo>
                  <a:pt x="1002" y="2328"/>
                </a:lnTo>
                <a:lnTo>
                  <a:pt x="990" y="2303"/>
                </a:lnTo>
                <a:lnTo>
                  <a:pt x="983" y="2276"/>
                </a:lnTo>
                <a:lnTo>
                  <a:pt x="980" y="2246"/>
                </a:lnTo>
                <a:lnTo>
                  <a:pt x="980" y="163"/>
                </a:lnTo>
                <a:lnTo>
                  <a:pt x="983" y="133"/>
                </a:lnTo>
                <a:lnTo>
                  <a:pt x="990" y="106"/>
                </a:lnTo>
                <a:lnTo>
                  <a:pt x="1002" y="81"/>
                </a:lnTo>
                <a:lnTo>
                  <a:pt x="1018" y="58"/>
                </a:lnTo>
                <a:lnTo>
                  <a:pt x="1038" y="38"/>
                </a:lnTo>
                <a:lnTo>
                  <a:pt x="1060" y="23"/>
                </a:lnTo>
                <a:lnTo>
                  <a:pt x="1085" y="10"/>
                </a:lnTo>
                <a:lnTo>
                  <a:pt x="1113" y="3"/>
                </a:lnTo>
                <a:lnTo>
                  <a:pt x="11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31"/>
          <p:cNvSpPr>
            <a:spLocks noEditPoints="1"/>
          </p:cNvSpPr>
          <p:nvPr/>
        </p:nvSpPr>
        <p:spPr bwMode="auto">
          <a:xfrm>
            <a:off x="7840282" y="3413404"/>
            <a:ext cx="197726" cy="232842"/>
          </a:xfrm>
          <a:custGeom>
            <a:avLst/>
            <a:gdLst>
              <a:gd name="T0" fmla="*/ 1761 w 3645"/>
              <a:gd name="T1" fmla="*/ 2921 h 3195"/>
              <a:gd name="T2" fmla="*/ 1718 w 3645"/>
              <a:gd name="T3" fmla="*/ 3008 h 3195"/>
              <a:gd name="T4" fmla="*/ 1214 w 3645"/>
              <a:gd name="T5" fmla="*/ 3192 h 3195"/>
              <a:gd name="T6" fmla="*/ 1146 w 3645"/>
              <a:gd name="T7" fmla="*/ 3121 h 3195"/>
              <a:gd name="T8" fmla="*/ 3105 w 3645"/>
              <a:gd name="T9" fmla="*/ 892 h 3195"/>
              <a:gd name="T10" fmla="*/ 3175 w 3645"/>
              <a:gd name="T11" fmla="*/ 1029 h 3195"/>
              <a:gd name="T12" fmla="*/ 3209 w 3645"/>
              <a:gd name="T13" fmla="*/ 1303 h 3195"/>
              <a:gd name="T14" fmla="*/ 3175 w 3645"/>
              <a:gd name="T15" fmla="*/ 1576 h 3195"/>
              <a:gd name="T16" fmla="*/ 3105 w 3645"/>
              <a:gd name="T17" fmla="*/ 1714 h 3195"/>
              <a:gd name="T18" fmla="*/ 3059 w 3645"/>
              <a:gd name="T19" fmla="*/ 1721 h 3195"/>
              <a:gd name="T20" fmla="*/ 2996 w 3645"/>
              <a:gd name="T21" fmla="*/ 1620 h 3195"/>
              <a:gd name="T22" fmla="*/ 2947 w 3645"/>
              <a:gd name="T23" fmla="*/ 1362 h 3195"/>
              <a:gd name="T24" fmla="*/ 2969 w 3645"/>
              <a:gd name="T25" fmla="*/ 1078 h 3195"/>
              <a:gd name="T26" fmla="*/ 3044 w 3645"/>
              <a:gd name="T27" fmla="*/ 898 h 3195"/>
              <a:gd name="T28" fmla="*/ 935 w 3645"/>
              <a:gd name="T29" fmla="*/ 771 h 3195"/>
              <a:gd name="T30" fmla="*/ 897 w 3645"/>
              <a:gd name="T31" fmla="*/ 1303 h 3195"/>
              <a:gd name="T32" fmla="*/ 935 w 3645"/>
              <a:gd name="T33" fmla="*/ 1834 h 3195"/>
              <a:gd name="T34" fmla="*/ 525 w 3645"/>
              <a:gd name="T35" fmla="*/ 1799 h 3195"/>
              <a:gd name="T36" fmla="*/ 198 w 3645"/>
              <a:gd name="T37" fmla="*/ 808 h 3195"/>
              <a:gd name="T38" fmla="*/ 772 w 3645"/>
              <a:gd name="T39" fmla="*/ 791 h 3195"/>
              <a:gd name="T40" fmla="*/ 3044 w 3645"/>
              <a:gd name="T41" fmla="*/ 208 h 3195"/>
              <a:gd name="T42" fmla="*/ 2963 w 3645"/>
              <a:gd name="T43" fmla="*/ 286 h 3195"/>
              <a:gd name="T44" fmla="*/ 2839 w 3645"/>
              <a:gd name="T45" fmla="*/ 554 h 3195"/>
              <a:gd name="T46" fmla="*/ 2751 w 3645"/>
              <a:gd name="T47" fmla="*/ 998 h 3195"/>
              <a:gd name="T48" fmla="*/ 2743 w 3645"/>
              <a:gd name="T49" fmla="*/ 1508 h 3195"/>
              <a:gd name="T50" fmla="*/ 2816 w 3645"/>
              <a:gd name="T51" fmla="*/ 1970 h 3195"/>
              <a:gd name="T52" fmla="*/ 2937 w 3645"/>
              <a:gd name="T53" fmla="*/ 2279 h 3195"/>
              <a:gd name="T54" fmla="*/ 3028 w 3645"/>
              <a:gd name="T55" fmla="*/ 2388 h 3195"/>
              <a:gd name="T56" fmla="*/ 3112 w 3645"/>
              <a:gd name="T57" fmla="*/ 2398 h 3195"/>
              <a:gd name="T58" fmla="*/ 3193 w 3645"/>
              <a:gd name="T59" fmla="*/ 2319 h 3195"/>
              <a:gd name="T60" fmla="*/ 3317 w 3645"/>
              <a:gd name="T61" fmla="*/ 2051 h 3195"/>
              <a:gd name="T62" fmla="*/ 3405 w 3645"/>
              <a:gd name="T63" fmla="*/ 1607 h 3195"/>
              <a:gd name="T64" fmla="*/ 3413 w 3645"/>
              <a:gd name="T65" fmla="*/ 1098 h 3195"/>
              <a:gd name="T66" fmla="*/ 3341 w 3645"/>
              <a:gd name="T67" fmla="*/ 635 h 3195"/>
              <a:gd name="T68" fmla="*/ 3219 w 3645"/>
              <a:gd name="T69" fmla="*/ 326 h 3195"/>
              <a:gd name="T70" fmla="*/ 3127 w 3645"/>
              <a:gd name="T71" fmla="*/ 217 h 3195"/>
              <a:gd name="T72" fmla="*/ 3179 w 3645"/>
              <a:gd name="T73" fmla="*/ 0 h 3195"/>
              <a:gd name="T74" fmla="*/ 3317 w 3645"/>
              <a:gd name="T75" fmla="*/ 62 h 3195"/>
              <a:gd name="T76" fmla="*/ 3469 w 3645"/>
              <a:gd name="T77" fmla="*/ 289 h 3195"/>
              <a:gd name="T78" fmla="*/ 3581 w 3645"/>
              <a:gd name="T79" fmla="*/ 648 h 3195"/>
              <a:gd name="T80" fmla="*/ 3639 w 3645"/>
              <a:gd name="T81" fmla="*/ 1102 h 3195"/>
              <a:gd name="T82" fmla="*/ 3633 w 3645"/>
              <a:gd name="T83" fmla="*/ 1601 h 3195"/>
              <a:gd name="T84" fmla="*/ 3562 w 3645"/>
              <a:gd name="T85" fmla="*/ 2038 h 3195"/>
              <a:gd name="T86" fmla="*/ 3441 w 3645"/>
              <a:gd name="T87" fmla="*/ 2372 h 3195"/>
              <a:gd name="T88" fmla="*/ 3284 w 3645"/>
              <a:gd name="T89" fmla="*/ 2568 h 3195"/>
              <a:gd name="T90" fmla="*/ 2884 w 3645"/>
              <a:gd name="T91" fmla="*/ 2605 h 3195"/>
              <a:gd name="T92" fmla="*/ 2824 w 3645"/>
              <a:gd name="T93" fmla="*/ 2563 h 3195"/>
              <a:gd name="T94" fmla="*/ 2653 w 3645"/>
              <a:gd name="T95" fmla="*/ 2453 h 3195"/>
              <a:gd name="T96" fmla="*/ 2382 w 3645"/>
              <a:gd name="T97" fmla="*/ 2303 h 3195"/>
              <a:gd name="T98" fmla="*/ 2023 w 3645"/>
              <a:gd name="T99" fmla="*/ 2135 h 3195"/>
              <a:gd name="T100" fmla="*/ 1587 w 3645"/>
              <a:gd name="T101" fmla="*/ 1979 h 3195"/>
              <a:gd name="T102" fmla="*/ 1178 w 3645"/>
              <a:gd name="T103" fmla="*/ 1795 h 3195"/>
              <a:gd name="T104" fmla="*/ 1143 w 3645"/>
              <a:gd name="T105" fmla="*/ 1303 h 3195"/>
              <a:gd name="T106" fmla="*/ 1178 w 3645"/>
              <a:gd name="T107" fmla="*/ 810 h 3195"/>
              <a:gd name="T108" fmla="*/ 1587 w 3645"/>
              <a:gd name="T109" fmla="*/ 626 h 3195"/>
              <a:gd name="T110" fmla="*/ 2023 w 3645"/>
              <a:gd name="T111" fmla="*/ 470 h 3195"/>
              <a:gd name="T112" fmla="*/ 2382 w 3645"/>
              <a:gd name="T113" fmla="*/ 303 h 3195"/>
              <a:gd name="T114" fmla="*/ 2653 w 3645"/>
              <a:gd name="T115" fmla="*/ 152 h 3195"/>
              <a:gd name="T116" fmla="*/ 2824 w 3645"/>
              <a:gd name="T117" fmla="*/ 43 h 3195"/>
              <a:gd name="T118" fmla="*/ 2884 w 3645"/>
              <a:gd name="T119" fmla="*/ 0 h 3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45" h="3195">
                <a:moveTo>
                  <a:pt x="855" y="1975"/>
                </a:moveTo>
                <a:lnTo>
                  <a:pt x="1310" y="2061"/>
                </a:lnTo>
                <a:lnTo>
                  <a:pt x="1749" y="2878"/>
                </a:lnTo>
                <a:lnTo>
                  <a:pt x="1758" y="2899"/>
                </a:lnTo>
                <a:lnTo>
                  <a:pt x="1761" y="2921"/>
                </a:lnTo>
                <a:lnTo>
                  <a:pt x="1761" y="2940"/>
                </a:lnTo>
                <a:lnTo>
                  <a:pt x="1755" y="2960"/>
                </a:lnTo>
                <a:lnTo>
                  <a:pt x="1747" y="2978"/>
                </a:lnTo>
                <a:lnTo>
                  <a:pt x="1734" y="2995"/>
                </a:lnTo>
                <a:lnTo>
                  <a:pt x="1718" y="3008"/>
                </a:lnTo>
                <a:lnTo>
                  <a:pt x="1698" y="3018"/>
                </a:lnTo>
                <a:lnTo>
                  <a:pt x="1277" y="3187"/>
                </a:lnTo>
                <a:lnTo>
                  <a:pt x="1256" y="3193"/>
                </a:lnTo>
                <a:lnTo>
                  <a:pt x="1235" y="3195"/>
                </a:lnTo>
                <a:lnTo>
                  <a:pt x="1214" y="3192"/>
                </a:lnTo>
                <a:lnTo>
                  <a:pt x="1196" y="3185"/>
                </a:lnTo>
                <a:lnTo>
                  <a:pt x="1178" y="3174"/>
                </a:lnTo>
                <a:lnTo>
                  <a:pt x="1165" y="3160"/>
                </a:lnTo>
                <a:lnTo>
                  <a:pt x="1154" y="3142"/>
                </a:lnTo>
                <a:lnTo>
                  <a:pt x="1146" y="3121"/>
                </a:lnTo>
                <a:lnTo>
                  <a:pt x="855" y="1975"/>
                </a:lnTo>
                <a:close/>
                <a:moveTo>
                  <a:pt x="3078" y="876"/>
                </a:moveTo>
                <a:lnTo>
                  <a:pt x="3088" y="879"/>
                </a:lnTo>
                <a:lnTo>
                  <a:pt x="3097" y="884"/>
                </a:lnTo>
                <a:lnTo>
                  <a:pt x="3105" y="892"/>
                </a:lnTo>
                <a:lnTo>
                  <a:pt x="3112" y="898"/>
                </a:lnTo>
                <a:lnTo>
                  <a:pt x="3128" y="921"/>
                </a:lnTo>
                <a:lnTo>
                  <a:pt x="3145" y="951"/>
                </a:lnTo>
                <a:lnTo>
                  <a:pt x="3160" y="985"/>
                </a:lnTo>
                <a:lnTo>
                  <a:pt x="3175" y="1029"/>
                </a:lnTo>
                <a:lnTo>
                  <a:pt x="3187" y="1078"/>
                </a:lnTo>
                <a:lnTo>
                  <a:pt x="3197" y="1130"/>
                </a:lnTo>
                <a:lnTo>
                  <a:pt x="3204" y="1185"/>
                </a:lnTo>
                <a:lnTo>
                  <a:pt x="3208" y="1243"/>
                </a:lnTo>
                <a:lnTo>
                  <a:pt x="3209" y="1303"/>
                </a:lnTo>
                <a:lnTo>
                  <a:pt x="3208" y="1362"/>
                </a:lnTo>
                <a:lnTo>
                  <a:pt x="3204" y="1420"/>
                </a:lnTo>
                <a:lnTo>
                  <a:pt x="3197" y="1475"/>
                </a:lnTo>
                <a:lnTo>
                  <a:pt x="3187" y="1527"/>
                </a:lnTo>
                <a:lnTo>
                  <a:pt x="3175" y="1576"/>
                </a:lnTo>
                <a:lnTo>
                  <a:pt x="3160" y="1620"/>
                </a:lnTo>
                <a:lnTo>
                  <a:pt x="3145" y="1655"/>
                </a:lnTo>
                <a:lnTo>
                  <a:pt x="3128" y="1685"/>
                </a:lnTo>
                <a:lnTo>
                  <a:pt x="3112" y="1707"/>
                </a:lnTo>
                <a:lnTo>
                  <a:pt x="3105" y="1714"/>
                </a:lnTo>
                <a:lnTo>
                  <a:pt x="3097" y="1721"/>
                </a:lnTo>
                <a:lnTo>
                  <a:pt x="3088" y="1727"/>
                </a:lnTo>
                <a:lnTo>
                  <a:pt x="3078" y="1729"/>
                </a:lnTo>
                <a:lnTo>
                  <a:pt x="3069" y="1727"/>
                </a:lnTo>
                <a:lnTo>
                  <a:pt x="3059" y="1721"/>
                </a:lnTo>
                <a:lnTo>
                  <a:pt x="3050" y="1714"/>
                </a:lnTo>
                <a:lnTo>
                  <a:pt x="3044" y="1707"/>
                </a:lnTo>
                <a:lnTo>
                  <a:pt x="3027" y="1685"/>
                </a:lnTo>
                <a:lnTo>
                  <a:pt x="3011" y="1655"/>
                </a:lnTo>
                <a:lnTo>
                  <a:pt x="2996" y="1620"/>
                </a:lnTo>
                <a:lnTo>
                  <a:pt x="2981" y="1576"/>
                </a:lnTo>
                <a:lnTo>
                  <a:pt x="2969" y="1527"/>
                </a:lnTo>
                <a:lnTo>
                  <a:pt x="2959" y="1475"/>
                </a:lnTo>
                <a:lnTo>
                  <a:pt x="2952" y="1420"/>
                </a:lnTo>
                <a:lnTo>
                  <a:pt x="2947" y="1362"/>
                </a:lnTo>
                <a:lnTo>
                  <a:pt x="2946" y="1303"/>
                </a:lnTo>
                <a:lnTo>
                  <a:pt x="2947" y="1243"/>
                </a:lnTo>
                <a:lnTo>
                  <a:pt x="2952" y="1185"/>
                </a:lnTo>
                <a:lnTo>
                  <a:pt x="2959" y="1130"/>
                </a:lnTo>
                <a:lnTo>
                  <a:pt x="2969" y="1078"/>
                </a:lnTo>
                <a:lnTo>
                  <a:pt x="2981" y="1029"/>
                </a:lnTo>
                <a:lnTo>
                  <a:pt x="2996" y="985"/>
                </a:lnTo>
                <a:lnTo>
                  <a:pt x="3011" y="951"/>
                </a:lnTo>
                <a:lnTo>
                  <a:pt x="3027" y="921"/>
                </a:lnTo>
                <a:lnTo>
                  <a:pt x="3044" y="898"/>
                </a:lnTo>
                <a:lnTo>
                  <a:pt x="3050" y="892"/>
                </a:lnTo>
                <a:lnTo>
                  <a:pt x="3059" y="884"/>
                </a:lnTo>
                <a:lnTo>
                  <a:pt x="3069" y="879"/>
                </a:lnTo>
                <a:lnTo>
                  <a:pt x="3078" y="876"/>
                </a:lnTo>
                <a:close/>
                <a:moveTo>
                  <a:pt x="935" y="771"/>
                </a:moveTo>
                <a:lnTo>
                  <a:pt x="922" y="873"/>
                </a:lnTo>
                <a:lnTo>
                  <a:pt x="911" y="977"/>
                </a:lnTo>
                <a:lnTo>
                  <a:pt x="903" y="1083"/>
                </a:lnTo>
                <a:lnTo>
                  <a:pt x="898" y="1192"/>
                </a:lnTo>
                <a:lnTo>
                  <a:pt x="897" y="1303"/>
                </a:lnTo>
                <a:lnTo>
                  <a:pt x="898" y="1413"/>
                </a:lnTo>
                <a:lnTo>
                  <a:pt x="903" y="1522"/>
                </a:lnTo>
                <a:lnTo>
                  <a:pt x="911" y="1628"/>
                </a:lnTo>
                <a:lnTo>
                  <a:pt x="922" y="1732"/>
                </a:lnTo>
                <a:lnTo>
                  <a:pt x="935" y="1834"/>
                </a:lnTo>
                <a:lnTo>
                  <a:pt x="852" y="1823"/>
                </a:lnTo>
                <a:lnTo>
                  <a:pt x="772" y="1814"/>
                </a:lnTo>
                <a:lnTo>
                  <a:pt x="691" y="1807"/>
                </a:lnTo>
                <a:lnTo>
                  <a:pt x="609" y="1802"/>
                </a:lnTo>
                <a:lnTo>
                  <a:pt x="525" y="1799"/>
                </a:lnTo>
                <a:lnTo>
                  <a:pt x="436" y="1798"/>
                </a:lnTo>
                <a:lnTo>
                  <a:pt x="198" y="1798"/>
                </a:lnTo>
                <a:lnTo>
                  <a:pt x="0" y="1460"/>
                </a:lnTo>
                <a:lnTo>
                  <a:pt x="0" y="1145"/>
                </a:lnTo>
                <a:lnTo>
                  <a:pt x="198" y="808"/>
                </a:lnTo>
                <a:lnTo>
                  <a:pt x="436" y="808"/>
                </a:lnTo>
                <a:lnTo>
                  <a:pt x="525" y="807"/>
                </a:lnTo>
                <a:lnTo>
                  <a:pt x="609" y="803"/>
                </a:lnTo>
                <a:lnTo>
                  <a:pt x="691" y="799"/>
                </a:lnTo>
                <a:lnTo>
                  <a:pt x="772" y="791"/>
                </a:lnTo>
                <a:lnTo>
                  <a:pt x="852" y="782"/>
                </a:lnTo>
                <a:lnTo>
                  <a:pt x="935" y="771"/>
                </a:lnTo>
                <a:close/>
                <a:moveTo>
                  <a:pt x="3078" y="198"/>
                </a:moveTo>
                <a:lnTo>
                  <a:pt x="3061" y="200"/>
                </a:lnTo>
                <a:lnTo>
                  <a:pt x="3044" y="208"/>
                </a:lnTo>
                <a:lnTo>
                  <a:pt x="3028" y="217"/>
                </a:lnTo>
                <a:lnTo>
                  <a:pt x="3013" y="230"/>
                </a:lnTo>
                <a:lnTo>
                  <a:pt x="3000" y="242"/>
                </a:lnTo>
                <a:lnTo>
                  <a:pt x="2990" y="253"/>
                </a:lnTo>
                <a:lnTo>
                  <a:pt x="2963" y="286"/>
                </a:lnTo>
                <a:lnTo>
                  <a:pt x="2937" y="326"/>
                </a:lnTo>
                <a:lnTo>
                  <a:pt x="2912" y="371"/>
                </a:lnTo>
                <a:lnTo>
                  <a:pt x="2887" y="422"/>
                </a:lnTo>
                <a:lnTo>
                  <a:pt x="2864" y="479"/>
                </a:lnTo>
                <a:lnTo>
                  <a:pt x="2839" y="554"/>
                </a:lnTo>
                <a:lnTo>
                  <a:pt x="2816" y="635"/>
                </a:lnTo>
                <a:lnTo>
                  <a:pt x="2795" y="720"/>
                </a:lnTo>
                <a:lnTo>
                  <a:pt x="2777" y="809"/>
                </a:lnTo>
                <a:lnTo>
                  <a:pt x="2763" y="902"/>
                </a:lnTo>
                <a:lnTo>
                  <a:pt x="2751" y="998"/>
                </a:lnTo>
                <a:lnTo>
                  <a:pt x="2743" y="1098"/>
                </a:lnTo>
                <a:lnTo>
                  <a:pt x="2738" y="1200"/>
                </a:lnTo>
                <a:lnTo>
                  <a:pt x="2736" y="1303"/>
                </a:lnTo>
                <a:lnTo>
                  <a:pt x="2738" y="1406"/>
                </a:lnTo>
                <a:lnTo>
                  <a:pt x="2743" y="1508"/>
                </a:lnTo>
                <a:lnTo>
                  <a:pt x="2751" y="1607"/>
                </a:lnTo>
                <a:lnTo>
                  <a:pt x="2763" y="1704"/>
                </a:lnTo>
                <a:lnTo>
                  <a:pt x="2777" y="1797"/>
                </a:lnTo>
                <a:lnTo>
                  <a:pt x="2795" y="1885"/>
                </a:lnTo>
                <a:lnTo>
                  <a:pt x="2816" y="1970"/>
                </a:lnTo>
                <a:lnTo>
                  <a:pt x="2839" y="2051"/>
                </a:lnTo>
                <a:lnTo>
                  <a:pt x="2864" y="2127"/>
                </a:lnTo>
                <a:lnTo>
                  <a:pt x="2887" y="2183"/>
                </a:lnTo>
                <a:lnTo>
                  <a:pt x="2912" y="2234"/>
                </a:lnTo>
                <a:lnTo>
                  <a:pt x="2937" y="2279"/>
                </a:lnTo>
                <a:lnTo>
                  <a:pt x="2963" y="2319"/>
                </a:lnTo>
                <a:lnTo>
                  <a:pt x="2990" y="2352"/>
                </a:lnTo>
                <a:lnTo>
                  <a:pt x="3000" y="2364"/>
                </a:lnTo>
                <a:lnTo>
                  <a:pt x="3013" y="2376"/>
                </a:lnTo>
                <a:lnTo>
                  <a:pt x="3028" y="2388"/>
                </a:lnTo>
                <a:lnTo>
                  <a:pt x="3044" y="2398"/>
                </a:lnTo>
                <a:lnTo>
                  <a:pt x="3061" y="2406"/>
                </a:lnTo>
                <a:lnTo>
                  <a:pt x="3078" y="2408"/>
                </a:lnTo>
                <a:lnTo>
                  <a:pt x="3095" y="2406"/>
                </a:lnTo>
                <a:lnTo>
                  <a:pt x="3112" y="2398"/>
                </a:lnTo>
                <a:lnTo>
                  <a:pt x="3127" y="2388"/>
                </a:lnTo>
                <a:lnTo>
                  <a:pt x="3143" y="2376"/>
                </a:lnTo>
                <a:lnTo>
                  <a:pt x="3155" y="2364"/>
                </a:lnTo>
                <a:lnTo>
                  <a:pt x="3166" y="2352"/>
                </a:lnTo>
                <a:lnTo>
                  <a:pt x="3193" y="2319"/>
                </a:lnTo>
                <a:lnTo>
                  <a:pt x="3219" y="2279"/>
                </a:lnTo>
                <a:lnTo>
                  <a:pt x="3245" y="2234"/>
                </a:lnTo>
                <a:lnTo>
                  <a:pt x="3269" y="2183"/>
                </a:lnTo>
                <a:lnTo>
                  <a:pt x="3291" y="2127"/>
                </a:lnTo>
                <a:lnTo>
                  <a:pt x="3317" y="2051"/>
                </a:lnTo>
                <a:lnTo>
                  <a:pt x="3341" y="1970"/>
                </a:lnTo>
                <a:lnTo>
                  <a:pt x="3362" y="1885"/>
                </a:lnTo>
                <a:lnTo>
                  <a:pt x="3379" y="1797"/>
                </a:lnTo>
                <a:lnTo>
                  <a:pt x="3394" y="1704"/>
                </a:lnTo>
                <a:lnTo>
                  <a:pt x="3405" y="1607"/>
                </a:lnTo>
                <a:lnTo>
                  <a:pt x="3413" y="1508"/>
                </a:lnTo>
                <a:lnTo>
                  <a:pt x="3418" y="1406"/>
                </a:lnTo>
                <a:lnTo>
                  <a:pt x="3419" y="1303"/>
                </a:lnTo>
                <a:lnTo>
                  <a:pt x="3418" y="1200"/>
                </a:lnTo>
                <a:lnTo>
                  <a:pt x="3413" y="1098"/>
                </a:lnTo>
                <a:lnTo>
                  <a:pt x="3405" y="998"/>
                </a:lnTo>
                <a:lnTo>
                  <a:pt x="3394" y="902"/>
                </a:lnTo>
                <a:lnTo>
                  <a:pt x="3379" y="809"/>
                </a:lnTo>
                <a:lnTo>
                  <a:pt x="3362" y="720"/>
                </a:lnTo>
                <a:lnTo>
                  <a:pt x="3341" y="635"/>
                </a:lnTo>
                <a:lnTo>
                  <a:pt x="3317" y="554"/>
                </a:lnTo>
                <a:lnTo>
                  <a:pt x="3291" y="479"/>
                </a:lnTo>
                <a:lnTo>
                  <a:pt x="3269" y="422"/>
                </a:lnTo>
                <a:lnTo>
                  <a:pt x="3245" y="371"/>
                </a:lnTo>
                <a:lnTo>
                  <a:pt x="3219" y="326"/>
                </a:lnTo>
                <a:lnTo>
                  <a:pt x="3193" y="286"/>
                </a:lnTo>
                <a:lnTo>
                  <a:pt x="3166" y="253"/>
                </a:lnTo>
                <a:lnTo>
                  <a:pt x="3155" y="242"/>
                </a:lnTo>
                <a:lnTo>
                  <a:pt x="3143" y="230"/>
                </a:lnTo>
                <a:lnTo>
                  <a:pt x="3127" y="217"/>
                </a:lnTo>
                <a:lnTo>
                  <a:pt x="3112" y="208"/>
                </a:lnTo>
                <a:lnTo>
                  <a:pt x="3095" y="200"/>
                </a:lnTo>
                <a:lnTo>
                  <a:pt x="3078" y="198"/>
                </a:lnTo>
                <a:close/>
                <a:moveTo>
                  <a:pt x="2884" y="0"/>
                </a:moveTo>
                <a:lnTo>
                  <a:pt x="3179" y="0"/>
                </a:lnTo>
                <a:lnTo>
                  <a:pt x="3176" y="0"/>
                </a:lnTo>
                <a:lnTo>
                  <a:pt x="3214" y="5"/>
                </a:lnTo>
                <a:lnTo>
                  <a:pt x="3249" y="17"/>
                </a:lnTo>
                <a:lnTo>
                  <a:pt x="3284" y="37"/>
                </a:lnTo>
                <a:lnTo>
                  <a:pt x="3317" y="62"/>
                </a:lnTo>
                <a:lnTo>
                  <a:pt x="3351" y="96"/>
                </a:lnTo>
                <a:lnTo>
                  <a:pt x="3383" y="136"/>
                </a:lnTo>
                <a:lnTo>
                  <a:pt x="3413" y="181"/>
                </a:lnTo>
                <a:lnTo>
                  <a:pt x="3441" y="233"/>
                </a:lnTo>
                <a:lnTo>
                  <a:pt x="3469" y="289"/>
                </a:lnTo>
                <a:lnTo>
                  <a:pt x="3495" y="351"/>
                </a:lnTo>
                <a:lnTo>
                  <a:pt x="3520" y="419"/>
                </a:lnTo>
                <a:lnTo>
                  <a:pt x="3542" y="491"/>
                </a:lnTo>
                <a:lnTo>
                  <a:pt x="3562" y="567"/>
                </a:lnTo>
                <a:lnTo>
                  <a:pt x="3581" y="648"/>
                </a:lnTo>
                <a:lnTo>
                  <a:pt x="3597" y="732"/>
                </a:lnTo>
                <a:lnTo>
                  <a:pt x="3612" y="820"/>
                </a:lnTo>
                <a:lnTo>
                  <a:pt x="3623" y="911"/>
                </a:lnTo>
                <a:lnTo>
                  <a:pt x="3633" y="1005"/>
                </a:lnTo>
                <a:lnTo>
                  <a:pt x="3639" y="1102"/>
                </a:lnTo>
                <a:lnTo>
                  <a:pt x="3644" y="1201"/>
                </a:lnTo>
                <a:lnTo>
                  <a:pt x="3645" y="1303"/>
                </a:lnTo>
                <a:lnTo>
                  <a:pt x="3644" y="1405"/>
                </a:lnTo>
                <a:lnTo>
                  <a:pt x="3639" y="1503"/>
                </a:lnTo>
                <a:lnTo>
                  <a:pt x="3633" y="1601"/>
                </a:lnTo>
                <a:lnTo>
                  <a:pt x="3623" y="1695"/>
                </a:lnTo>
                <a:lnTo>
                  <a:pt x="3612" y="1785"/>
                </a:lnTo>
                <a:lnTo>
                  <a:pt x="3597" y="1873"/>
                </a:lnTo>
                <a:lnTo>
                  <a:pt x="3581" y="1957"/>
                </a:lnTo>
                <a:lnTo>
                  <a:pt x="3562" y="2038"/>
                </a:lnTo>
                <a:lnTo>
                  <a:pt x="3542" y="2114"/>
                </a:lnTo>
                <a:lnTo>
                  <a:pt x="3520" y="2186"/>
                </a:lnTo>
                <a:lnTo>
                  <a:pt x="3495" y="2254"/>
                </a:lnTo>
                <a:lnTo>
                  <a:pt x="3469" y="2316"/>
                </a:lnTo>
                <a:lnTo>
                  <a:pt x="3441" y="2372"/>
                </a:lnTo>
                <a:lnTo>
                  <a:pt x="3413" y="2424"/>
                </a:lnTo>
                <a:lnTo>
                  <a:pt x="3383" y="2470"/>
                </a:lnTo>
                <a:lnTo>
                  <a:pt x="3351" y="2510"/>
                </a:lnTo>
                <a:lnTo>
                  <a:pt x="3317" y="2543"/>
                </a:lnTo>
                <a:lnTo>
                  <a:pt x="3284" y="2568"/>
                </a:lnTo>
                <a:lnTo>
                  <a:pt x="3249" y="2588"/>
                </a:lnTo>
                <a:lnTo>
                  <a:pt x="3214" y="2600"/>
                </a:lnTo>
                <a:lnTo>
                  <a:pt x="3176" y="2605"/>
                </a:lnTo>
                <a:lnTo>
                  <a:pt x="3179" y="2605"/>
                </a:lnTo>
                <a:lnTo>
                  <a:pt x="2884" y="2605"/>
                </a:lnTo>
                <a:lnTo>
                  <a:pt x="2882" y="2603"/>
                </a:lnTo>
                <a:lnTo>
                  <a:pt x="2874" y="2597"/>
                </a:lnTo>
                <a:lnTo>
                  <a:pt x="2863" y="2589"/>
                </a:lnTo>
                <a:lnTo>
                  <a:pt x="2845" y="2577"/>
                </a:lnTo>
                <a:lnTo>
                  <a:pt x="2824" y="2563"/>
                </a:lnTo>
                <a:lnTo>
                  <a:pt x="2799" y="2545"/>
                </a:lnTo>
                <a:lnTo>
                  <a:pt x="2769" y="2525"/>
                </a:lnTo>
                <a:lnTo>
                  <a:pt x="2734" y="2503"/>
                </a:lnTo>
                <a:lnTo>
                  <a:pt x="2696" y="2479"/>
                </a:lnTo>
                <a:lnTo>
                  <a:pt x="2653" y="2453"/>
                </a:lnTo>
                <a:lnTo>
                  <a:pt x="2607" y="2426"/>
                </a:lnTo>
                <a:lnTo>
                  <a:pt x="2556" y="2397"/>
                </a:lnTo>
                <a:lnTo>
                  <a:pt x="2502" y="2366"/>
                </a:lnTo>
                <a:lnTo>
                  <a:pt x="2443" y="2335"/>
                </a:lnTo>
                <a:lnTo>
                  <a:pt x="2382" y="2303"/>
                </a:lnTo>
                <a:lnTo>
                  <a:pt x="2317" y="2269"/>
                </a:lnTo>
                <a:lnTo>
                  <a:pt x="2247" y="2236"/>
                </a:lnTo>
                <a:lnTo>
                  <a:pt x="2176" y="2203"/>
                </a:lnTo>
                <a:lnTo>
                  <a:pt x="2100" y="2169"/>
                </a:lnTo>
                <a:lnTo>
                  <a:pt x="2023" y="2135"/>
                </a:lnTo>
                <a:lnTo>
                  <a:pt x="1941" y="2102"/>
                </a:lnTo>
                <a:lnTo>
                  <a:pt x="1857" y="2070"/>
                </a:lnTo>
                <a:lnTo>
                  <a:pt x="1770" y="2039"/>
                </a:lnTo>
                <a:lnTo>
                  <a:pt x="1680" y="2008"/>
                </a:lnTo>
                <a:lnTo>
                  <a:pt x="1587" y="1979"/>
                </a:lnTo>
                <a:lnTo>
                  <a:pt x="1492" y="1952"/>
                </a:lnTo>
                <a:lnTo>
                  <a:pt x="1395" y="1925"/>
                </a:lnTo>
                <a:lnTo>
                  <a:pt x="1296" y="1901"/>
                </a:lnTo>
                <a:lnTo>
                  <a:pt x="1193" y="1878"/>
                </a:lnTo>
                <a:lnTo>
                  <a:pt x="1178" y="1795"/>
                </a:lnTo>
                <a:lnTo>
                  <a:pt x="1166" y="1707"/>
                </a:lnTo>
                <a:lnTo>
                  <a:pt x="1156" y="1613"/>
                </a:lnTo>
                <a:lnTo>
                  <a:pt x="1150" y="1514"/>
                </a:lnTo>
                <a:lnTo>
                  <a:pt x="1145" y="1411"/>
                </a:lnTo>
                <a:lnTo>
                  <a:pt x="1143" y="1303"/>
                </a:lnTo>
                <a:lnTo>
                  <a:pt x="1145" y="1194"/>
                </a:lnTo>
                <a:lnTo>
                  <a:pt x="1150" y="1091"/>
                </a:lnTo>
                <a:lnTo>
                  <a:pt x="1156" y="993"/>
                </a:lnTo>
                <a:lnTo>
                  <a:pt x="1166" y="898"/>
                </a:lnTo>
                <a:lnTo>
                  <a:pt x="1178" y="810"/>
                </a:lnTo>
                <a:lnTo>
                  <a:pt x="1193" y="727"/>
                </a:lnTo>
                <a:lnTo>
                  <a:pt x="1296" y="705"/>
                </a:lnTo>
                <a:lnTo>
                  <a:pt x="1395" y="680"/>
                </a:lnTo>
                <a:lnTo>
                  <a:pt x="1492" y="654"/>
                </a:lnTo>
                <a:lnTo>
                  <a:pt x="1587" y="626"/>
                </a:lnTo>
                <a:lnTo>
                  <a:pt x="1680" y="597"/>
                </a:lnTo>
                <a:lnTo>
                  <a:pt x="1770" y="566"/>
                </a:lnTo>
                <a:lnTo>
                  <a:pt x="1857" y="535"/>
                </a:lnTo>
                <a:lnTo>
                  <a:pt x="1941" y="503"/>
                </a:lnTo>
                <a:lnTo>
                  <a:pt x="2023" y="470"/>
                </a:lnTo>
                <a:lnTo>
                  <a:pt x="2100" y="437"/>
                </a:lnTo>
                <a:lnTo>
                  <a:pt x="2176" y="402"/>
                </a:lnTo>
                <a:lnTo>
                  <a:pt x="2248" y="369"/>
                </a:lnTo>
                <a:lnTo>
                  <a:pt x="2317" y="336"/>
                </a:lnTo>
                <a:lnTo>
                  <a:pt x="2382" y="303"/>
                </a:lnTo>
                <a:lnTo>
                  <a:pt x="2443" y="271"/>
                </a:lnTo>
                <a:lnTo>
                  <a:pt x="2502" y="240"/>
                </a:lnTo>
                <a:lnTo>
                  <a:pt x="2556" y="209"/>
                </a:lnTo>
                <a:lnTo>
                  <a:pt x="2607" y="180"/>
                </a:lnTo>
                <a:lnTo>
                  <a:pt x="2653" y="152"/>
                </a:lnTo>
                <a:lnTo>
                  <a:pt x="2696" y="127"/>
                </a:lnTo>
                <a:lnTo>
                  <a:pt x="2734" y="102"/>
                </a:lnTo>
                <a:lnTo>
                  <a:pt x="2769" y="80"/>
                </a:lnTo>
                <a:lnTo>
                  <a:pt x="2799" y="60"/>
                </a:lnTo>
                <a:lnTo>
                  <a:pt x="2824" y="43"/>
                </a:lnTo>
                <a:lnTo>
                  <a:pt x="2845" y="28"/>
                </a:lnTo>
                <a:lnTo>
                  <a:pt x="2863" y="16"/>
                </a:lnTo>
                <a:lnTo>
                  <a:pt x="2874" y="8"/>
                </a:lnTo>
                <a:lnTo>
                  <a:pt x="2882" y="3"/>
                </a:lnTo>
                <a:lnTo>
                  <a:pt x="288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5" name="Group 9"/>
          <p:cNvGrpSpPr>
            <a:grpSpLocks noChangeAspect="1"/>
          </p:cNvGrpSpPr>
          <p:nvPr/>
        </p:nvGrpSpPr>
        <p:grpSpPr bwMode="auto">
          <a:xfrm>
            <a:off x="7808976" y="4969799"/>
            <a:ext cx="278499" cy="244973"/>
            <a:chOff x="1348" y="362"/>
            <a:chExt cx="565" cy="374"/>
          </a:xfrm>
          <a:solidFill>
            <a:schemeClr val="bg1"/>
          </a:solidFill>
        </p:grpSpPr>
        <p:sp>
          <p:nvSpPr>
            <p:cNvPr id="66" name="Freeform 11"/>
            <p:cNvSpPr>
              <a:spLocks noEditPoints="1"/>
            </p:cNvSpPr>
            <p:nvPr/>
          </p:nvSpPr>
          <p:spPr bwMode="auto">
            <a:xfrm>
              <a:off x="1446" y="362"/>
              <a:ext cx="467" cy="274"/>
            </a:xfrm>
            <a:custGeom>
              <a:avLst/>
              <a:gdLst>
                <a:gd name="T0" fmla="*/ 1139 w 2800"/>
                <a:gd name="T1" fmla="*/ 116 h 1641"/>
                <a:gd name="T2" fmla="*/ 122 w 2800"/>
                <a:gd name="T3" fmla="*/ 366 h 1641"/>
                <a:gd name="T4" fmla="*/ 116 w 2800"/>
                <a:gd name="T5" fmla="*/ 393 h 1641"/>
                <a:gd name="T6" fmla="*/ 161 w 2800"/>
                <a:gd name="T7" fmla="*/ 474 h 1641"/>
                <a:gd name="T8" fmla="*/ 242 w 2800"/>
                <a:gd name="T9" fmla="*/ 605 h 1641"/>
                <a:gd name="T10" fmla="*/ 345 w 2800"/>
                <a:gd name="T11" fmla="*/ 751 h 1641"/>
                <a:gd name="T12" fmla="*/ 472 w 2800"/>
                <a:gd name="T13" fmla="*/ 905 h 1641"/>
                <a:gd name="T14" fmla="*/ 620 w 2800"/>
                <a:gd name="T15" fmla="*/ 1060 h 1641"/>
                <a:gd name="T16" fmla="*/ 793 w 2800"/>
                <a:gd name="T17" fmla="*/ 1205 h 1641"/>
                <a:gd name="T18" fmla="*/ 989 w 2800"/>
                <a:gd name="T19" fmla="*/ 1335 h 1641"/>
                <a:gd name="T20" fmla="*/ 1210 w 2800"/>
                <a:gd name="T21" fmla="*/ 1439 h 1641"/>
                <a:gd name="T22" fmla="*/ 1453 w 2800"/>
                <a:gd name="T23" fmla="*/ 1510 h 1641"/>
                <a:gd name="T24" fmla="*/ 2485 w 2800"/>
                <a:gd name="T25" fmla="*/ 1068 h 1641"/>
                <a:gd name="T26" fmla="*/ 2341 w 2800"/>
                <a:gd name="T27" fmla="*/ 1034 h 1641"/>
                <a:gd name="T28" fmla="*/ 2177 w 2800"/>
                <a:gd name="T29" fmla="*/ 983 h 1641"/>
                <a:gd name="T30" fmla="*/ 2002 w 2800"/>
                <a:gd name="T31" fmla="*/ 909 h 1641"/>
                <a:gd name="T32" fmla="*/ 1822 w 2800"/>
                <a:gd name="T33" fmla="*/ 810 h 1641"/>
                <a:gd name="T34" fmla="*/ 1644 w 2800"/>
                <a:gd name="T35" fmla="*/ 681 h 1641"/>
                <a:gd name="T36" fmla="*/ 1476 w 2800"/>
                <a:gd name="T37" fmla="*/ 518 h 1641"/>
                <a:gd name="T38" fmla="*/ 1323 w 2800"/>
                <a:gd name="T39" fmla="*/ 319 h 1641"/>
                <a:gd name="T40" fmla="*/ 1224 w 2800"/>
                <a:gd name="T41" fmla="*/ 147 h 1641"/>
                <a:gd name="T42" fmla="*/ 1174 w 2800"/>
                <a:gd name="T43" fmla="*/ 116 h 1641"/>
                <a:gd name="T44" fmla="*/ 1171 w 2800"/>
                <a:gd name="T45" fmla="*/ 1 h 1641"/>
                <a:gd name="T46" fmla="*/ 1255 w 2800"/>
                <a:gd name="T47" fmla="*/ 27 h 1641"/>
                <a:gd name="T48" fmla="*/ 1322 w 2800"/>
                <a:gd name="T49" fmla="*/ 87 h 1641"/>
                <a:gd name="T50" fmla="*/ 1424 w 2800"/>
                <a:gd name="T51" fmla="*/ 262 h 1641"/>
                <a:gd name="T52" fmla="*/ 1573 w 2800"/>
                <a:gd name="T53" fmla="*/ 454 h 1641"/>
                <a:gd name="T54" fmla="*/ 1738 w 2800"/>
                <a:gd name="T55" fmla="*/ 608 h 1641"/>
                <a:gd name="T56" fmla="*/ 1910 w 2800"/>
                <a:gd name="T57" fmla="*/ 729 h 1641"/>
                <a:gd name="T58" fmla="*/ 2084 w 2800"/>
                <a:gd name="T59" fmla="*/ 821 h 1641"/>
                <a:gd name="T60" fmla="*/ 2252 w 2800"/>
                <a:gd name="T61" fmla="*/ 888 h 1641"/>
                <a:gd name="T62" fmla="*/ 2407 w 2800"/>
                <a:gd name="T63" fmla="*/ 934 h 1641"/>
                <a:gd name="T64" fmla="*/ 2541 w 2800"/>
                <a:gd name="T65" fmla="*/ 961 h 1641"/>
                <a:gd name="T66" fmla="*/ 2646 w 2800"/>
                <a:gd name="T67" fmla="*/ 977 h 1641"/>
                <a:gd name="T68" fmla="*/ 2716 w 2800"/>
                <a:gd name="T69" fmla="*/ 983 h 1641"/>
                <a:gd name="T70" fmla="*/ 2743 w 2800"/>
                <a:gd name="T71" fmla="*/ 985 h 1641"/>
                <a:gd name="T72" fmla="*/ 2784 w 2800"/>
                <a:gd name="T73" fmla="*/ 1003 h 1641"/>
                <a:gd name="T74" fmla="*/ 2800 w 2800"/>
                <a:gd name="T75" fmla="*/ 1047 h 1641"/>
                <a:gd name="T76" fmla="*/ 2780 w 2800"/>
                <a:gd name="T77" fmla="*/ 1086 h 1641"/>
                <a:gd name="T78" fmla="*/ 1561 w 2800"/>
                <a:gd name="T79" fmla="*/ 1640 h 1641"/>
                <a:gd name="T80" fmla="*/ 1542 w 2800"/>
                <a:gd name="T81" fmla="*/ 1641 h 1641"/>
                <a:gd name="T82" fmla="*/ 1279 w 2800"/>
                <a:gd name="T83" fmla="*/ 1585 h 1641"/>
                <a:gd name="T84" fmla="*/ 1041 w 2800"/>
                <a:gd name="T85" fmla="*/ 1492 h 1641"/>
                <a:gd name="T86" fmla="*/ 827 w 2800"/>
                <a:gd name="T87" fmla="*/ 1371 h 1641"/>
                <a:gd name="T88" fmla="*/ 638 w 2800"/>
                <a:gd name="T89" fmla="*/ 1229 h 1641"/>
                <a:gd name="T90" fmla="*/ 471 w 2800"/>
                <a:gd name="T91" fmla="*/ 1074 h 1641"/>
                <a:gd name="T92" fmla="*/ 328 w 2800"/>
                <a:gd name="T93" fmla="*/ 915 h 1641"/>
                <a:gd name="T94" fmla="*/ 209 w 2800"/>
                <a:gd name="T95" fmla="*/ 760 h 1641"/>
                <a:gd name="T96" fmla="*/ 112 w 2800"/>
                <a:gd name="T97" fmla="*/ 616 h 1641"/>
                <a:gd name="T98" fmla="*/ 38 w 2800"/>
                <a:gd name="T99" fmla="*/ 492 h 1641"/>
                <a:gd name="T100" fmla="*/ 1 w 2800"/>
                <a:gd name="T101" fmla="*/ 404 h 1641"/>
                <a:gd name="T102" fmla="*/ 11 w 2800"/>
                <a:gd name="T103" fmla="*/ 327 h 1641"/>
                <a:gd name="T104" fmla="*/ 64 w 2800"/>
                <a:gd name="T105" fmla="*/ 265 h 1641"/>
                <a:gd name="T106" fmla="*/ 1112 w 2800"/>
                <a:gd name="T107" fmla="*/ 5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00" h="1641">
                  <a:moveTo>
                    <a:pt x="1155" y="114"/>
                  </a:moveTo>
                  <a:lnTo>
                    <a:pt x="1147" y="114"/>
                  </a:lnTo>
                  <a:lnTo>
                    <a:pt x="1139" y="116"/>
                  </a:lnTo>
                  <a:lnTo>
                    <a:pt x="144" y="355"/>
                  </a:lnTo>
                  <a:lnTo>
                    <a:pt x="132" y="359"/>
                  </a:lnTo>
                  <a:lnTo>
                    <a:pt x="122" y="366"/>
                  </a:lnTo>
                  <a:lnTo>
                    <a:pt x="117" y="373"/>
                  </a:lnTo>
                  <a:lnTo>
                    <a:pt x="115" y="383"/>
                  </a:lnTo>
                  <a:lnTo>
                    <a:pt x="116" y="393"/>
                  </a:lnTo>
                  <a:lnTo>
                    <a:pt x="120" y="401"/>
                  </a:lnTo>
                  <a:lnTo>
                    <a:pt x="140" y="436"/>
                  </a:lnTo>
                  <a:lnTo>
                    <a:pt x="161" y="474"/>
                  </a:lnTo>
                  <a:lnTo>
                    <a:pt x="185" y="515"/>
                  </a:lnTo>
                  <a:lnTo>
                    <a:pt x="212" y="559"/>
                  </a:lnTo>
                  <a:lnTo>
                    <a:pt x="242" y="605"/>
                  </a:lnTo>
                  <a:lnTo>
                    <a:pt x="274" y="652"/>
                  </a:lnTo>
                  <a:lnTo>
                    <a:pt x="308" y="701"/>
                  </a:lnTo>
                  <a:lnTo>
                    <a:pt x="345" y="751"/>
                  </a:lnTo>
                  <a:lnTo>
                    <a:pt x="384" y="801"/>
                  </a:lnTo>
                  <a:lnTo>
                    <a:pt x="426" y="854"/>
                  </a:lnTo>
                  <a:lnTo>
                    <a:pt x="472" y="905"/>
                  </a:lnTo>
                  <a:lnTo>
                    <a:pt x="518" y="957"/>
                  </a:lnTo>
                  <a:lnTo>
                    <a:pt x="569" y="1009"/>
                  </a:lnTo>
                  <a:lnTo>
                    <a:pt x="620" y="1060"/>
                  </a:lnTo>
                  <a:lnTo>
                    <a:pt x="676" y="1110"/>
                  </a:lnTo>
                  <a:lnTo>
                    <a:pt x="733" y="1158"/>
                  </a:lnTo>
                  <a:lnTo>
                    <a:pt x="793" y="1205"/>
                  </a:lnTo>
                  <a:lnTo>
                    <a:pt x="856" y="1251"/>
                  </a:lnTo>
                  <a:lnTo>
                    <a:pt x="921" y="1294"/>
                  </a:lnTo>
                  <a:lnTo>
                    <a:pt x="989" y="1335"/>
                  </a:lnTo>
                  <a:lnTo>
                    <a:pt x="1060" y="1373"/>
                  </a:lnTo>
                  <a:lnTo>
                    <a:pt x="1134" y="1407"/>
                  </a:lnTo>
                  <a:lnTo>
                    <a:pt x="1210" y="1439"/>
                  </a:lnTo>
                  <a:lnTo>
                    <a:pt x="1288" y="1467"/>
                  </a:lnTo>
                  <a:lnTo>
                    <a:pt x="1370" y="1491"/>
                  </a:lnTo>
                  <a:lnTo>
                    <a:pt x="1453" y="1510"/>
                  </a:lnTo>
                  <a:lnTo>
                    <a:pt x="1540" y="1524"/>
                  </a:lnTo>
                  <a:lnTo>
                    <a:pt x="2527" y="1076"/>
                  </a:lnTo>
                  <a:lnTo>
                    <a:pt x="2485" y="1068"/>
                  </a:lnTo>
                  <a:lnTo>
                    <a:pt x="2440" y="1059"/>
                  </a:lnTo>
                  <a:lnTo>
                    <a:pt x="2391" y="1048"/>
                  </a:lnTo>
                  <a:lnTo>
                    <a:pt x="2341" y="1034"/>
                  </a:lnTo>
                  <a:lnTo>
                    <a:pt x="2288" y="1020"/>
                  </a:lnTo>
                  <a:lnTo>
                    <a:pt x="2234" y="1002"/>
                  </a:lnTo>
                  <a:lnTo>
                    <a:pt x="2177" y="983"/>
                  </a:lnTo>
                  <a:lnTo>
                    <a:pt x="2120" y="961"/>
                  </a:lnTo>
                  <a:lnTo>
                    <a:pt x="2061" y="937"/>
                  </a:lnTo>
                  <a:lnTo>
                    <a:pt x="2002" y="909"/>
                  </a:lnTo>
                  <a:lnTo>
                    <a:pt x="1942" y="879"/>
                  </a:lnTo>
                  <a:lnTo>
                    <a:pt x="1882" y="847"/>
                  </a:lnTo>
                  <a:lnTo>
                    <a:pt x="1822" y="810"/>
                  </a:lnTo>
                  <a:lnTo>
                    <a:pt x="1762" y="771"/>
                  </a:lnTo>
                  <a:lnTo>
                    <a:pt x="1703" y="728"/>
                  </a:lnTo>
                  <a:lnTo>
                    <a:pt x="1644" y="681"/>
                  </a:lnTo>
                  <a:lnTo>
                    <a:pt x="1587" y="631"/>
                  </a:lnTo>
                  <a:lnTo>
                    <a:pt x="1531" y="577"/>
                  </a:lnTo>
                  <a:lnTo>
                    <a:pt x="1476" y="518"/>
                  </a:lnTo>
                  <a:lnTo>
                    <a:pt x="1423" y="457"/>
                  </a:lnTo>
                  <a:lnTo>
                    <a:pt x="1372" y="390"/>
                  </a:lnTo>
                  <a:lnTo>
                    <a:pt x="1323" y="319"/>
                  </a:lnTo>
                  <a:lnTo>
                    <a:pt x="1278" y="244"/>
                  </a:lnTo>
                  <a:lnTo>
                    <a:pt x="1235" y="164"/>
                  </a:lnTo>
                  <a:lnTo>
                    <a:pt x="1224" y="147"/>
                  </a:lnTo>
                  <a:lnTo>
                    <a:pt x="1210" y="134"/>
                  </a:lnTo>
                  <a:lnTo>
                    <a:pt x="1192" y="124"/>
                  </a:lnTo>
                  <a:lnTo>
                    <a:pt x="1174" y="116"/>
                  </a:lnTo>
                  <a:lnTo>
                    <a:pt x="1155" y="114"/>
                  </a:lnTo>
                  <a:close/>
                  <a:moveTo>
                    <a:pt x="1141" y="0"/>
                  </a:moveTo>
                  <a:lnTo>
                    <a:pt x="1171" y="1"/>
                  </a:lnTo>
                  <a:lnTo>
                    <a:pt x="1200" y="5"/>
                  </a:lnTo>
                  <a:lnTo>
                    <a:pt x="1228" y="14"/>
                  </a:lnTo>
                  <a:lnTo>
                    <a:pt x="1255" y="27"/>
                  </a:lnTo>
                  <a:lnTo>
                    <a:pt x="1281" y="44"/>
                  </a:lnTo>
                  <a:lnTo>
                    <a:pt x="1304" y="63"/>
                  </a:lnTo>
                  <a:lnTo>
                    <a:pt x="1322" y="87"/>
                  </a:lnTo>
                  <a:lnTo>
                    <a:pt x="1339" y="112"/>
                  </a:lnTo>
                  <a:lnTo>
                    <a:pt x="1380" y="189"/>
                  </a:lnTo>
                  <a:lnTo>
                    <a:pt x="1424" y="262"/>
                  </a:lnTo>
                  <a:lnTo>
                    <a:pt x="1472" y="331"/>
                  </a:lnTo>
                  <a:lnTo>
                    <a:pt x="1521" y="394"/>
                  </a:lnTo>
                  <a:lnTo>
                    <a:pt x="1573" y="454"/>
                  </a:lnTo>
                  <a:lnTo>
                    <a:pt x="1626" y="509"/>
                  </a:lnTo>
                  <a:lnTo>
                    <a:pt x="1681" y="560"/>
                  </a:lnTo>
                  <a:lnTo>
                    <a:pt x="1738" y="608"/>
                  </a:lnTo>
                  <a:lnTo>
                    <a:pt x="1794" y="652"/>
                  </a:lnTo>
                  <a:lnTo>
                    <a:pt x="1852" y="692"/>
                  </a:lnTo>
                  <a:lnTo>
                    <a:pt x="1910" y="729"/>
                  </a:lnTo>
                  <a:lnTo>
                    <a:pt x="1969" y="762"/>
                  </a:lnTo>
                  <a:lnTo>
                    <a:pt x="2026" y="793"/>
                  </a:lnTo>
                  <a:lnTo>
                    <a:pt x="2084" y="821"/>
                  </a:lnTo>
                  <a:lnTo>
                    <a:pt x="2142" y="846"/>
                  </a:lnTo>
                  <a:lnTo>
                    <a:pt x="2198" y="868"/>
                  </a:lnTo>
                  <a:lnTo>
                    <a:pt x="2252" y="888"/>
                  </a:lnTo>
                  <a:lnTo>
                    <a:pt x="2306" y="905"/>
                  </a:lnTo>
                  <a:lnTo>
                    <a:pt x="2357" y="920"/>
                  </a:lnTo>
                  <a:lnTo>
                    <a:pt x="2407" y="934"/>
                  </a:lnTo>
                  <a:lnTo>
                    <a:pt x="2454" y="944"/>
                  </a:lnTo>
                  <a:lnTo>
                    <a:pt x="2499" y="954"/>
                  </a:lnTo>
                  <a:lnTo>
                    <a:pt x="2541" y="961"/>
                  </a:lnTo>
                  <a:lnTo>
                    <a:pt x="2579" y="969"/>
                  </a:lnTo>
                  <a:lnTo>
                    <a:pt x="2615" y="974"/>
                  </a:lnTo>
                  <a:lnTo>
                    <a:pt x="2646" y="977"/>
                  </a:lnTo>
                  <a:lnTo>
                    <a:pt x="2674" y="980"/>
                  </a:lnTo>
                  <a:lnTo>
                    <a:pt x="2698" y="982"/>
                  </a:lnTo>
                  <a:lnTo>
                    <a:pt x="2716" y="983"/>
                  </a:lnTo>
                  <a:lnTo>
                    <a:pt x="2730" y="984"/>
                  </a:lnTo>
                  <a:lnTo>
                    <a:pt x="2739" y="985"/>
                  </a:lnTo>
                  <a:lnTo>
                    <a:pt x="2743" y="985"/>
                  </a:lnTo>
                  <a:lnTo>
                    <a:pt x="2758" y="987"/>
                  </a:lnTo>
                  <a:lnTo>
                    <a:pt x="2773" y="993"/>
                  </a:lnTo>
                  <a:lnTo>
                    <a:pt x="2784" y="1003"/>
                  </a:lnTo>
                  <a:lnTo>
                    <a:pt x="2793" y="1016"/>
                  </a:lnTo>
                  <a:lnTo>
                    <a:pt x="2799" y="1030"/>
                  </a:lnTo>
                  <a:lnTo>
                    <a:pt x="2800" y="1047"/>
                  </a:lnTo>
                  <a:lnTo>
                    <a:pt x="2796" y="1061"/>
                  </a:lnTo>
                  <a:lnTo>
                    <a:pt x="2790" y="1075"/>
                  </a:lnTo>
                  <a:lnTo>
                    <a:pt x="2780" y="1086"/>
                  </a:lnTo>
                  <a:lnTo>
                    <a:pt x="2767" y="1095"/>
                  </a:lnTo>
                  <a:lnTo>
                    <a:pt x="1573" y="1636"/>
                  </a:lnTo>
                  <a:lnTo>
                    <a:pt x="1561" y="1640"/>
                  </a:lnTo>
                  <a:lnTo>
                    <a:pt x="1549" y="1641"/>
                  </a:lnTo>
                  <a:lnTo>
                    <a:pt x="1545" y="1641"/>
                  </a:lnTo>
                  <a:lnTo>
                    <a:pt x="1542" y="1641"/>
                  </a:lnTo>
                  <a:lnTo>
                    <a:pt x="1451" y="1627"/>
                  </a:lnTo>
                  <a:lnTo>
                    <a:pt x="1364" y="1607"/>
                  </a:lnTo>
                  <a:lnTo>
                    <a:pt x="1279" y="1585"/>
                  </a:lnTo>
                  <a:lnTo>
                    <a:pt x="1197" y="1557"/>
                  </a:lnTo>
                  <a:lnTo>
                    <a:pt x="1117" y="1526"/>
                  </a:lnTo>
                  <a:lnTo>
                    <a:pt x="1041" y="1492"/>
                  </a:lnTo>
                  <a:lnTo>
                    <a:pt x="967" y="1454"/>
                  </a:lnTo>
                  <a:lnTo>
                    <a:pt x="895" y="1414"/>
                  </a:lnTo>
                  <a:lnTo>
                    <a:pt x="827" y="1371"/>
                  </a:lnTo>
                  <a:lnTo>
                    <a:pt x="761" y="1325"/>
                  </a:lnTo>
                  <a:lnTo>
                    <a:pt x="698" y="1277"/>
                  </a:lnTo>
                  <a:lnTo>
                    <a:pt x="638" y="1229"/>
                  </a:lnTo>
                  <a:lnTo>
                    <a:pt x="579" y="1178"/>
                  </a:lnTo>
                  <a:lnTo>
                    <a:pt x="524" y="1126"/>
                  </a:lnTo>
                  <a:lnTo>
                    <a:pt x="471" y="1074"/>
                  </a:lnTo>
                  <a:lnTo>
                    <a:pt x="421" y="1022"/>
                  </a:lnTo>
                  <a:lnTo>
                    <a:pt x="374" y="969"/>
                  </a:lnTo>
                  <a:lnTo>
                    <a:pt x="328" y="915"/>
                  </a:lnTo>
                  <a:lnTo>
                    <a:pt x="286" y="863"/>
                  </a:lnTo>
                  <a:lnTo>
                    <a:pt x="246" y="812"/>
                  </a:lnTo>
                  <a:lnTo>
                    <a:pt x="209" y="760"/>
                  </a:lnTo>
                  <a:lnTo>
                    <a:pt x="174" y="710"/>
                  </a:lnTo>
                  <a:lnTo>
                    <a:pt x="142" y="663"/>
                  </a:lnTo>
                  <a:lnTo>
                    <a:pt x="112" y="616"/>
                  </a:lnTo>
                  <a:lnTo>
                    <a:pt x="85" y="573"/>
                  </a:lnTo>
                  <a:lnTo>
                    <a:pt x="60" y="531"/>
                  </a:lnTo>
                  <a:lnTo>
                    <a:pt x="38" y="492"/>
                  </a:lnTo>
                  <a:lnTo>
                    <a:pt x="18" y="456"/>
                  </a:lnTo>
                  <a:lnTo>
                    <a:pt x="7" y="430"/>
                  </a:lnTo>
                  <a:lnTo>
                    <a:pt x="1" y="404"/>
                  </a:lnTo>
                  <a:lnTo>
                    <a:pt x="0" y="378"/>
                  </a:lnTo>
                  <a:lnTo>
                    <a:pt x="3" y="351"/>
                  </a:lnTo>
                  <a:lnTo>
                    <a:pt x="11" y="327"/>
                  </a:lnTo>
                  <a:lnTo>
                    <a:pt x="24" y="303"/>
                  </a:lnTo>
                  <a:lnTo>
                    <a:pt x="42" y="283"/>
                  </a:lnTo>
                  <a:lnTo>
                    <a:pt x="64" y="265"/>
                  </a:lnTo>
                  <a:lnTo>
                    <a:pt x="88" y="252"/>
                  </a:lnTo>
                  <a:lnTo>
                    <a:pt x="116" y="243"/>
                  </a:lnTo>
                  <a:lnTo>
                    <a:pt x="1112" y="5"/>
                  </a:lnTo>
                  <a:lnTo>
                    <a:pt x="1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1348" y="716"/>
              <a:ext cx="351" cy="2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3"/>
            <p:cNvSpPr>
              <a:spLocks/>
            </p:cNvSpPr>
            <p:nvPr/>
          </p:nvSpPr>
          <p:spPr bwMode="auto">
            <a:xfrm>
              <a:off x="1704" y="626"/>
              <a:ext cx="199" cy="110"/>
            </a:xfrm>
            <a:custGeom>
              <a:avLst/>
              <a:gdLst>
                <a:gd name="T0" fmla="*/ 1193 w 1193"/>
                <a:gd name="T1" fmla="*/ 0 h 658"/>
                <a:gd name="T2" fmla="*/ 1193 w 1193"/>
                <a:gd name="T3" fmla="*/ 121 h 658"/>
                <a:gd name="T4" fmla="*/ 0 w 1193"/>
                <a:gd name="T5" fmla="*/ 658 h 658"/>
                <a:gd name="T6" fmla="*/ 0 w 1193"/>
                <a:gd name="T7" fmla="*/ 537 h 658"/>
                <a:gd name="T8" fmla="*/ 1193 w 1193"/>
                <a:gd name="T9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3" h="658">
                  <a:moveTo>
                    <a:pt x="1193" y="0"/>
                  </a:moveTo>
                  <a:lnTo>
                    <a:pt x="1193" y="121"/>
                  </a:lnTo>
                  <a:lnTo>
                    <a:pt x="0" y="658"/>
                  </a:lnTo>
                  <a:lnTo>
                    <a:pt x="0" y="537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1348" y="619"/>
              <a:ext cx="555" cy="89"/>
            </a:xfrm>
            <a:custGeom>
              <a:avLst/>
              <a:gdLst>
                <a:gd name="T0" fmla="*/ 3020 w 3330"/>
                <a:gd name="T1" fmla="*/ 0 h 536"/>
                <a:gd name="T2" fmla="*/ 3330 w 3330"/>
                <a:gd name="T3" fmla="*/ 0 h 536"/>
                <a:gd name="T4" fmla="*/ 2109 w 3330"/>
                <a:gd name="T5" fmla="*/ 536 h 536"/>
                <a:gd name="T6" fmla="*/ 0 w 3330"/>
                <a:gd name="T7" fmla="*/ 536 h 536"/>
                <a:gd name="T8" fmla="*/ 795 w 3330"/>
                <a:gd name="T9" fmla="*/ 217 h 536"/>
                <a:gd name="T10" fmla="*/ 871 w 3330"/>
                <a:gd name="T11" fmla="*/ 243 h 536"/>
                <a:gd name="T12" fmla="*/ 953 w 3330"/>
                <a:gd name="T13" fmla="*/ 267 h 536"/>
                <a:gd name="T14" fmla="*/ 1037 w 3330"/>
                <a:gd name="T15" fmla="*/ 291 h 536"/>
                <a:gd name="T16" fmla="*/ 1125 w 3330"/>
                <a:gd name="T17" fmla="*/ 313 h 536"/>
                <a:gd name="T18" fmla="*/ 1218 w 3330"/>
                <a:gd name="T19" fmla="*/ 334 h 536"/>
                <a:gd name="T20" fmla="*/ 1313 w 3330"/>
                <a:gd name="T21" fmla="*/ 353 h 536"/>
                <a:gd name="T22" fmla="*/ 1413 w 3330"/>
                <a:gd name="T23" fmla="*/ 370 h 536"/>
                <a:gd name="T24" fmla="*/ 1516 w 3330"/>
                <a:gd name="T25" fmla="*/ 385 h 536"/>
                <a:gd name="T26" fmla="*/ 1624 w 3330"/>
                <a:gd name="T27" fmla="*/ 399 h 536"/>
                <a:gd name="T28" fmla="*/ 1735 w 3330"/>
                <a:gd name="T29" fmla="*/ 409 h 536"/>
                <a:gd name="T30" fmla="*/ 1849 w 3330"/>
                <a:gd name="T31" fmla="*/ 417 h 536"/>
                <a:gd name="T32" fmla="*/ 1969 w 3330"/>
                <a:gd name="T33" fmla="*/ 421 h 536"/>
                <a:gd name="T34" fmla="*/ 2091 w 3330"/>
                <a:gd name="T35" fmla="*/ 423 h 536"/>
                <a:gd name="T36" fmla="*/ 2130 w 3330"/>
                <a:gd name="T37" fmla="*/ 423 h 536"/>
                <a:gd name="T38" fmla="*/ 3020 w 3330"/>
                <a:gd name="T3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30" h="536">
                  <a:moveTo>
                    <a:pt x="3020" y="0"/>
                  </a:moveTo>
                  <a:lnTo>
                    <a:pt x="3330" y="0"/>
                  </a:lnTo>
                  <a:lnTo>
                    <a:pt x="2109" y="536"/>
                  </a:lnTo>
                  <a:lnTo>
                    <a:pt x="0" y="536"/>
                  </a:lnTo>
                  <a:lnTo>
                    <a:pt x="795" y="217"/>
                  </a:lnTo>
                  <a:lnTo>
                    <a:pt x="871" y="243"/>
                  </a:lnTo>
                  <a:lnTo>
                    <a:pt x="953" y="267"/>
                  </a:lnTo>
                  <a:lnTo>
                    <a:pt x="1037" y="291"/>
                  </a:lnTo>
                  <a:lnTo>
                    <a:pt x="1125" y="313"/>
                  </a:lnTo>
                  <a:lnTo>
                    <a:pt x="1218" y="334"/>
                  </a:lnTo>
                  <a:lnTo>
                    <a:pt x="1313" y="353"/>
                  </a:lnTo>
                  <a:lnTo>
                    <a:pt x="1413" y="370"/>
                  </a:lnTo>
                  <a:lnTo>
                    <a:pt x="1516" y="385"/>
                  </a:lnTo>
                  <a:lnTo>
                    <a:pt x="1624" y="399"/>
                  </a:lnTo>
                  <a:lnTo>
                    <a:pt x="1735" y="409"/>
                  </a:lnTo>
                  <a:lnTo>
                    <a:pt x="1849" y="417"/>
                  </a:lnTo>
                  <a:lnTo>
                    <a:pt x="1969" y="421"/>
                  </a:lnTo>
                  <a:lnTo>
                    <a:pt x="2091" y="423"/>
                  </a:lnTo>
                  <a:lnTo>
                    <a:pt x="2130" y="423"/>
                  </a:lnTo>
                  <a:lnTo>
                    <a:pt x="30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5"/>
            <p:cNvSpPr>
              <a:spLocks/>
            </p:cNvSpPr>
            <p:nvPr/>
          </p:nvSpPr>
          <p:spPr bwMode="auto">
            <a:xfrm>
              <a:off x="1380" y="525"/>
              <a:ext cx="517" cy="145"/>
            </a:xfrm>
            <a:custGeom>
              <a:avLst/>
              <a:gdLst>
                <a:gd name="T0" fmla="*/ 669 w 3105"/>
                <a:gd name="T1" fmla="*/ 0 h 870"/>
                <a:gd name="T2" fmla="*/ 711 w 3105"/>
                <a:gd name="T3" fmla="*/ 51 h 870"/>
                <a:gd name="T4" fmla="*/ 755 w 3105"/>
                <a:gd name="T5" fmla="*/ 103 h 870"/>
                <a:gd name="T6" fmla="*/ 803 w 3105"/>
                <a:gd name="T7" fmla="*/ 156 h 870"/>
                <a:gd name="T8" fmla="*/ 852 w 3105"/>
                <a:gd name="T9" fmla="*/ 207 h 870"/>
                <a:gd name="T10" fmla="*/ 905 w 3105"/>
                <a:gd name="T11" fmla="*/ 258 h 870"/>
                <a:gd name="T12" fmla="*/ 959 w 3105"/>
                <a:gd name="T13" fmla="*/ 308 h 870"/>
                <a:gd name="T14" fmla="*/ 1017 w 3105"/>
                <a:gd name="T15" fmla="*/ 358 h 870"/>
                <a:gd name="T16" fmla="*/ 1077 w 3105"/>
                <a:gd name="T17" fmla="*/ 406 h 870"/>
                <a:gd name="T18" fmla="*/ 1140 w 3105"/>
                <a:gd name="T19" fmla="*/ 453 h 870"/>
                <a:gd name="T20" fmla="*/ 1205 w 3105"/>
                <a:gd name="T21" fmla="*/ 497 h 870"/>
                <a:gd name="T22" fmla="*/ 1273 w 3105"/>
                <a:gd name="T23" fmla="*/ 539 h 870"/>
                <a:gd name="T24" fmla="*/ 1344 w 3105"/>
                <a:gd name="T25" fmla="*/ 579 h 870"/>
                <a:gd name="T26" fmla="*/ 1417 w 3105"/>
                <a:gd name="T27" fmla="*/ 616 h 870"/>
                <a:gd name="T28" fmla="*/ 1493 w 3105"/>
                <a:gd name="T29" fmla="*/ 650 h 870"/>
                <a:gd name="T30" fmla="*/ 1572 w 3105"/>
                <a:gd name="T31" fmla="*/ 681 h 870"/>
                <a:gd name="T32" fmla="*/ 1653 w 3105"/>
                <a:gd name="T33" fmla="*/ 707 h 870"/>
                <a:gd name="T34" fmla="*/ 1738 w 3105"/>
                <a:gd name="T35" fmla="*/ 730 h 870"/>
                <a:gd name="T36" fmla="*/ 1824 w 3105"/>
                <a:gd name="T37" fmla="*/ 749 h 870"/>
                <a:gd name="T38" fmla="*/ 1914 w 3105"/>
                <a:gd name="T39" fmla="*/ 763 h 870"/>
                <a:gd name="T40" fmla="*/ 1931 w 3105"/>
                <a:gd name="T41" fmla="*/ 766 h 870"/>
                <a:gd name="T42" fmla="*/ 2937 w 3105"/>
                <a:gd name="T43" fmla="*/ 308 h 870"/>
                <a:gd name="T44" fmla="*/ 2979 w 3105"/>
                <a:gd name="T45" fmla="*/ 309 h 870"/>
                <a:gd name="T46" fmla="*/ 3016 w 3105"/>
                <a:gd name="T47" fmla="*/ 311 h 870"/>
                <a:gd name="T48" fmla="*/ 3047 w 3105"/>
                <a:gd name="T49" fmla="*/ 311 h 870"/>
                <a:gd name="T50" fmla="*/ 3072 w 3105"/>
                <a:gd name="T51" fmla="*/ 312 h 870"/>
                <a:gd name="T52" fmla="*/ 3089 w 3105"/>
                <a:gd name="T53" fmla="*/ 312 h 870"/>
                <a:gd name="T54" fmla="*/ 3101 w 3105"/>
                <a:gd name="T55" fmla="*/ 312 h 870"/>
                <a:gd name="T56" fmla="*/ 3105 w 3105"/>
                <a:gd name="T57" fmla="*/ 312 h 870"/>
                <a:gd name="T58" fmla="*/ 1926 w 3105"/>
                <a:gd name="T59" fmla="*/ 870 h 870"/>
                <a:gd name="T60" fmla="*/ 1797 w 3105"/>
                <a:gd name="T61" fmla="*/ 869 h 870"/>
                <a:gd name="T62" fmla="*/ 1671 w 3105"/>
                <a:gd name="T63" fmla="*/ 864 h 870"/>
                <a:gd name="T64" fmla="*/ 1549 w 3105"/>
                <a:gd name="T65" fmla="*/ 856 h 870"/>
                <a:gd name="T66" fmla="*/ 1432 w 3105"/>
                <a:gd name="T67" fmla="*/ 845 h 870"/>
                <a:gd name="T68" fmla="*/ 1319 w 3105"/>
                <a:gd name="T69" fmla="*/ 831 h 870"/>
                <a:gd name="T70" fmla="*/ 1210 w 3105"/>
                <a:gd name="T71" fmla="*/ 814 h 870"/>
                <a:gd name="T72" fmla="*/ 1106 w 3105"/>
                <a:gd name="T73" fmla="*/ 796 h 870"/>
                <a:gd name="T74" fmla="*/ 1006 w 3105"/>
                <a:gd name="T75" fmla="*/ 774 h 870"/>
                <a:gd name="T76" fmla="*/ 910 w 3105"/>
                <a:gd name="T77" fmla="*/ 751 h 870"/>
                <a:gd name="T78" fmla="*/ 818 w 3105"/>
                <a:gd name="T79" fmla="*/ 727 h 870"/>
                <a:gd name="T80" fmla="*/ 731 w 3105"/>
                <a:gd name="T81" fmla="*/ 701 h 870"/>
                <a:gd name="T82" fmla="*/ 648 w 3105"/>
                <a:gd name="T83" fmla="*/ 675 h 870"/>
                <a:gd name="T84" fmla="*/ 570 w 3105"/>
                <a:gd name="T85" fmla="*/ 648 h 870"/>
                <a:gd name="T86" fmla="*/ 497 w 3105"/>
                <a:gd name="T87" fmla="*/ 620 h 870"/>
                <a:gd name="T88" fmla="*/ 426 w 3105"/>
                <a:gd name="T89" fmla="*/ 591 h 870"/>
                <a:gd name="T90" fmla="*/ 363 w 3105"/>
                <a:gd name="T91" fmla="*/ 564 h 870"/>
                <a:gd name="T92" fmla="*/ 302 w 3105"/>
                <a:gd name="T93" fmla="*/ 536 h 870"/>
                <a:gd name="T94" fmla="*/ 246 w 3105"/>
                <a:gd name="T95" fmla="*/ 509 h 870"/>
                <a:gd name="T96" fmla="*/ 195 w 3105"/>
                <a:gd name="T97" fmla="*/ 483 h 870"/>
                <a:gd name="T98" fmla="*/ 148 w 3105"/>
                <a:gd name="T99" fmla="*/ 458 h 870"/>
                <a:gd name="T100" fmla="*/ 107 w 3105"/>
                <a:gd name="T101" fmla="*/ 435 h 870"/>
                <a:gd name="T102" fmla="*/ 70 w 3105"/>
                <a:gd name="T103" fmla="*/ 413 h 870"/>
                <a:gd name="T104" fmla="*/ 37 w 3105"/>
                <a:gd name="T105" fmla="*/ 393 h 870"/>
                <a:gd name="T106" fmla="*/ 19 w 3105"/>
                <a:gd name="T107" fmla="*/ 379 h 870"/>
                <a:gd name="T108" fmla="*/ 7 w 3105"/>
                <a:gd name="T109" fmla="*/ 365 h 870"/>
                <a:gd name="T110" fmla="*/ 1 w 3105"/>
                <a:gd name="T111" fmla="*/ 349 h 870"/>
                <a:gd name="T112" fmla="*/ 0 w 3105"/>
                <a:gd name="T113" fmla="*/ 333 h 870"/>
                <a:gd name="T114" fmla="*/ 4 w 3105"/>
                <a:gd name="T115" fmla="*/ 319 h 870"/>
                <a:gd name="T116" fmla="*/ 13 w 3105"/>
                <a:gd name="T117" fmla="*/ 304 h 870"/>
                <a:gd name="T118" fmla="*/ 28 w 3105"/>
                <a:gd name="T119" fmla="*/ 291 h 870"/>
                <a:gd name="T120" fmla="*/ 47 w 3105"/>
                <a:gd name="T121" fmla="*/ 280 h 870"/>
                <a:gd name="T122" fmla="*/ 669 w 3105"/>
                <a:gd name="T123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05" h="870">
                  <a:moveTo>
                    <a:pt x="669" y="0"/>
                  </a:moveTo>
                  <a:lnTo>
                    <a:pt x="711" y="51"/>
                  </a:lnTo>
                  <a:lnTo>
                    <a:pt x="755" y="103"/>
                  </a:lnTo>
                  <a:lnTo>
                    <a:pt x="803" y="156"/>
                  </a:lnTo>
                  <a:lnTo>
                    <a:pt x="852" y="207"/>
                  </a:lnTo>
                  <a:lnTo>
                    <a:pt x="905" y="258"/>
                  </a:lnTo>
                  <a:lnTo>
                    <a:pt x="959" y="308"/>
                  </a:lnTo>
                  <a:lnTo>
                    <a:pt x="1017" y="358"/>
                  </a:lnTo>
                  <a:lnTo>
                    <a:pt x="1077" y="406"/>
                  </a:lnTo>
                  <a:lnTo>
                    <a:pt x="1140" y="453"/>
                  </a:lnTo>
                  <a:lnTo>
                    <a:pt x="1205" y="497"/>
                  </a:lnTo>
                  <a:lnTo>
                    <a:pt x="1273" y="539"/>
                  </a:lnTo>
                  <a:lnTo>
                    <a:pt x="1344" y="579"/>
                  </a:lnTo>
                  <a:lnTo>
                    <a:pt x="1417" y="616"/>
                  </a:lnTo>
                  <a:lnTo>
                    <a:pt x="1493" y="650"/>
                  </a:lnTo>
                  <a:lnTo>
                    <a:pt x="1572" y="681"/>
                  </a:lnTo>
                  <a:lnTo>
                    <a:pt x="1653" y="707"/>
                  </a:lnTo>
                  <a:lnTo>
                    <a:pt x="1738" y="730"/>
                  </a:lnTo>
                  <a:lnTo>
                    <a:pt x="1824" y="749"/>
                  </a:lnTo>
                  <a:lnTo>
                    <a:pt x="1914" y="763"/>
                  </a:lnTo>
                  <a:lnTo>
                    <a:pt x="1931" y="766"/>
                  </a:lnTo>
                  <a:lnTo>
                    <a:pt x="2937" y="308"/>
                  </a:lnTo>
                  <a:lnTo>
                    <a:pt x="2979" y="309"/>
                  </a:lnTo>
                  <a:lnTo>
                    <a:pt x="3016" y="311"/>
                  </a:lnTo>
                  <a:lnTo>
                    <a:pt x="3047" y="311"/>
                  </a:lnTo>
                  <a:lnTo>
                    <a:pt x="3072" y="312"/>
                  </a:lnTo>
                  <a:lnTo>
                    <a:pt x="3089" y="312"/>
                  </a:lnTo>
                  <a:lnTo>
                    <a:pt x="3101" y="312"/>
                  </a:lnTo>
                  <a:lnTo>
                    <a:pt x="3105" y="312"/>
                  </a:lnTo>
                  <a:lnTo>
                    <a:pt x="1926" y="870"/>
                  </a:lnTo>
                  <a:lnTo>
                    <a:pt x="1797" y="869"/>
                  </a:lnTo>
                  <a:lnTo>
                    <a:pt x="1671" y="864"/>
                  </a:lnTo>
                  <a:lnTo>
                    <a:pt x="1549" y="856"/>
                  </a:lnTo>
                  <a:lnTo>
                    <a:pt x="1432" y="845"/>
                  </a:lnTo>
                  <a:lnTo>
                    <a:pt x="1319" y="831"/>
                  </a:lnTo>
                  <a:lnTo>
                    <a:pt x="1210" y="814"/>
                  </a:lnTo>
                  <a:lnTo>
                    <a:pt x="1106" y="796"/>
                  </a:lnTo>
                  <a:lnTo>
                    <a:pt x="1006" y="774"/>
                  </a:lnTo>
                  <a:lnTo>
                    <a:pt x="910" y="751"/>
                  </a:lnTo>
                  <a:lnTo>
                    <a:pt x="818" y="727"/>
                  </a:lnTo>
                  <a:lnTo>
                    <a:pt x="731" y="701"/>
                  </a:lnTo>
                  <a:lnTo>
                    <a:pt x="648" y="675"/>
                  </a:lnTo>
                  <a:lnTo>
                    <a:pt x="570" y="648"/>
                  </a:lnTo>
                  <a:lnTo>
                    <a:pt x="497" y="620"/>
                  </a:lnTo>
                  <a:lnTo>
                    <a:pt x="426" y="591"/>
                  </a:lnTo>
                  <a:lnTo>
                    <a:pt x="363" y="564"/>
                  </a:lnTo>
                  <a:lnTo>
                    <a:pt x="302" y="536"/>
                  </a:lnTo>
                  <a:lnTo>
                    <a:pt x="246" y="509"/>
                  </a:lnTo>
                  <a:lnTo>
                    <a:pt x="195" y="483"/>
                  </a:lnTo>
                  <a:lnTo>
                    <a:pt x="148" y="458"/>
                  </a:lnTo>
                  <a:lnTo>
                    <a:pt x="107" y="435"/>
                  </a:lnTo>
                  <a:lnTo>
                    <a:pt x="70" y="413"/>
                  </a:lnTo>
                  <a:lnTo>
                    <a:pt x="37" y="393"/>
                  </a:lnTo>
                  <a:lnTo>
                    <a:pt x="19" y="379"/>
                  </a:lnTo>
                  <a:lnTo>
                    <a:pt x="7" y="365"/>
                  </a:lnTo>
                  <a:lnTo>
                    <a:pt x="1" y="349"/>
                  </a:lnTo>
                  <a:lnTo>
                    <a:pt x="0" y="333"/>
                  </a:lnTo>
                  <a:lnTo>
                    <a:pt x="4" y="319"/>
                  </a:lnTo>
                  <a:lnTo>
                    <a:pt x="13" y="304"/>
                  </a:lnTo>
                  <a:lnTo>
                    <a:pt x="28" y="291"/>
                  </a:lnTo>
                  <a:lnTo>
                    <a:pt x="47" y="280"/>
                  </a:lnTo>
                  <a:lnTo>
                    <a:pt x="6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1081820" y="1648612"/>
            <a:ext cx="228460" cy="170130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72" name="Freeform 21"/>
          <p:cNvSpPr>
            <a:spLocks/>
          </p:cNvSpPr>
          <p:nvPr/>
        </p:nvSpPr>
        <p:spPr bwMode="auto">
          <a:xfrm>
            <a:off x="3538989" y="1622203"/>
            <a:ext cx="185551" cy="186517"/>
          </a:xfrm>
          <a:custGeom>
            <a:avLst/>
            <a:gdLst>
              <a:gd name="T0" fmla="*/ 477 w 2793"/>
              <a:gd name="T1" fmla="*/ 14 h 3193"/>
              <a:gd name="T2" fmla="*/ 1075 w 2793"/>
              <a:gd name="T3" fmla="*/ 723 h 3193"/>
              <a:gd name="T4" fmla="*/ 1098 w 2793"/>
              <a:gd name="T5" fmla="*/ 765 h 3193"/>
              <a:gd name="T6" fmla="*/ 1100 w 2793"/>
              <a:gd name="T7" fmla="*/ 834 h 3193"/>
              <a:gd name="T8" fmla="*/ 1061 w 2793"/>
              <a:gd name="T9" fmla="*/ 897 h 3193"/>
              <a:gd name="T10" fmla="*/ 794 w 2793"/>
              <a:gd name="T11" fmla="*/ 1103 h 3193"/>
              <a:gd name="T12" fmla="*/ 769 w 2793"/>
              <a:gd name="T13" fmla="*/ 1178 h 3193"/>
              <a:gd name="T14" fmla="*/ 782 w 2793"/>
              <a:gd name="T15" fmla="*/ 1266 h 3193"/>
              <a:gd name="T16" fmla="*/ 822 w 2793"/>
              <a:gd name="T17" fmla="*/ 1360 h 3193"/>
              <a:gd name="T18" fmla="*/ 879 w 2793"/>
              <a:gd name="T19" fmla="*/ 1457 h 3193"/>
              <a:gd name="T20" fmla="*/ 1428 w 2793"/>
              <a:gd name="T21" fmla="*/ 2115 h 3193"/>
              <a:gd name="T22" fmla="*/ 1558 w 2793"/>
              <a:gd name="T23" fmla="*/ 2234 h 3193"/>
              <a:gd name="T24" fmla="*/ 1663 w 2793"/>
              <a:gd name="T25" fmla="*/ 2310 h 3193"/>
              <a:gd name="T26" fmla="*/ 1752 w 2793"/>
              <a:gd name="T27" fmla="*/ 2338 h 3193"/>
              <a:gd name="T28" fmla="*/ 1828 w 2793"/>
              <a:gd name="T29" fmla="*/ 2316 h 3193"/>
              <a:gd name="T30" fmla="*/ 2076 w 2793"/>
              <a:gd name="T31" fmla="*/ 2056 h 3193"/>
              <a:gd name="T32" fmla="*/ 2146 w 2793"/>
              <a:gd name="T33" fmla="*/ 2055 h 3193"/>
              <a:gd name="T34" fmla="*/ 2204 w 2793"/>
              <a:gd name="T35" fmla="*/ 2095 h 3193"/>
              <a:gd name="T36" fmla="*/ 2788 w 2793"/>
              <a:gd name="T37" fmla="*/ 2815 h 3193"/>
              <a:gd name="T38" fmla="*/ 2789 w 2793"/>
              <a:gd name="T39" fmla="*/ 2885 h 3193"/>
              <a:gd name="T40" fmla="*/ 2751 w 2793"/>
              <a:gd name="T41" fmla="*/ 2946 h 3193"/>
              <a:gd name="T42" fmla="*/ 2459 w 2793"/>
              <a:gd name="T43" fmla="*/ 3141 h 3193"/>
              <a:gd name="T44" fmla="*/ 2387 w 2793"/>
              <a:gd name="T45" fmla="*/ 3168 h 3193"/>
              <a:gd name="T46" fmla="*/ 2291 w 2793"/>
              <a:gd name="T47" fmla="*/ 3187 h 3193"/>
              <a:gd name="T48" fmla="*/ 2174 w 2793"/>
              <a:gd name="T49" fmla="*/ 3192 h 3193"/>
              <a:gd name="T50" fmla="*/ 2036 w 2793"/>
              <a:gd name="T51" fmla="*/ 3179 h 3193"/>
              <a:gd name="T52" fmla="*/ 1878 w 2793"/>
              <a:gd name="T53" fmla="*/ 3139 h 3193"/>
              <a:gd name="T54" fmla="*/ 1702 w 2793"/>
              <a:gd name="T55" fmla="*/ 3069 h 3193"/>
              <a:gd name="T56" fmla="*/ 1507 w 2793"/>
              <a:gd name="T57" fmla="*/ 2964 h 3193"/>
              <a:gd name="T58" fmla="*/ 1297 w 2793"/>
              <a:gd name="T59" fmla="*/ 2817 h 3193"/>
              <a:gd name="T60" fmla="*/ 1072 w 2793"/>
              <a:gd name="T61" fmla="*/ 2622 h 3193"/>
              <a:gd name="T62" fmla="*/ 834 w 2793"/>
              <a:gd name="T63" fmla="*/ 2376 h 3193"/>
              <a:gd name="T64" fmla="*/ 593 w 2793"/>
              <a:gd name="T65" fmla="*/ 2086 h 3193"/>
              <a:gd name="T66" fmla="*/ 402 w 2793"/>
              <a:gd name="T67" fmla="*/ 1817 h 3193"/>
              <a:gd name="T68" fmla="*/ 254 w 2793"/>
              <a:gd name="T69" fmla="*/ 1570 h 3193"/>
              <a:gd name="T70" fmla="*/ 145 w 2793"/>
              <a:gd name="T71" fmla="*/ 1345 h 3193"/>
              <a:gd name="T72" fmla="*/ 69 w 2793"/>
              <a:gd name="T73" fmla="*/ 1140 h 3193"/>
              <a:gd name="T74" fmla="*/ 23 w 2793"/>
              <a:gd name="T75" fmla="*/ 955 h 3193"/>
              <a:gd name="T76" fmla="*/ 3 w 2793"/>
              <a:gd name="T77" fmla="*/ 793 h 3193"/>
              <a:gd name="T78" fmla="*/ 2 w 2793"/>
              <a:gd name="T79" fmla="*/ 650 h 3193"/>
              <a:gd name="T80" fmla="*/ 17 w 2793"/>
              <a:gd name="T81" fmla="*/ 528 h 3193"/>
              <a:gd name="T82" fmla="*/ 44 w 2793"/>
              <a:gd name="T83" fmla="*/ 427 h 3193"/>
              <a:gd name="T84" fmla="*/ 76 w 2793"/>
              <a:gd name="T85" fmla="*/ 345 h 3193"/>
              <a:gd name="T86" fmla="*/ 111 w 2793"/>
              <a:gd name="T87" fmla="*/ 285 h 3193"/>
              <a:gd name="T88" fmla="*/ 346 w 2793"/>
              <a:gd name="T89" fmla="*/ 30 h 3193"/>
              <a:gd name="T90" fmla="*/ 409 w 2793"/>
              <a:gd name="T91" fmla="*/ 1 h 3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93" h="3193">
                <a:moveTo>
                  <a:pt x="433" y="0"/>
                </a:moveTo>
                <a:lnTo>
                  <a:pt x="455" y="4"/>
                </a:lnTo>
                <a:lnTo>
                  <a:pt x="477" y="14"/>
                </a:lnTo>
                <a:lnTo>
                  <a:pt x="497" y="26"/>
                </a:lnTo>
                <a:lnTo>
                  <a:pt x="514" y="44"/>
                </a:lnTo>
                <a:lnTo>
                  <a:pt x="1075" y="723"/>
                </a:lnTo>
                <a:lnTo>
                  <a:pt x="1075" y="724"/>
                </a:lnTo>
                <a:lnTo>
                  <a:pt x="1089" y="744"/>
                </a:lnTo>
                <a:lnTo>
                  <a:pt x="1098" y="765"/>
                </a:lnTo>
                <a:lnTo>
                  <a:pt x="1103" y="788"/>
                </a:lnTo>
                <a:lnTo>
                  <a:pt x="1104" y="811"/>
                </a:lnTo>
                <a:lnTo>
                  <a:pt x="1100" y="834"/>
                </a:lnTo>
                <a:lnTo>
                  <a:pt x="1092" y="857"/>
                </a:lnTo>
                <a:lnTo>
                  <a:pt x="1079" y="878"/>
                </a:lnTo>
                <a:lnTo>
                  <a:pt x="1061" y="897"/>
                </a:lnTo>
                <a:lnTo>
                  <a:pt x="1061" y="898"/>
                </a:lnTo>
                <a:lnTo>
                  <a:pt x="813" y="1080"/>
                </a:lnTo>
                <a:lnTo>
                  <a:pt x="794" y="1103"/>
                </a:lnTo>
                <a:lnTo>
                  <a:pt x="781" y="1127"/>
                </a:lnTo>
                <a:lnTo>
                  <a:pt x="773" y="1152"/>
                </a:lnTo>
                <a:lnTo>
                  <a:pt x="769" y="1178"/>
                </a:lnTo>
                <a:lnTo>
                  <a:pt x="770" y="1206"/>
                </a:lnTo>
                <a:lnTo>
                  <a:pt x="774" y="1236"/>
                </a:lnTo>
                <a:lnTo>
                  <a:pt x="782" y="1266"/>
                </a:lnTo>
                <a:lnTo>
                  <a:pt x="792" y="1296"/>
                </a:lnTo>
                <a:lnTo>
                  <a:pt x="807" y="1327"/>
                </a:lnTo>
                <a:lnTo>
                  <a:pt x="822" y="1360"/>
                </a:lnTo>
                <a:lnTo>
                  <a:pt x="839" y="1392"/>
                </a:lnTo>
                <a:lnTo>
                  <a:pt x="858" y="1424"/>
                </a:lnTo>
                <a:lnTo>
                  <a:pt x="879" y="1457"/>
                </a:lnTo>
                <a:lnTo>
                  <a:pt x="900" y="1490"/>
                </a:lnTo>
                <a:lnTo>
                  <a:pt x="1379" y="2066"/>
                </a:lnTo>
                <a:lnTo>
                  <a:pt x="1428" y="2115"/>
                </a:lnTo>
                <a:lnTo>
                  <a:pt x="1475" y="2159"/>
                </a:lnTo>
                <a:lnTo>
                  <a:pt x="1517" y="2199"/>
                </a:lnTo>
                <a:lnTo>
                  <a:pt x="1558" y="2234"/>
                </a:lnTo>
                <a:lnTo>
                  <a:pt x="1595" y="2264"/>
                </a:lnTo>
                <a:lnTo>
                  <a:pt x="1630" y="2289"/>
                </a:lnTo>
                <a:lnTo>
                  <a:pt x="1663" y="2310"/>
                </a:lnTo>
                <a:lnTo>
                  <a:pt x="1695" y="2325"/>
                </a:lnTo>
                <a:lnTo>
                  <a:pt x="1724" y="2334"/>
                </a:lnTo>
                <a:lnTo>
                  <a:pt x="1752" y="2338"/>
                </a:lnTo>
                <a:lnTo>
                  <a:pt x="1778" y="2336"/>
                </a:lnTo>
                <a:lnTo>
                  <a:pt x="1803" y="2329"/>
                </a:lnTo>
                <a:lnTo>
                  <a:pt x="1828" y="2316"/>
                </a:lnTo>
                <a:lnTo>
                  <a:pt x="2035" y="2080"/>
                </a:lnTo>
                <a:lnTo>
                  <a:pt x="2055" y="2065"/>
                </a:lnTo>
                <a:lnTo>
                  <a:pt x="2076" y="2056"/>
                </a:lnTo>
                <a:lnTo>
                  <a:pt x="2100" y="2052"/>
                </a:lnTo>
                <a:lnTo>
                  <a:pt x="2122" y="2051"/>
                </a:lnTo>
                <a:lnTo>
                  <a:pt x="2146" y="2055"/>
                </a:lnTo>
                <a:lnTo>
                  <a:pt x="2167" y="2063"/>
                </a:lnTo>
                <a:lnTo>
                  <a:pt x="2186" y="2077"/>
                </a:lnTo>
                <a:lnTo>
                  <a:pt x="2204" y="2095"/>
                </a:lnTo>
                <a:lnTo>
                  <a:pt x="2765" y="2773"/>
                </a:lnTo>
                <a:lnTo>
                  <a:pt x="2778" y="2793"/>
                </a:lnTo>
                <a:lnTo>
                  <a:pt x="2788" y="2815"/>
                </a:lnTo>
                <a:lnTo>
                  <a:pt x="2792" y="2838"/>
                </a:lnTo>
                <a:lnTo>
                  <a:pt x="2793" y="2861"/>
                </a:lnTo>
                <a:lnTo>
                  <a:pt x="2789" y="2885"/>
                </a:lnTo>
                <a:lnTo>
                  <a:pt x="2781" y="2907"/>
                </a:lnTo>
                <a:lnTo>
                  <a:pt x="2768" y="2927"/>
                </a:lnTo>
                <a:lnTo>
                  <a:pt x="2751" y="2946"/>
                </a:lnTo>
                <a:lnTo>
                  <a:pt x="2494" y="3120"/>
                </a:lnTo>
                <a:lnTo>
                  <a:pt x="2479" y="3131"/>
                </a:lnTo>
                <a:lnTo>
                  <a:pt x="2459" y="3141"/>
                </a:lnTo>
                <a:lnTo>
                  <a:pt x="2438" y="3151"/>
                </a:lnTo>
                <a:lnTo>
                  <a:pt x="2415" y="3160"/>
                </a:lnTo>
                <a:lnTo>
                  <a:pt x="2387" y="3168"/>
                </a:lnTo>
                <a:lnTo>
                  <a:pt x="2357" y="3176"/>
                </a:lnTo>
                <a:lnTo>
                  <a:pt x="2326" y="3183"/>
                </a:lnTo>
                <a:lnTo>
                  <a:pt x="2291" y="3187"/>
                </a:lnTo>
                <a:lnTo>
                  <a:pt x="2255" y="3191"/>
                </a:lnTo>
                <a:lnTo>
                  <a:pt x="2216" y="3193"/>
                </a:lnTo>
                <a:lnTo>
                  <a:pt x="2174" y="3192"/>
                </a:lnTo>
                <a:lnTo>
                  <a:pt x="2130" y="3190"/>
                </a:lnTo>
                <a:lnTo>
                  <a:pt x="2085" y="3186"/>
                </a:lnTo>
                <a:lnTo>
                  <a:pt x="2036" y="3179"/>
                </a:lnTo>
                <a:lnTo>
                  <a:pt x="1985" y="3168"/>
                </a:lnTo>
                <a:lnTo>
                  <a:pt x="1933" y="3155"/>
                </a:lnTo>
                <a:lnTo>
                  <a:pt x="1878" y="3139"/>
                </a:lnTo>
                <a:lnTo>
                  <a:pt x="1821" y="3119"/>
                </a:lnTo>
                <a:lnTo>
                  <a:pt x="1762" y="3096"/>
                </a:lnTo>
                <a:lnTo>
                  <a:pt x="1702" y="3069"/>
                </a:lnTo>
                <a:lnTo>
                  <a:pt x="1639" y="3038"/>
                </a:lnTo>
                <a:lnTo>
                  <a:pt x="1573" y="3004"/>
                </a:lnTo>
                <a:lnTo>
                  <a:pt x="1507" y="2964"/>
                </a:lnTo>
                <a:lnTo>
                  <a:pt x="1439" y="2919"/>
                </a:lnTo>
                <a:lnTo>
                  <a:pt x="1369" y="2870"/>
                </a:lnTo>
                <a:lnTo>
                  <a:pt x="1297" y="2817"/>
                </a:lnTo>
                <a:lnTo>
                  <a:pt x="1224" y="2758"/>
                </a:lnTo>
                <a:lnTo>
                  <a:pt x="1149" y="2693"/>
                </a:lnTo>
                <a:lnTo>
                  <a:pt x="1072" y="2622"/>
                </a:lnTo>
                <a:lnTo>
                  <a:pt x="994" y="2547"/>
                </a:lnTo>
                <a:lnTo>
                  <a:pt x="914" y="2465"/>
                </a:lnTo>
                <a:lnTo>
                  <a:pt x="834" y="2376"/>
                </a:lnTo>
                <a:lnTo>
                  <a:pt x="752" y="2281"/>
                </a:lnTo>
                <a:lnTo>
                  <a:pt x="667" y="2180"/>
                </a:lnTo>
                <a:lnTo>
                  <a:pt x="593" y="2086"/>
                </a:lnTo>
                <a:lnTo>
                  <a:pt x="524" y="1994"/>
                </a:lnTo>
                <a:lnTo>
                  <a:pt x="460" y="1905"/>
                </a:lnTo>
                <a:lnTo>
                  <a:pt x="402" y="1817"/>
                </a:lnTo>
                <a:lnTo>
                  <a:pt x="348" y="1733"/>
                </a:lnTo>
                <a:lnTo>
                  <a:pt x="298" y="1650"/>
                </a:lnTo>
                <a:lnTo>
                  <a:pt x="254" y="1570"/>
                </a:lnTo>
                <a:lnTo>
                  <a:pt x="213" y="1493"/>
                </a:lnTo>
                <a:lnTo>
                  <a:pt x="177" y="1418"/>
                </a:lnTo>
                <a:lnTo>
                  <a:pt x="145" y="1345"/>
                </a:lnTo>
                <a:lnTo>
                  <a:pt x="116" y="1274"/>
                </a:lnTo>
                <a:lnTo>
                  <a:pt x="91" y="1205"/>
                </a:lnTo>
                <a:lnTo>
                  <a:pt x="69" y="1140"/>
                </a:lnTo>
                <a:lnTo>
                  <a:pt x="51" y="1076"/>
                </a:lnTo>
                <a:lnTo>
                  <a:pt x="36" y="1015"/>
                </a:lnTo>
                <a:lnTo>
                  <a:pt x="23" y="955"/>
                </a:lnTo>
                <a:lnTo>
                  <a:pt x="14" y="899"/>
                </a:lnTo>
                <a:lnTo>
                  <a:pt x="7" y="845"/>
                </a:lnTo>
                <a:lnTo>
                  <a:pt x="3" y="793"/>
                </a:lnTo>
                <a:lnTo>
                  <a:pt x="1" y="743"/>
                </a:lnTo>
                <a:lnTo>
                  <a:pt x="0" y="695"/>
                </a:lnTo>
                <a:lnTo>
                  <a:pt x="2" y="650"/>
                </a:lnTo>
                <a:lnTo>
                  <a:pt x="6" y="607"/>
                </a:lnTo>
                <a:lnTo>
                  <a:pt x="11" y="566"/>
                </a:lnTo>
                <a:lnTo>
                  <a:pt x="17" y="528"/>
                </a:lnTo>
                <a:lnTo>
                  <a:pt x="25" y="491"/>
                </a:lnTo>
                <a:lnTo>
                  <a:pt x="34" y="458"/>
                </a:lnTo>
                <a:lnTo>
                  <a:pt x="44" y="427"/>
                </a:lnTo>
                <a:lnTo>
                  <a:pt x="54" y="397"/>
                </a:lnTo>
                <a:lnTo>
                  <a:pt x="65" y="370"/>
                </a:lnTo>
                <a:lnTo>
                  <a:pt x="76" y="345"/>
                </a:lnTo>
                <a:lnTo>
                  <a:pt x="88" y="323"/>
                </a:lnTo>
                <a:lnTo>
                  <a:pt x="99" y="304"/>
                </a:lnTo>
                <a:lnTo>
                  <a:pt x="111" y="285"/>
                </a:lnTo>
                <a:lnTo>
                  <a:pt x="122" y="270"/>
                </a:lnTo>
                <a:lnTo>
                  <a:pt x="132" y="257"/>
                </a:lnTo>
                <a:lnTo>
                  <a:pt x="346" y="30"/>
                </a:lnTo>
                <a:lnTo>
                  <a:pt x="366" y="16"/>
                </a:lnTo>
                <a:lnTo>
                  <a:pt x="387" y="7"/>
                </a:lnTo>
                <a:lnTo>
                  <a:pt x="409" y="1"/>
                </a:lnTo>
                <a:lnTo>
                  <a:pt x="43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Rounded Rectangle 25">
            <a:extLst>
              <a:ext uri="{FF2B5EF4-FFF2-40B4-BE49-F238E27FC236}">
                <a16:creationId xmlns:a16="http://schemas.microsoft.com/office/drawing/2014/main" id="{895FA938-9569-45B9-920A-FB8242EA2484}"/>
              </a:ext>
            </a:extLst>
          </p:cNvPr>
          <p:cNvSpPr/>
          <p:nvPr/>
        </p:nvSpPr>
        <p:spPr>
          <a:xfrm>
            <a:off x="5968079" y="1671331"/>
            <a:ext cx="267054" cy="16277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895FA938-9569-45B9-920A-FB8242EA2484}"/>
              </a:ext>
            </a:extLst>
          </p:cNvPr>
          <p:cNvSpPr/>
          <p:nvPr/>
        </p:nvSpPr>
        <p:spPr>
          <a:xfrm>
            <a:off x="5992050" y="4611826"/>
            <a:ext cx="267054" cy="16277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7EEC74D-AFED-4B4B-B22D-87C132F66466}"/>
              </a:ext>
            </a:extLst>
          </p:cNvPr>
          <p:cNvGrpSpPr/>
          <p:nvPr/>
        </p:nvGrpSpPr>
        <p:grpSpPr>
          <a:xfrm>
            <a:off x="18288" y="4691637"/>
            <a:ext cx="1155447" cy="1143643"/>
            <a:chOff x="899591" y="1902000"/>
            <a:chExt cx="1250671" cy="1250671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4A6122D-37ED-4846-A4E3-CFEDD4A0C795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3B8814E-949C-455E-8907-2465482F4343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2ABA969-94E4-48E9-8EB8-313D2F1FD1B0}"/>
              </a:ext>
            </a:extLst>
          </p:cNvPr>
          <p:cNvGrpSpPr/>
          <p:nvPr/>
        </p:nvGrpSpPr>
        <p:grpSpPr>
          <a:xfrm>
            <a:off x="1676400" y="4676336"/>
            <a:ext cx="1204882" cy="1191064"/>
            <a:chOff x="899591" y="1902000"/>
            <a:chExt cx="1250671" cy="1250671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139630A-FF9C-4BE5-8E13-07E17594E534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D6C3CE1-2554-4436-98AC-2EE8C96B567C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87BC03FB-7842-4D4B-8F60-AD67E6802EFA}"/>
              </a:ext>
            </a:extLst>
          </p:cNvPr>
          <p:cNvSpPr/>
          <p:nvPr/>
        </p:nvSpPr>
        <p:spPr>
          <a:xfrm>
            <a:off x="908542" y="4589185"/>
            <a:ext cx="371056" cy="348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E0929CA-6BE2-4242-9660-67A7FE971A12}"/>
              </a:ext>
            </a:extLst>
          </p:cNvPr>
          <p:cNvSpPr/>
          <p:nvPr/>
        </p:nvSpPr>
        <p:spPr>
          <a:xfrm>
            <a:off x="2534688" y="4496880"/>
            <a:ext cx="425335" cy="4056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4" name="Rounded Rectangle 25">
            <a:extLst>
              <a:ext uri="{FF2B5EF4-FFF2-40B4-BE49-F238E27FC236}">
                <a16:creationId xmlns:a16="http://schemas.microsoft.com/office/drawing/2014/main" id="{895FA938-9569-45B9-920A-FB8242EA2484}"/>
              </a:ext>
            </a:extLst>
          </p:cNvPr>
          <p:cNvSpPr/>
          <p:nvPr/>
        </p:nvSpPr>
        <p:spPr>
          <a:xfrm>
            <a:off x="964186" y="4681671"/>
            <a:ext cx="231258" cy="163668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Multiply 74"/>
          <p:cNvSpPr/>
          <p:nvPr/>
        </p:nvSpPr>
        <p:spPr>
          <a:xfrm>
            <a:off x="1094070" y="4571497"/>
            <a:ext cx="129825" cy="143289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FDFC3A-FE80-40C6-92E4-23B32F45C6D6}"/>
              </a:ext>
            </a:extLst>
          </p:cNvPr>
          <p:cNvSpPr txBox="1"/>
          <p:nvPr/>
        </p:nvSpPr>
        <p:spPr>
          <a:xfrm>
            <a:off x="121921" y="4852060"/>
            <a:ext cx="9714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Move vehicle to the</a:t>
            </a:r>
          </a:p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side and put up</a:t>
            </a:r>
          </a:p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hazard sign</a:t>
            </a:r>
          </a:p>
        </p:txBody>
      </p:sp>
      <p:sp>
        <p:nvSpPr>
          <p:cNvPr id="76" name="Freeform 21"/>
          <p:cNvSpPr>
            <a:spLocks/>
          </p:cNvSpPr>
          <p:nvPr/>
        </p:nvSpPr>
        <p:spPr bwMode="auto">
          <a:xfrm>
            <a:off x="2665618" y="4595602"/>
            <a:ext cx="185551" cy="186517"/>
          </a:xfrm>
          <a:custGeom>
            <a:avLst/>
            <a:gdLst>
              <a:gd name="T0" fmla="*/ 477 w 2793"/>
              <a:gd name="T1" fmla="*/ 14 h 3193"/>
              <a:gd name="T2" fmla="*/ 1075 w 2793"/>
              <a:gd name="T3" fmla="*/ 723 h 3193"/>
              <a:gd name="T4" fmla="*/ 1098 w 2793"/>
              <a:gd name="T5" fmla="*/ 765 h 3193"/>
              <a:gd name="T6" fmla="*/ 1100 w 2793"/>
              <a:gd name="T7" fmla="*/ 834 h 3193"/>
              <a:gd name="T8" fmla="*/ 1061 w 2793"/>
              <a:gd name="T9" fmla="*/ 897 h 3193"/>
              <a:gd name="T10" fmla="*/ 794 w 2793"/>
              <a:gd name="T11" fmla="*/ 1103 h 3193"/>
              <a:gd name="T12" fmla="*/ 769 w 2793"/>
              <a:gd name="T13" fmla="*/ 1178 h 3193"/>
              <a:gd name="T14" fmla="*/ 782 w 2793"/>
              <a:gd name="T15" fmla="*/ 1266 h 3193"/>
              <a:gd name="T16" fmla="*/ 822 w 2793"/>
              <a:gd name="T17" fmla="*/ 1360 h 3193"/>
              <a:gd name="T18" fmla="*/ 879 w 2793"/>
              <a:gd name="T19" fmla="*/ 1457 h 3193"/>
              <a:gd name="T20" fmla="*/ 1428 w 2793"/>
              <a:gd name="T21" fmla="*/ 2115 h 3193"/>
              <a:gd name="T22" fmla="*/ 1558 w 2793"/>
              <a:gd name="T23" fmla="*/ 2234 h 3193"/>
              <a:gd name="T24" fmla="*/ 1663 w 2793"/>
              <a:gd name="T25" fmla="*/ 2310 h 3193"/>
              <a:gd name="T26" fmla="*/ 1752 w 2793"/>
              <a:gd name="T27" fmla="*/ 2338 h 3193"/>
              <a:gd name="T28" fmla="*/ 1828 w 2793"/>
              <a:gd name="T29" fmla="*/ 2316 h 3193"/>
              <a:gd name="T30" fmla="*/ 2076 w 2793"/>
              <a:gd name="T31" fmla="*/ 2056 h 3193"/>
              <a:gd name="T32" fmla="*/ 2146 w 2793"/>
              <a:gd name="T33" fmla="*/ 2055 h 3193"/>
              <a:gd name="T34" fmla="*/ 2204 w 2793"/>
              <a:gd name="T35" fmla="*/ 2095 h 3193"/>
              <a:gd name="T36" fmla="*/ 2788 w 2793"/>
              <a:gd name="T37" fmla="*/ 2815 h 3193"/>
              <a:gd name="T38" fmla="*/ 2789 w 2793"/>
              <a:gd name="T39" fmla="*/ 2885 h 3193"/>
              <a:gd name="T40" fmla="*/ 2751 w 2793"/>
              <a:gd name="T41" fmla="*/ 2946 h 3193"/>
              <a:gd name="T42" fmla="*/ 2459 w 2793"/>
              <a:gd name="T43" fmla="*/ 3141 h 3193"/>
              <a:gd name="T44" fmla="*/ 2387 w 2793"/>
              <a:gd name="T45" fmla="*/ 3168 h 3193"/>
              <a:gd name="T46" fmla="*/ 2291 w 2793"/>
              <a:gd name="T47" fmla="*/ 3187 h 3193"/>
              <a:gd name="T48" fmla="*/ 2174 w 2793"/>
              <a:gd name="T49" fmla="*/ 3192 h 3193"/>
              <a:gd name="T50" fmla="*/ 2036 w 2793"/>
              <a:gd name="T51" fmla="*/ 3179 h 3193"/>
              <a:gd name="T52" fmla="*/ 1878 w 2793"/>
              <a:gd name="T53" fmla="*/ 3139 h 3193"/>
              <a:gd name="T54" fmla="*/ 1702 w 2793"/>
              <a:gd name="T55" fmla="*/ 3069 h 3193"/>
              <a:gd name="T56" fmla="*/ 1507 w 2793"/>
              <a:gd name="T57" fmla="*/ 2964 h 3193"/>
              <a:gd name="T58" fmla="*/ 1297 w 2793"/>
              <a:gd name="T59" fmla="*/ 2817 h 3193"/>
              <a:gd name="T60" fmla="*/ 1072 w 2793"/>
              <a:gd name="T61" fmla="*/ 2622 h 3193"/>
              <a:gd name="T62" fmla="*/ 834 w 2793"/>
              <a:gd name="T63" fmla="*/ 2376 h 3193"/>
              <a:gd name="T64" fmla="*/ 593 w 2793"/>
              <a:gd name="T65" fmla="*/ 2086 h 3193"/>
              <a:gd name="T66" fmla="*/ 402 w 2793"/>
              <a:gd name="T67" fmla="*/ 1817 h 3193"/>
              <a:gd name="T68" fmla="*/ 254 w 2793"/>
              <a:gd name="T69" fmla="*/ 1570 h 3193"/>
              <a:gd name="T70" fmla="*/ 145 w 2793"/>
              <a:gd name="T71" fmla="*/ 1345 h 3193"/>
              <a:gd name="T72" fmla="*/ 69 w 2793"/>
              <a:gd name="T73" fmla="*/ 1140 h 3193"/>
              <a:gd name="T74" fmla="*/ 23 w 2793"/>
              <a:gd name="T75" fmla="*/ 955 h 3193"/>
              <a:gd name="T76" fmla="*/ 3 w 2793"/>
              <a:gd name="T77" fmla="*/ 793 h 3193"/>
              <a:gd name="T78" fmla="*/ 2 w 2793"/>
              <a:gd name="T79" fmla="*/ 650 h 3193"/>
              <a:gd name="T80" fmla="*/ 17 w 2793"/>
              <a:gd name="T81" fmla="*/ 528 h 3193"/>
              <a:gd name="T82" fmla="*/ 44 w 2793"/>
              <a:gd name="T83" fmla="*/ 427 h 3193"/>
              <a:gd name="T84" fmla="*/ 76 w 2793"/>
              <a:gd name="T85" fmla="*/ 345 h 3193"/>
              <a:gd name="T86" fmla="*/ 111 w 2793"/>
              <a:gd name="T87" fmla="*/ 285 h 3193"/>
              <a:gd name="T88" fmla="*/ 346 w 2793"/>
              <a:gd name="T89" fmla="*/ 30 h 3193"/>
              <a:gd name="T90" fmla="*/ 409 w 2793"/>
              <a:gd name="T91" fmla="*/ 1 h 3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93" h="3193">
                <a:moveTo>
                  <a:pt x="433" y="0"/>
                </a:moveTo>
                <a:lnTo>
                  <a:pt x="455" y="4"/>
                </a:lnTo>
                <a:lnTo>
                  <a:pt x="477" y="14"/>
                </a:lnTo>
                <a:lnTo>
                  <a:pt x="497" y="26"/>
                </a:lnTo>
                <a:lnTo>
                  <a:pt x="514" y="44"/>
                </a:lnTo>
                <a:lnTo>
                  <a:pt x="1075" y="723"/>
                </a:lnTo>
                <a:lnTo>
                  <a:pt x="1075" y="724"/>
                </a:lnTo>
                <a:lnTo>
                  <a:pt x="1089" y="744"/>
                </a:lnTo>
                <a:lnTo>
                  <a:pt x="1098" y="765"/>
                </a:lnTo>
                <a:lnTo>
                  <a:pt x="1103" y="788"/>
                </a:lnTo>
                <a:lnTo>
                  <a:pt x="1104" y="811"/>
                </a:lnTo>
                <a:lnTo>
                  <a:pt x="1100" y="834"/>
                </a:lnTo>
                <a:lnTo>
                  <a:pt x="1092" y="857"/>
                </a:lnTo>
                <a:lnTo>
                  <a:pt x="1079" y="878"/>
                </a:lnTo>
                <a:lnTo>
                  <a:pt x="1061" y="897"/>
                </a:lnTo>
                <a:lnTo>
                  <a:pt x="1061" y="898"/>
                </a:lnTo>
                <a:lnTo>
                  <a:pt x="813" y="1080"/>
                </a:lnTo>
                <a:lnTo>
                  <a:pt x="794" y="1103"/>
                </a:lnTo>
                <a:lnTo>
                  <a:pt x="781" y="1127"/>
                </a:lnTo>
                <a:lnTo>
                  <a:pt x="773" y="1152"/>
                </a:lnTo>
                <a:lnTo>
                  <a:pt x="769" y="1178"/>
                </a:lnTo>
                <a:lnTo>
                  <a:pt x="770" y="1206"/>
                </a:lnTo>
                <a:lnTo>
                  <a:pt x="774" y="1236"/>
                </a:lnTo>
                <a:lnTo>
                  <a:pt x="782" y="1266"/>
                </a:lnTo>
                <a:lnTo>
                  <a:pt x="792" y="1296"/>
                </a:lnTo>
                <a:lnTo>
                  <a:pt x="807" y="1327"/>
                </a:lnTo>
                <a:lnTo>
                  <a:pt x="822" y="1360"/>
                </a:lnTo>
                <a:lnTo>
                  <a:pt x="839" y="1392"/>
                </a:lnTo>
                <a:lnTo>
                  <a:pt x="858" y="1424"/>
                </a:lnTo>
                <a:lnTo>
                  <a:pt x="879" y="1457"/>
                </a:lnTo>
                <a:lnTo>
                  <a:pt x="900" y="1490"/>
                </a:lnTo>
                <a:lnTo>
                  <a:pt x="1379" y="2066"/>
                </a:lnTo>
                <a:lnTo>
                  <a:pt x="1428" y="2115"/>
                </a:lnTo>
                <a:lnTo>
                  <a:pt x="1475" y="2159"/>
                </a:lnTo>
                <a:lnTo>
                  <a:pt x="1517" y="2199"/>
                </a:lnTo>
                <a:lnTo>
                  <a:pt x="1558" y="2234"/>
                </a:lnTo>
                <a:lnTo>
                  <a:pt x="1595" y="2264"/>
                </a:lnTo>
                <a:lnTo>
                  <a:pt x="1630" y="2289"/>
                </a:lnTo>
                <a:lnTo>
                  <a:pt x="1663" y="2310"/>
                </a:lnTo>
                <a:lnTo>
                  <a:pt x="1695" y="2325"/>
                </a:lnTo>
                <a:lnTo>
                  <a:pt x="1724" y="2334"/>
                </a:lnTo>
                <a:lnTo>
                  <a:pt x="1752" y="2338"/>
                </a:lnTo>
                <a:lnTo>
                  <a:pt x="1778" y="2336"/>
                </a:lnTo>
                <a:lnTo>
                  <a:pt x="1803" y="2329"/>
                </a:lnTo>
                <a:lnTo>
                  <a:pt x="1828" y="2316"/>
                </a:lnTo>
                <a:lnTo>
                  <a:pt x="2035" y="2080"/>
                </a:lnTo>
                <a:lnTo>
                  <a:pt x="2055" y="2065"/>
                </a:lnTo>
                <a:lnTo>
                  <a:pt x="2076" y="2056"/>
                </a:lnTo>
                <a:lnTo>
                  <a:pt x="2100" y="2052"/>
                </a:lnTo>
                <a:lnTo>
                  <a:pt x="2122" y="2051"/>
                </a:lnTo>
                <a:lnTo>
                  <a:pt x="2146" y="2055"/>
                </a:lnTo>
                <a:lnTo>
                  <a:pt x="2167" y="2063"/>
                </a:lnTo>
                <a:lnTo>
                  <a:pt x="2186" y="2077"/>
                </a:lnTo>
                <a:lnTo>
                  <a:pt x="2204" y="2095"/>
                </a:lnTo>
                <a:lnTo>
                  <a:pt x="2765" y="2773"/>
                </a:lnTo>
                <a:lnTo>
                  <a:pt x="2778" y="2793"/>
                </a:lnTo>
                <a:lnTo>
                  <a:pt x="2788" y="2815"/>
                </a:lnTo>
                <a:lnTo>
                  <a:pt x="2792" y="2838"/>
                </a:lnTo>
                <a:lnTo>
                  <a:pt x="2793" y="2861"/>
                </a:lnTo>
                <a:lnTo>
                  <a:pt x="2789" y="2885"/>
                </a:lnTo>
                <a:lnTo>
                  <a:pt x="2781" y="2907"/>
                </a:lnTo>
                <a:lnTo>
                  <a:pt x="2768" y="2927"/>
                </a:lnTo>
                <a:lnTo>
                  <a:pt x="2751" y="2946"/>
                </a:lnTo>
                <a:lnTo>
                  <a:pt x="2494" y="3120"/>
                </a:lnTo>
                <a:lnTo>
                  <a:pt x="2479" y="3131"/>
                </a:lnTo>
                <a:lnTo>
                  <a:pt x="2459" y="3141"/>
                </a:lnTo>
                <a:lnTo>
                  <a:pt x="2438" y="3151"/>
                </a:lnTo>
                <a:lnTo>
                  <a:pt x="2415" y="3160"/>
                </a:lnTo>
                <a:lnTo>
                  <a:pt x="2387" y="3168"/>
                </a:lnTo>
                <a:lnTo>
                  <a:pt x="2357" y="3176"/>
                </a:lnTo>
                <a:lnTo>
                  <a:pt x="2326" y="3183"/>
                </a:lnTo>
                <a:lnTo>
                  <a:pt x="2291" y="3187"/>
                </a:lnTo>
                <a:lnTo>
                  <a:pt x="2255" y="3191"/>
                </a:lnTo>
                <a:lnTo>
                  <a:pt x="2216" y="3193"/>
                </a:lnTo>
                <a:lnTo>
                  <a:pt x="2174" y="3192"/>
                </a:lnTo>
                <a:lnTo>
                  <a:pt x="2130" y="3190"/>
                </a:lnTo>
                <a:lnTo>
                  <a:pt x="2085" y="3186"/>
                </a:lnTo>
                <a:lnTo>
                  <a:pt x="2036" y="3179"/>
                </a:lnTo>
                <a:lnTo>
                  <a:pt x="1985" y="3168"/>
                </a:lnTo>
                <a:lnTo>
                  <a:pt x="1933" y="3155"/>
                </a:lnTo>
                <a:lnTo>
                  <a:pt x="1878" y="3139"/>
                </a:lnTo>
                <a:lnTo>
                  <a:pt x="1821" y="3119"/>
                </a:lnTo>
                <a:lnTo>
                  <a:pt x="1762" y="3096"/>
                </a:lnTo>
                <a:lnTo>
                  <a:pt x="1702" y="3069"/>
                </a:lnTo>
                <a:lnTo>
                  <a:pt x="1639" y="3038"/>
                </a:lnTo>
                <a:lnTo>
                  <a:pt x="1573" y="3004"/>
                </a:lnTo>
                <a:lnTo>
                  <a:pt x="1507" y="2964"/>
                </a:lnTo>
                <a:lnTo>
                  <a:pt x="1439" y="2919"/>
                </a:lnTo>
                <a:lnTo>
                  <a:pt x="1369" y="2870"/>
                </a:lnTo>
                <a:lnTo>
                  <a:pt x="1297" y="2817"/>
                </a:lnTo>
                <a:lnTo>
                  <a:pt x="1224" y="2758"/>
                </a:lnTo>
                <a:lnTo>
                  <a:pt x="1149" y="2693"/>
                </a:lnTo>
                <a:lnTo>
                  <a:pt x="1072" y="2622"/>
                </a:lnTo>
                <a:lnTo>
                  <a:pt x="994" y="2547"/>
                </a:lnTo>
                <a:lnTo>
                  <a:pt x="914" y="2465"/>
                </a:lnTo>
                <a:lnTo>
                  <a:pt x="834" y="2376"/>
                </a:lnTo>
                <a:lnTo>
                  <a:pt x="752" y="2281"/>
                </a:lnTo>
                <a:lnTo>
                  <a:pt x="667" y="2180"/>
                </a:lnTo>
                <a:lnTo>
                  <a:pt x="593" y="2086"/>
                </a:lnTo>
                <a:lnTo>
                  <a:pt x="524" y="1994"/>
                </a:lnTo>
                <a:lnTo>
                  <a:pt x="460" y="1905"/>
                </a:lnTo>
                <a:lnTo>
                  <a:pt x="402" y="1817"/>
                </a:lnTo>
                <a:lnTo>
                  <a:pt x="348" y="1733"/>
                </a:lnTo>
                <a:lnTo>
                  <a:pt x="298" y="1650"/>
                </a:lnTo>
                <a:lnTo>
                  <a:pt x="254" y="1570"/>
                </a:lnTo>
                <a:lnTo>
                  <a:pt x="213" y="1493"/>
                </a:lnTo>
                <a:lnTo>
                  <a:pt x="177" y="1418"/>
                </a:lnTo>
                <a:lnTo>
                  <a:pt x="145" y="1345"/>
                </a:lnTo>
                <a:lnTo>
                  <a:pt x="116" y="1274"/>
                </a:lnTo>
                <a:lnTo>
                  <a:pt x="91" y="1205"/>
                </a:lnTo>
                <a:lnTo>
                  <a:pt x="69" y="1140"/>
                </a:lnTo>
                <a:lnTo>
                  <a:pt x="51" y="1076"/>
                </a:lnTo>
                <a:lnTo>
                  <a:pt x="36" y="1015"/>
                </a:lnTo>
                <a:lnTo>
                  <a:pt x="23" y="955"/>
                </a:lnTo>
                <a:lnTo>
                  <a:pt x="14" y="899"/>
                </a:lnTo>
                <a:lnTo>
                  <a:pt x="7" y="845"/>
                </a:lnTo>
                <a:lnTo>
                  <a:pt x="3" y="793"/>
                </a:lnTo>
                <a:lnTo>
                  <a:pt x="1" y="743"/>
                </a:lnTo>
                <a:lnTo>
                  <a:pt x="0" y="695"/>
                </a:lnTo>
                <a:lnTo>
                  <a:pt x="2" y="650"/>
                </a:lnTo>
                <a:lnTo>
                  <a:pt x="6" y="607"/>
                </a:lnTo>
                <a:lnTo>
                  <a:pt x="11" y="566"/>
                </a:lnTo>
                <a:lnTo>
                  <a:pt x="17" y="528"/>
                </a:lnTo>
                <a:lnTo>
                  <a:pt x="25" y="491"/>
                </a:lnTo>
                <a:lnTo>
                  <a:pt x="34" y="458"/>
                </a:lnTo>
                <a:lnTo>
                  <a:pt x="44" y="427"/>
                </a:lnTo>
                <a:lnTo>
                  <a:pt x="54" y="397"/>
                </a:lnTo>
                <a:lnTo>
                  <a:pt x="65" y="370"/>
                </a:lnTo>
                <a:lnTo>
                  <a:pt x="76" y="345"/>
                </a:lnTo>
                <a:lnTo>
                  <a:pt x="88" y="323"/>
                </a:lnTo>
                <a:lnTo>
                  <a:pt x="99" y="304"/>
                </a:lnTo>
                <a:lnTo>
                  <a:pt x="111" y="285"/>
                </a:lnTo>
                <a:lnTo>
                  <a:pt x="122" y="270"/>
                </a:lnTo>
                <a:lnTo>
                  <a:pt x="132" y="257"/>
                </a:lnTo>
                <a:lnTo>
                  <a:pt x="346" y="30"/>
                </a:lnTo>
                <a:lnTo>
                  <a:pt x="366" y="16"/>
                </a:lnTo>
                <a:lnTo>
                  <a:pt x="387" y="7"/>
                </a:lnTo>
                <a:lnTo>
                  <a:pt x="409" y="1"/>
                </a:lnTo>
                <a:lnTo>
                  <a:pt x="43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3A378D-0F39-45E9-8F53-53E19984CBB2}"/>
              </a:ext>
            </a:extLst>
          </p:cNvPr>
          <p:cNvSpPr txBox="1"/>
          <p:nvPr/>
        </p:nvSpPr>
        <p:spPr>
          <a:xfrm>
            <a:off x="1836881" y="4839868"/>
            <a:ext cx="8767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 rental emergency number</a:t>
            </a:r>
          </a:p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 the supervisor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965350E-9472-4815-9297-2800645B06F1}"/>
              </a:ext>
            </a:extLst>
          </p:cNvPr>
          <p:cNvGrpSpPr/>
          <p:nvPr/>
        </p:nvGrpSpPr>
        <p:grpSpPr>
          <a:xfrm>
            <a:off x="3352800" y="4646943"/>
            <a:ext cx="1253263" cy="1191786"/>
            <a:chOff x="899591" y="1902000"/>
            <a:chExt cx="1250671" cy="1250671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B821AD1-150E-40F3-9FFE-C40DF07E60F9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1B8277D-29FF-4433-A024-D3C56CF111A6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0C89658-710F-4531-9F5D-5946312B65CF}"/>
              </a:ext>
            </a:extLst>
          </p:cNvPr>
          <p:cNvSpPr txBox="1"/>
          <p:nvPr/>
        </p:nvSpPr>
        <p:spPr>
          <a:xfrm>
            <a:off x="3462845" y="4828392"/>
            <a:ext cx="1042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Wait for mobile workshop </a:t>
            </a:r>
          </a:p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</a:p>
          <a:p>
            <a:pPr algn="ctr"/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</a:t>
            </a:r>
            <a:r>
              <a:rPr lang="en-US" altLang="ko-KR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venge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report to regional fleet dept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93FECE9-43A2-4B0A-8B67-B9B144D231ED}"/>
              </a:ext>
            </a:extLst>
          </p:cNvPr>
          <p:cNvSpPr/>
          <p:nvPr/>
        </p:nvSpPr>
        <p:spPr>
          <a:xfrm>
            <a:off x="4281844" y="4478857"/>
            <a:ext cx="425335" cy="4056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Teardrop 1">
            <a:extLst>
              <a:ext uri="{FF2B5EF4-FFF2-40B4-BE49-F238E27FC236}">
                <a16:creationId xmlns:a16="http://schemas.microsoft.com/office/drawing/2014/main" id="{D9D05817-2620-4BF0-A269-07315F9FE0DC}"/>
              </a:ext>
            </a:extLst>
          </p:cNvPr>
          <p:cNvSpPr/>
          <p:nvPr/>
        </p:nvSpPr>
        <p:spPr>
          <a:xfrm rot="18805991">
            <a:off x="4370546" y="4532369"/>
            <a:ext cx="253668" cy="24699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17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D18488-8FC8-0607-7C40-D3F09740B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0" y="1552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Contingency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703056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EEC74D-AFED-4B4B-B22D-87C132F66466}"/>
              </a:ext>
            </a:extLst>
          </p:cNvPr>
          <p:cNvGrpSpPr/>
          <p:nvPr/>
        </p:nvGrpSpPr>
        <p:grpSpPr>
          <a:xfrm>
            <a:off x="744175" y="1888513"/>
            <a:ext cx="1788351" cy="1758502"/>
            <a:chOff x="899591" y="1902000"/>
            <a:chExt cx="1250671" cy="125067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A6122D-37ED-4846-A4E3-CFEDD4A0C795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B8814E-949C-455E-8907-2465482F4343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ABA969-94E4-48E9-8EB8-313D2F1FD1B0}"/>
              </a:ext>
            </a:extLst>
          </p:cNvPr>
          <p:cNvGrpSpPr/>
          <p:nvPr/>
        </p:nvGrpSpPr>
        <p:grpSpPr>
          <a:xfrm>
            <a:off x="3996930" y="1896767"/>
            <a:ext cx="1792224" cy="1755648"/>
            <a:chOff x="899591" y="1902000"/>
            <a:chExt cx="1250671" cy="12506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39630A-FF9C-4BE5-8E13-07E17594E534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D6C3CE1-2554-4436-98AC-2EE8C96B567C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65350E-9472-4815-9297-2800645B06F1}"/>
              </a:ext>
            </a:extLst>
          </p:cNvPr>
          <p:cNvGrpSpPr/>
          <p:nvPr/>
        </p:nvGrpSpPr>
        <p:grpSpPr>
          <a:xfrm>
            <a:off x="6906259" y="1886747"/>
            <a:ext cx="1792224" cy="1755648"/>
            <a:chOff x="899591" y="1902000"/>
            <a:chExt cx="1250671" cy="125067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B821AD1-150E-40F3-9FFE-C40DF07E60F9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B8277D-29FF-4433-A024-D3C56CF111A6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FFDFC3A-FE80-40C6-92E4-23B32F45C6D6}"/>
              </a:ext>
            </a:extLst>
          </p:cNvPr>
          <p:cNvSpPr txBox="1"/>
          <p:nvPr/>
        </p:nvSpPr>
        <p:spPr>
          <a:xfrm>
            <a:off x="852632" y="2416726"/>
            <a:ext cx="1584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Take note of the route code and proceed to next location as per plan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3A378D-0F39-45E9-8F53-53E19984CBB2}"/>
              </a:ext>
            </a:extLst>
          </p:cNvPr>
          <p:cNvSpPr txBox="1"/>
          <p:nvPr/>
        </p:nvSpPr>
        <p:spPr>
          <a:xfrm>
            <a:off x="4084047" y="2577928"/>
            <a:ext cx="1669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 the supervisor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C89658-710F-4531-9F5D-5946312B65CF}"/>
              </a:ext>
            </a:extLst>
          </p:cNvPr>
          <p:cNvSpPr txBox="1"/>
          <p:nvPr/>
        </p:nvSpPr>
        <p:spPr>
          <a:xfrm>
            <a:off x="7023311" y="2554138"/>
            <a:ext cx="160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Ensure updated plans maintained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BC03FB-7842-4D4B-8F60-AD67E6802EFA}"/>
              </a:ext>
            </a:extLst>
          </p:cNvPr>
          <p:cNvSpPr/>
          <p:nvPr/>
        </p:nvSpPr>
        <p:spPr>
          <a:xfrm>
            <a:off x="1730842" y="1676926"/>
            <a:ext cx="731460" cy="7192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0929CA-6BE2-4242-9660-67A7FE971A12}"/>
              </a:ext>
            </a:extLst>
          </p:cNvPr>
          <p:cNvSpPr/>
          <p:nvPr/>
        </p:nvSpPr>
        <p:spPr>
          <a:xfrm>
            <a:off x="4927415" y="1632158"/>
            <a:ext cx="731520" cy="7223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3FECE9-43A2-4B0A-8B67-B9B144D231ED}"/>
              </a:ext>
            </a:extLst>
          </p:cNvPr>
          <p:cNvSpPr/>
          <p:nvPr/>
        </p:nvSpPr>
        <p:spPr>
          <a:xfrm>
            <a:off x="7868643" y="1639914"/>
            <a:ext cx="731520" cy="7223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8B6B36A9-CCB7-458F-A95F-831E9C433E3D}"/>
              </a:ext>
            </a:extLst>
          </p:cNvPr>
          <p:cNvCxnSpPr>
            <a:cxnSpLocks/>
          </p:cNvCxnSpPr>
          <p:nvPr/>
        </p:nvCxnSpPr>
        <p:spPr>
          <a:xfrm flipH="1" flipV="1">
            <a:off x="19565" y="1254648"/>
            <a:ext cx="4987112" cy="10613"/>
          </a:xfrm>
          <a:prstGeom prst="line">
            <a:avLst/>
          </a:prstGeom>
          <a:ln w="1905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-1699" y="935666"/>
            <a:ext cx="494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to do if you identify wrong physical location?</a:t>
            </a:r>
          </a:p>
        </p:txBody>
      </p:sp>
      <p:sp>
        <p:nvSpPr>
          <p:cNvPr id="25" name="Isosceles Triangle 24"/>
          <p:cNvSpPr/>
          <p:nvPr/>
        </p:nvSpPr>
        <p:spPr>
          <a:xfrm rot="5400000">
            <a:off x="3114204" y="2620360"/>
            <a:ext cx="430631" cy="25103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5400000">
            <a:off x="6228534" y="2602632"/>
            <a:ext cx="430631" cy="25103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567549" y="1690809"/>
            <a:ext cx="2921075" cy="822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77185" y="5337924"/>
            <a:ext cx="2721933" cy="822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59975" y="4596041"/>
            <a:ext cx="2898425" cy="869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cs typeface="Arial" panose="020B0604020202020204" pitchFamily="34" charset="0"/>
              </a:rPr>
              <a:t>Forward details to the bank and get the updated coordinates</a:t>
            </a:r>
          </a:p>
        </p:txBody>
      </p:sp>
      <p:sp>
        <p:nvSpPr>
          <p:cNvPr id="30" name="Trapezoid 29"/>
          <p:cNvSpPr/>
          <p:nvPr/>
        </p:nvSpPr>
        <p:spPr>
          <a:xfrm>
            <a:off x="1359975" y="4327579"/>
            <a:ext cx="2902687" cy="268462"/>
          </a:xfrm>
          <a:prstGeom prst="trapezoid">
            <a:avLst>
              <a:gd name="adj" fmla="val 875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506708" y="4592549"/>
            <a:ext cx="2898425" cy="86922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cs typeface="Arial" panose="020B0604020202020204" pitchFamily="34" charset="0"/>
              </a:rPr>
              <a:t>Update the plan and communicate to the inspector</a:t>
            </a:r>
          </a:p>
        </p:txBody>
      </p:sp>
      <p:sp>
        <p:nvSpPr>
          <p:cNvPr id="32" name="Trapezoid 31"/>
          <p:cNvSpPr/>
          <p:nvPr/>
        </p:nvSpPr>
        <p:spPr>
          <a:xfrm>
            <a:off x="5506708" y="4324087"/>
            <a:ext cx="2902687" cy="268462"/>
          </a:xfrm>
          <a:prstGeom prst="trapezoid">
            <a:avLst>
              <a:gd name="adj" fmla="val 875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21"/>
          <p:cNvSpPr>
            <a:spLocks/>
          </p:cNvSpPr>
          <p:nvPr/>
        </p:nvSpPr>
        <p:spPr bwMode="auto">
          <a:xfrm>
            <a:off x="5147152" y="1813543"/>
            <a:ext cx="319123" cy="332166"/>
          </a:xfrm>
          <a:custGeom>
            <a:avLst/>
            <a:gdLst>
              <a:gd name="T0" fmla="*/ 477 w 2793"/>
              <a:gd name="T1" fmla="*/ 14 h 3193"/>
              <a:gd name="T2" fmla="*/ 1075 w 2793"/>
              <a:gd name="T3" fmla="*/ 723 h 3193"/>
              <a:gd name="T4" fmla="*/ 1098 w 2793"/>
              <a:gd name="T5" fmla="*/ 765 h 3193"/>
              <a:gd name="T6" fmla="*/ 1100 w 2793"/>
              <a:gd name="T7" fmla="*/ 834 h 3193"/>
              <a:gd name="T8" fmla="*/ 1061 w 2793"/>
              <a:gd name="T9" fmla="*/ 897 h 3193"/>
              <a:gd name="T10" fmla="*/ 794 w 2793"/>
              <a:gd name="T11" fmla="*/ 1103 h 3193"/>
              <a:gd name="T12" fmla="*/ 769 w 2793"/>
              <a:gd name="T13" fmla="*/ 1178 h 3193"/>
              <a:gd name="T14" fmla="*/ 782 w 2793"/>
              <a:gd name="T15" fmla="*/ 1266 h 3193"/>
              <a:gd name="T16" fmla="*/ 822 w 2793"/>
              <a:gd name="T17" fmla="*/ 1360 h 3193"/>
              <a:gd name="T18" fmla="*/ 879 w 2793"/>
              <a:gd name="T19" fmla="*/ 1457 h 3193"/>
              <a:gd name="T20" fmla="*/ 1428 w 2793"/>
              <a:gd name="T21" fmla="*/ 2115 h 3193"/>
              <a:gd name="T22" fmla="*/ 1558 w 2793"/>
              <a:gd name="T23" fmla="*/ 2234 h 3193"/>
              <a:gd name="T24" fmla="*/ 1663 w 2793"/>
              <a:gd name="T25" fmla="*/ 2310 h 3193"/>
              <a:gd name="T26" fmla="*/ 1752 w 2793"/>
              <a:gd name="T27" fmla="*/ 2338 h 3193"/>
              <a:gd name="T28" fmla="*/ 1828 w 2793"/>
              <a:gd name="T29" fmla="*/ 2316 h 3193"/>
              <a:gd name="T30" fmla="*/ 2076 w 2793"/>
              <a:gd name="T31" fmla="*/ 2056 h 3193"/>
              <a:gd name="T32" fmla="*/ 2146 w 2793"/>
              <a:gd name="T33" fmla="*/ 2055 h 3193"/>
              <a:gd name="T34" fmla="*/ 2204 w 2793"/>
              <a:gd name="T35" fmla="*/ 2095 h 3193"/>
              <a:gd name="T36" fmla="*/ 2788 w 2793"/>
              <a:gd name="T37" fmla="*/ 2815 h 3193"/>
              <a:gd name="T38" fmla="*/ 2789 w 2793"/>
              <a:gd name="T39" fmla="*/ 2885 h 3193"/>
              <a:gd name="T40" fmla="*/ 2751 w 2793"/>
              <a:gd name="T41" fmla="*/ 2946 h 3193"/>
              <a:gd name="T42" fmla="*/ 2459 w 2793"/>
              <a:gd name="T43" fmla="*/ 3141 h 3193"/>
              <a:gd name="T44" fmla="*/ 2387 w 2793"/>
              <a:gd name="T45" fmla="*/ 3168 h 3193"/>
              <a:gd name="T46" fmla="*/ 2291 w 2793"/>
              <a:gd name="T47" fmla="*/ 3187 h 3193"/>
              <a:gd name="T48" fmla="*/ 2174 w 2793"/>
              <a:gd name="T49" fmla="*/ 3192 h 3193"/>
              <a:gd name="T50" fmla="*/ 2036 w 2793"/>
              <a:gd name="T51" fmla="*/ 3179 h 3193"/>
              <a:gd name="T52" fmla="*/ 1878 w 2793"/>
              <a:gd name="T53" fmla="*/ 3139 h 3193"/>
              <a:gd name="T54" fmla="*/ 1702 w 2793"/>
              <a:gd name="T55" fmla="*/ 3069 h 3193"/>
              <a:gd name="T56" fmla="*/ 1507 w 2793"/>
              <a:gd name="T57" fmla="*/ 2964 h 3193"/>
              <a:gd name="T58" fmla="*/ 1297 w 2793"/>
              <a:gd name="T59" fmla="*/ 2817 h 3193"/>
              <a:gd name="T60" fmla="*/ 1072 w 2793"/>
              <a:gd name="T61" fmla="*/ 2622 h 3193"/>
              <a:gd name="T62" fmla="*/ 834 w 2793"/>
              <a:gd name="T63" fmla="*/ 2376 h 3193"/>
              <a:gd name="T64" fmla="*/ 593 w 2793"/>
              <a:gd name="T65" fmla="*/ 2086 h 3193"/>
              <a:gd name="T66" fmla="*/ 402 w 2793"/>
              <a:gd name="T67" fmla="*/ 1817 h 3193"/>
              <a:gd name="T68" fmla="*/ 254 w 2793"/>
              <a:gd name="T69" fmla="*/ 1570 h 3193"/>
              <a:gd name="T70" fmla="*/ 145 w 2793"/>
              <a:gd name="T71" fmla="*/ 1345 h 3193"/>
              <a:gd name="T72" fmla="*/ 69 w 2793"/>
              <a:gd name="T73" fmla="*/ 1140 h 3193"/>
              <a:gd name="T74" fmla="*/ 23 w 2793"/>
              <a:gd name="T75" fmla="*/ 955 h 3193"/>
              <a:gd name="T76" fmla="*/ 3 w 2793"/>
              <a:gd name="T77" fmla="*/ 793 h 3193"/>
              <a:gd name="T78" fmla="*/ 2 w 2793"/>
              <a:gd name="T79" fmla="*/ 650 h 3193"/>
              <a:gd name="T80" fmla="*/ 17 w 2793"/>
              <a:gd name="T81" fmla="*/ 528 h 3193"/>
              <a:gd name="T82" fmla="*/ 44 w 2793"/>
              <a:gd name="T83" fmla="*/ 427 h 3193"/>
              <a:gd name="T84" fmla="*/ 76 w 2793"/>
              <a:gd name="T85" fmla="*/ 345 h 3193"/>
              <a:gd name="T86" fmla="*/ 111 w 2793"/>
              <a:gd name="T87" fmla="*/ 285 h 3193"/>
              <a:gd name="T88" fmla="*/ 346 w 2793"/>
              <a:gd name="T89" fmla="*/ 30 h 3193"/>
              <a:gd name="T90" fmla="*/ 409 w 2793"/>
              <a:gd name="T91" fmla="*/ 1 h 3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93" h="3193">
                <a:moveTo>
                  <a:pt x="433" y="0"/>
                </a:moveTo>
                <a:lnTo>
                  <a:pt x="455" y="4"/>
                </a:lnTo>
                <a:lnTo>
                  <a:pt x="477" y="14"/>
                </a:lnTo>
                <a:lnTo>
                  <a:pt x="497" y="26"/>
                </a:lnTo>
                <a:lnTo>
                  <a:pt x="514" y="44"/>
                </a:lnTo>
                <a:lnTo>
                  <a:pt x="1075" y="723"/>
                </a:lnTo>
                <a:lnTo>
                  <a:pt x="1075" y="724"/>
                </a:lnTo>
                <a:lnTo>
                  <a:pt x="1089" y="744"/>
                </a:lnTo>
                <a:lnTo>
                  <a:pt x="1098" y="765"/>
                </a:lnTo>
                <a:lnTo>
                  <a:pt x="1103" y="788"/>
                </a:lnTo>
                <a:lnTo>
                  <a:pt x="1104" y="811"/>
                </a:lnTo>
                <a:lnTo>
                  <a:pt x="1100" y="834"/>
                </a:lnTo>
                <a:lnTo>
                  <a:pt x="1092" y="857"/>
                </a:lnTo>
                <a:lnTo>
                  <a:pt x="1079" y="878"/>
                </a:lnTo>
                <a:lnTo>
                  <a:pt x="1061" y="897"/>
                </a:lnTo>
                <a:lnTo>
                  <a:pt x="1061" y="898"/>
                </a:lnTo>
                <a:lnTo>
                  <a:pt x="813" y="1080"/>
                </a:lnTo>
                <a:lnTo>
                  <a:pt x="794" y="1103"/>
                </a:lnTo>
                <a:lnTo>
                  <a:pt x="781" y="1127"/>
                </a:lnTo>
                <a:lnTo>
                  <a:pt x="773" y="1152"/>
                </a:lnTo>
                <a:lnTo>
                  <a:pt x="769" y="1178"/>
                </a:lnTo>
                <a:lnTo>
                  <a:pt x="770" y="1206"/>
                </a:lnTo>
                <a:lnTo>
                  <a:pt x="774" y="1236"/>
                </a:lnTo>
                <a:lnTo>
                  <a:pt x="782" y="1266"/>
                </a:lnTo>
                <a:lnTo>
                  <a:pt x="792" y="1296"/>
                </a:lnTo>
                <a:lnTo>
                  <a:pt x="807" y="1327"/>
                </a:lnTo>
                <a:lnTo>
                  <a:pt x="822" y="1360"/>
                </a:lnTo>
                <a:lnTo>
                  <a:pt x="839" y="1392"/>
                </a:lnTo>
                <a:lnTo>
                  <a:pt x="858" y="1424"/>
                </a:lnTo>
                <a:lnTo>
                  <a:pt x="879" y="1457"/>
                </a:lnTo>
                <a:lnTo>
                  <a:pt x="900" y="1490"/>
                </a:lnTo>
                <a:lnTo>
                  <a:pt x="1379" y="2066"/>
                </a:lnTo>
                <a:lnTo>
                  <a:pt x="1428" y="2115"/>
                </a:lnTo>
                <a:lnTo>
                  <a:pt x="1475" y="2159"/>
                </a:lnTo>
                <a:lnTo>
                  <a:pt x="1517" y="2199"/>
                </a:lnTo>
                <a:lnTo>
                  <a:pt x="1558" y="2234"/>
                </a:lnTo>
                <a:lnTo>
                  <a:pt x="1595" y="2264"/>
                </a:lnTo>
                <a:lnTo>
                  <a:pt x="1630" y="2289"/>
                </a:lnTo>
                <a:lnTo>
                  <a:pt x="1663" y="2310"/>
                </a:lnTo>
                <a:lnTo>
                  <a:pt x="1695" y="2325"/>
                </a:lnTo>
                <a:lnTo>
                  <a:pt x="1724" y="2334"/>
                </a:lnTo>
                <a:lnTo>
                  <a:pt x="1752" y="2338"/>
                </a:lnTo>
                <a:lnTo>
                  <a:pt x="1778" y="2336"/>
                </a:lnTo>
                <a:lnTo>
                  <a:pt x="1803" y="2329"/>
                </a:lnTo>
                <a:lnTo>
                  <a:pt x="1828" y="2316"/>
                </a:lnTo>
                <a:lnTo>
                  <a:pt x="2035" y="2080"/>
                </a:lnTo>
                <a:lnTo>
                  <a:pt x="2055" y="2065"/>
                </a:lnTo>
                <a:lnTo>
                  <a:pt x="2076" y="2056"/>
                </a:lnTo>
                <a:lnTo>
                  <a:pt x="2100" y="2052"/>
                </a:lnTo>
                <a:lnTo>
                  <a:pt x="2122" y="2051"/>
                </a:lnTo>
                <a:lnTo>
                  <a:pt x="2146" y="2055"/>
                </a:lnTo>
                <a:lnTo>
                  <a:pt x="2167" y="2063"/>
                </a:lnTo>
                <a:lnTo>
                  <a:pt x="2186" y="2077"/>
                </a:lnTo>
                <a:lnTo>
                  <a:pt x="2204" y="2095"/>
                </a:lnTo>
                <a:lnTo>
                  <a:pt x="2765" y="2773"/>
                </a:lnTo>
                <a:lnTo>
                  <a:pt x="2778" y="2793"/>
                </a:lnTo>
                <a:lnTo>
                  <a:pt x="2788" y="2815"/>
                </a:lnTo>
                <a:lnTo>
                  <a:pt x="2792" y="2838"/>
                </a:lnTo>
                <a:lnTo>
                  <a:pt x="2793" y="2861"/>
                </a:lnTo>
                <a:lnTo>
                  <a:pt x="2789" y="2885"/>
                </a:lnTo>
                <a:lnTo>
                  <a:pt x="2781" y="2907"/>
                </a:lnTo>
                <a:lnTo>
                  <a:pt x="2768" y="2927"/>
                </a:lnTo>
                <a:lnTo>
                  <a:pt x="2751" y="2946"/>
                </a:lnTo>
                <a:lnTo>
                  <a:pt x="2494" y="3120"/>
                </a:lnTo>
                <a:lnTo>
                  <a:pt x="2479" y="3131"/>
                </a:lnTo>
                <a:lnTo>
                  <a:pt x="2459" y="3141"/>
                </a:lnTo>
                <a:lnTo>
                  <a:pt x="2438" y="3151"/>
                </a:lnTo>
                <a:lnTo>
                  <a:pt x="2415" y="3160"/>
                </a:lnTo>
                <a:lnTo>
                  <a:pt x="2387" y="3168"/>
                </a:lnTo>
                <a:lnTo>
                  <a:pt x="2357" y="3176"/>
                </a:lnTo>
                <a:lnTo>
                  <a:pt x="2326" y="3183"/>
                </a:lnTo>
                <a:lnTo>
                  <a:pt x="2291" y="3187"/>
                </a:lnTo>
                <a:lnTo>
                  <a:pt x="2255" y="3191"/>
                </a:lnTo>
                <a:lnTo>
                  <a:pt x="2216" y="3193"/>
                </a:lnTo>
                <a:lnTo>
                  <a:pt x="2174" y="3192"/>
                </a:lnTo>
                <a:lnTo>
                  <a:pt x="2130" y="3190"/>
                </a:lnTo>
                <a:lnTo>
                  <a:pt x="2085" y="3186"/>
                </a:lnTo>
                <a:lnTo>
                  <a:pt x="2036" y="3179"/>
                </a:lnTo>
                <a:lnTo>
                  <a:pt x="1985" y="3168"/>
                </a:lnTo>
                <a:lnTo>
                  <a:pt x="1933" y="3155"/>
                </a:lnTo>
                <a:lnTo>
                  <a:pt x="1878" y="3139"/>
                </a:lnTo>
                <a:lnTo>
                  <a:pt x="1821" y="3119"/>
                </a:lnTo>
                <a:lnTo>
                  <a:pt x="1762" y="3096"/>
                </a:lnTo>
                <a:lnTo>
                  <a:pt x="1702" y="3069"/>
                </a:lnTo>
                <a:lnTo>
                  <a:pt x="1639" y="3038"/>
                </a:lnTo>
                <a:lnTo>
                  <a:pt x="1573" y="3004"/>
                </a:lnTo>
                <a:lnTo>
                  <a:pt x="1507" y="2964"/>
                </a:lnTo>
                <a:lnTo>
                  <a:pt x="1439" y="2919"/>
                </a:lnTo>
                <a:lnTo>
                  <a:pt x="1369" y="2870"/>
                </a:lnTo>
                <a:lnTo>
                  <a:pt x="1297" y="2817"/>
                </a:lnTo>
                <a:lnTo>
                  <a:pt x="1224" y="2758"/>
                </a:lnTo>
                <a:lnTo>
                  <a:pt x="1149" y="2693"/>
                </a:lnTo>
                <a:lnTo>
                  <a:pt x="1072" y="2622"/>
                </a:lnTo>
                <a:lnTo>
                  <a:pt x="994" y="2547"/>
                </a:lnTo>
                <a:lnTo>
                  <a:pt x="914" y="2465"/>
                </a:lnTo>
                <a:lnTo>
                  <a:pt x="834" y="2376"/>
                </a:lnTo>
                <a:lnTo>
                  <a:pt x="752" y="2281"/>
                </a:lnTo>
                <a:lnTo>
                  <a:pt x="667" y="2180"/>
                </a:lnTo>
                <a:lnTo>
                  <a:pt x="593" y="2086"/>
                </a:lnTo>
                <a:lnTo>
                  <a:pt x="524" y="1994"/>
                </a:lnTo>
                <a:lnTo>
                  <a:pt x="460" y="1905"/>
                </a:lnTo>
                <a:lnTo>
                  <a:pt x="402" y="1817"/>
                </a:lnTo>
                <a:lnTo>
                  <a:pt x="348" y="1733"/>
                </a:lnTo>
                <a:lnTo>
                  <a:pt x="298" y="1650"/>
                </a:lnTo>
                <a:lnTo>
                  <a:pt x="254" y="1570"/>
                </a:lnTo>
                <a:lnTo>
                  <a:pt x="213" y="1493"/>
                </a:lnTo>
                <a:lnTo>
                  <a:pt x="177" y="1418"/>
                </a:lnTo>
                <a:lnTo>
                  <a:pt x="145" y="1345"/>
                </a:lnTo>
                <a:lnTo>
                  <a:pt x="116" y="1274"/>
                </a:lnTo>
                <a:lnTo>
                  <a:pt x="91" y="1205"/>
                </a:lnTo>
                <a:lnTo>
                  <a:pt x="69" y="1140"/>
                </a:lnTo>
                <a:lnTo>
                  <a:pt x="51" y="1076"/>
                </a:lnTo>
                <a:lnTo>
                  <a:pt x="36" y="1015"/>
                </a:lnTo>
                <a:lnTo>
                  <a:pt x="23" y="955"/>
                </a:lnTo>
                <a:lnTo>
                  <a:pt x="14" y="899"/>
                </a:lnTo>
                <a:lnTo>
                  <a:pt x="7" y="845"/>
                </a:lnTo>
                <a:lnTo>
                  <a:pt x="3" y="793"/>
                </a:lnTo>
                <a:lnTo>
                  <a:pt x="1" y="743"/>
                </a:lnTo>
                <a:lnTo>
                  <a:pt x="0" y="695"/>
                </a:lnTo>
                <a:lnTo>
                  <a:pt x="2" y="650"/>
                </a:lnTo>
                <a:lnTo>
                  <a:pt x="6" y="607"/>
                </a:lnTo>
                <a:lnTo>
                  <a:pt x="11" y="566"/>
                </a:lnTo>
                <a:lnTo>
                  <a:pt x="17" y="528"/>
                </a:lnTo>
                <a:lnTo>
                  <a:pt x="25" y="491"/>
                </a:lnTo>
                <a:lnTo>
                  <a:pt x="34" y="458"/>
                </a:lnTo>
                <a:lnTo>
                  <a:pt x="44" y="427"/>
                </a:lnTo>
                <a:lnTo>
                  <a:pt x="54" y="397"/>
                </a:lnTo>
                <a:lnTo>
                  <a:pt x="65" y="370"/>
                </a:lnTo>
                <a:lnTo>
                  <a:pt x="76" y="345"/>
                </a:lnTo>
                <a:lnTo>
                  <a:pt x="88" y="323"/>
                </a:lnTo>
                <a:lnTo>
                  <a:pt x="99" y="304"/>
                </a:lnTo>
                <a:lnTo>
                  <a:pt x="111" y="285"/>
                </a:lnTo>
                <a:lnTo>
                  <a:pt x="122" y="270"/>
                </a:lnTo>
                <a:lnTo>
                  <a:pt x="132" y="257"/>
                </a:lnTo>
                <a:lnTo>
                  <a:pt x="346" y="30"/>
                </a:lnTo>
                <a:lnTo>
                  <a:pt x="366" y="16"/>
                </a:lnTo>
                <a:lnTo>
                  <a:pt x="387" y="7"/>
                </a:lnTo>
                <a:lnTo>
                  <a:pt x="409" y="1"/>
                </a:lnTo>
                <a:lnTo>
                  <a:pt x="43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Freeform 31"/>
          <p:cNvSpPr>
            <a:spLocks noEditPoints="1"/>
          </p:cNvSpPr>
          <p:nvPr/>
        </p:nvSpPr>
        <p:spPr bwMode="auto">
          <a:xfrm>
            <a:off x="6793383" y="4348866"/>
            <a:ext cx="340062" cy="414666"/>
          </a:xfrm>
          <a:custGeom>
            <a:avLst/>
            <a:gdLst>
              <a:gd name="T0" fmla="*/ 1761 w 3645"/>
              <a:gd name="T1" fmla="*/ 2921 h 3195"/>
              <a:gd name="T2" fmla="*/ 1718 w 3645"/>
              <a:gd name="T3" fmla="*/ 3008 h 3195"/>
              <a:gd name="T4" fmla="*/ 1214 w 3645"/>
              <a:gd name="T5" fmla="*/ 3192 h 3195"/>
              <a:gd name="T6" fmla="*/ 1146 w 3645"/>
              <a:gd name="T7" fmla="*/ 3121 h 3195"/>
              <a:gd name="T8" fmla="*/ 3105 w 3645"/>
              <a:gd name="T9" fmla="*/ 892 h 3195"/>
              <a:gd name="T10" fmla="*/ 3175 w 3645"/>
              <a:gd name="T11" fmla="*/ 1029 h 3195"/>
              <a:gd name="T12" fmla="*/ 3209 w 3645"/>
              <a:gd name="T13" fmla="*/ 1303 h 3195"/>
              <a:gd name="T14" fmla="*/ 3175 w 3645"/>
              <a:gd name="T15" fmla="*/ 1576 h 3195"/>
              <a:gd name="T16" fmla="*/ 3105 w 3645"/>
              <a:gd name="T17" fmla="*/ 1714 h 3195"/>
              <a:gd name="T18" fmla="*/ 3059 w 3645"/>
              <a:gd name="T19" fmla="*/ 1721 h 3195"/>
              <a:gd name="T20" fmla="*/ 2996 w 3645"/>
              <a:gd name="T21" fmla="*/ 1620 h 3195"/>
              <a:gd name="T22" fmla="*/ 2947 w 3645"/>
              <a:gd name="T23" fmla="*/ 1362 h 3195"/>
              <a:gd name="T24" fmla="*/ 2969 w 3645"/>
              <a:gd name="T25" fmla="*/ 1078 h 3195"/>
              <a:gd name="T26" fmla="*/ 3044 w 3645"/>
              <a:gd name="T27" fmla="*/ 898 h 3195"/>
              <a:gd name="T28" fmla="*/ 935 w 3645"/>
              <a:gd name="T29" fmla="*/ 771 h 3195"/>
              <a:gd name="T30" fmla="*/ 897 w 3645"/>
              <a:gd name="T31" fmla="*/ 1303 h 3195"/>
              <a:gd name="T32" fmla="*/ 935 w 3645"/>
              <a:gd name="T33" fmla="*/ 1834 h 3195"/>
              <a:gd name="T34" fmla="*/ 525 w 3645"/>
              <a:gd name="T35" fmla="*/ 1799 h 3195"/>
              <a:gd name="T36" fmla="*/ 198 w 3645"/>
              <a:gd name="T37" fmla="*/ 808 h 3195"/>
              <a:gd name="T38" fmla="*/ 772 w 3645"/>
              <a:gd name="T39" fmla="*/ 791 h 3195"/>
              <a:gd name="T40" fmla="*/ 3044 w 3645"/>
              <a:gd name="T41" fmla="*/ 208 h 3195"/>
              <a:gd name="T42" fmla="*/ 2963 w 3645"/>
              <a:gd name="T43" fmla="*/ 286 h 3195"/>
              <a:gd name="T44" fmla="*/ 2839 w 3645"/>
              <a:gd name="T45" fmla="*/ 554 h 3195"/>
              <a:gd name="T46" fmla="*/ 2751 w 3645"/>
              <a:gd name="T47" fmla="*/ 998 h 3195"/>
              <a:gd name="T48" fmla="*/ 2743 w 3645"/>
              <a:gd name="T49" fmla="*/ 1508 h 3195"/>
              <a:gd name="T50" fmla="*/ 2816 w 3645"/>
              <a:gd name="T51" fmla="*/ 1970 h 3195"/>
              <a:gd name="T52" fmla="*/ 2937 w 3645"/>
              <a:gd name="T53" fmla="*/ 2279 h 3195"/>
              <a:gd name="T54" fmla="*/ 3028 w 3645"/>
              <a:gd name="T55" fmla="*/ 2388 h 3195"/>
              <a:gd name="T56" fmla="*/ 3112 w 3645"/>
              <a:gd name="T57" fmla="*/ 2398 h 3195"/>
              <a:gd name="T58" fmla="*/ 3193 w 3645"/>
              <a:gd name="T59" fmla="*/ 2319 h 3195"/>
              <a:gd name="T60" fmla="*/ 3317 w 3645"/>
              <a:gd name="T61" fmla="*/ 2051 h 3195"/>
              <a:gd name="T62" fmla="*/ 3405 w 3645"/>
              <a:gd name="T63" fmla="*/ 1607 h 3195"/>
              <a:gd name="T64" fmla="*/ 3413 w 3645"/>
              <a:gd name="T65" fmla="*/ 1098 h 3195"/>
              <a:gd name="T66" fmla="*/ 3341 w 3645"/>
              <a:gd name="T67" fmla="*/ 635 h 3195"/>
              <a:gd name="T68" fmla="*/ 3219 w 3645"/>
              <a:gd name="T69" fmla="*/ 326 h 3195"/>
              <a:gd name="T70" fmla="*/ 3127 w 3645"/>
              <a:gd name="T71" fmla="*/ 217 h 3195"/>
              <a:gd name="T72" fmla="*/ 3179 w 3645"/>
              <a:gd name="T73" fmla="*/ 0 h 3195"/>
              <a:gd name="T74" fmla="*/ 3317 w 3645"/>
              <a:gd name="T75" fmla="*/ 62 h 3195"/>
              <a:gd name="T76" fmla="*/ 3469 w 3645"/>
              <a:gd name="T77" fmla="*/ 289 h 3195"/>
              <a:gd name="T78" fmla="*/ 3581 w 3645"/>
              <a:gd name="T79" fmla="*/ 648 h 3195"/>
              <a:gd name="T80" fmla="*/ 3639 w 3645"/>
              <a:gd name="T81" fmla="*/ 1102 h 3195"/>
              <a:gd name="T82" fmla="*/ 3633 w 3645"/>
              <a:gd name="T83" fmla="*/ 1601 h 3195"/>
              <a:gd name="T84" fmla="*/ 3562 w 3645"/>
              <a:gd name="T85" fmla="*/ 2038 h 3195"/>
              <a:gd name="T86" fmla="*/ 3441 w 3645"/>
              <a:gd name="T87" fmla="*/ 2372 h 3195"/>
              <a:gd name="T88" fmla="*/ 3284 w 3645"/>
              <a:gd name="T89" fmla="*/ 2568 h 3195"/>
              <a:gd name="T90" fmla="*/ 2884 w 3645"/>
              <a:gd name="T91" fmla="*/ 2605 h 3195"/>
              <a:gd name="T92" fmla="*/ 2824 w 3645"/>
              <a:gd name="T93" fmla="*/ 2563 h 3195"/>
              <a:gd name="T94" fmla="*/ 2653 w 3645"/>
              <a:gd name="T95" fmla="*/ 2453 h 3195"/>
              <a:gd name="T96" fmla="*/ 2382 w 3645"/>
              <a:gd name="T97" fmla="*/ 2303 h 3195"/>
              <a:gd name="T98" fmla="*/ 2023 w 3645"/>
              <a:gd name="T99" fmla="*/ 2135 h 3195"/>
              <a:gd name="T100" fmla="*/ 1587 w 3645"/>
              <a:gd name="T101" fmla="*/ 1979 h 3195"/>
              <a:gd name="T102" fmla="*/ 1178 w 3645"/>
              <a:gd name="T103" fmla="*/ 1795 h 3195"/>
              <a:gd name="T104" fmla="*/ 1143 w 3645"/>
              <a:gd name="T105" fmla="*/ 1303 h 3195"/>
              <a:gd name="T106" fmla="*/ 1178 w 3645"/>
              <a:gd name="T107" fmla="*/ 810 h 3195"/>
              <a:gd name="T108" fmla="*/ 1587 w 3645"/>
              <a:gd name="T109" fmla="*/ 626 h 3195"/>
              <a:gd name="T110" fmla="*/ 2023 w 3645"/>
              <a:gd name="T111" fmla="*/ 470 h 3195"/>
              <a:gd name="T112" fmla="*/ 2382 w 3645"/>
              <a:gd name="T113" fmla="*/ 303 h 3195"/>
              <a:gd name="T114" fmla="*/ 2653 w 3645"/>
              <a:gd name="T115" fmla="*/ 152 h 3195"/>
              <a:gd name="T116" fmla="*/ 2824 w 3645"/>
              <a:gd name="T117" fmla="*/ 43 h 3195"/>
              <a:gd name="T118" fmla="*/ 2884 w 3645"/>
              <a:gd name="T119" fmla="*/ 0 h 3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45" h="3195">
                <a:moveTo>
                  <a:pt x="855" y="1975"/>
                </a:moveTo>
                <a:lnTo>
                  <a:pt x="1310" y="2061"/>
                </a:lnTo>
                <a:lnTo>
                  <a:pt x="1749" y="2878"/>
                </a:lnTo>
                <a:lnTo>
                  <a:pt x="1758" y="2899"/>
                </a:lnTo>
                <a:lnTo>
                  <a:pt x="1761" y="2921"/>
                </a:lnTo>
                <a:lnTo>
                  <a:pt x="1761" y="2940"/>
                </a:lnTo>
                <a:lnTo>
                  <a:pt x="1755" y="2960"/>
                </a:lnTo>
                <a:lnTo>
                  <a:pt x="1747" y="2978"/>
                </a:lnTo>
                <a:lnTo>
                  <a:pt x="1734" y="2995"/>
                </a:lnTo>
                <a:lnTo>
                  <a:pt x="1718" y="3008"/>
                </a:lnTo>
                <a:lnTo>
                  <a:pt x="1698" y="3018"/>
                </a:lnTo>
                <a:lnTo>
                  <a:pt x="1277" y="3187"/>
                </a:lnTo>
                <a:lnTo>
                  <a:pt x="1256" y="3193"/>
                </a:lnTo>
                <a:lnTo>
                  <a:pt x="1235" y="3195"/>
                </a:lnTo>
                <a:lnTo>
                  <a:pt x="1214" y="3192"/>
                </a:lnTo>
                <a:lnTo>
                  <a:pt x="1196" y="3185"/>
                </a:lnTo>
                <a:lnTo>
                  <a:pt x="1178" y="3174"/>
                </a:lnTo>
                <a:lnTo>
                  <a:pt x="1165" y="3160"/>
                </a:lnTo>
                <a:lnTo>
                  <a:pt x="1154" y="3142"/>
                </a:lnTo>
                <a:lnTo>
                  <a:pt x="1146" y="3121"/>
                </a:lnTo>
                <a:lnTo>
                  <a:pt x="855" y="1975"/>
                </a:lnTo>
                <a:close/>
                <a:moveTo>
                  <a:pt x="3078" y="876"/>
                </a:moveTo>
                <a:lnTo>
                  <a:pt x="3088" y="879"/>
                </a:lnTo>
                <a:lnTo>
                  <a:pt x="3097" y="884"/>
                </a:lnTo>
                <a:lnTo>
                  <a:pt x="3105" y="892"/>
                </a:lnTo>
                <a:lnTo>
                  <a:pt x="3112" y="898"/>
                </a:lnTo>
                <a:lnTo>
                  <a:pt x="3128" y="921"/>
                </a:lnTo>
                <a:lnTo>
                  <a:pt x="3145" y="951"/>
                </a:lnTo>
                <a:lnTo>
                  <a:pt x="3160" y="985"/>
                </a:lnTo>
                <a:lnTo>
                  <a:pt x="3175" y="1029"/>
                </a:lnTo>
                <a:lnTo>
                  <a:pt x="3187" y="1078"/>
                </a:lnTo>
                <a:lnTo>
                  <a:pt x="3197" y="1130"/>
                </a:lnTo>
                <a:lnTo>
                  <a:pt x="3204" y="1185"/>
                </a:lnTo>
                <a:lnTo>
                  <a:pt x="3208" y="1243"/>
                </a:lnTo>
                <a:lnTo>
                  <a:pt x="3209" y="1303"/>
                </a:lnTo>
                <a:lnTo>
                  <a:pt x="3208" y="1362"/>
                </a:lnTo>
                <a:lnTo>
                  <a:pt x="3204" y="1420"/>
                </a:lnTo>
                <a:lnTo>
                  <a:pt x="3197" y="1475"/>
                </a:lnTo>
                <a:lnTo>
                  <a:pt x="3187" y="1527"/>
                </a:lnTo>
                <a:lnTo>
                  <a:pt x="3175" y="1576"/>
                </a:lnTo>
                <a:lnTo>
                  <a:pt x="3160" y="1620"/>
                </a:lnTo>
                <a:lnTo>
                  <a:pt x="3145" y="1655"/>
                </a:lnTo>
                <a:lnTo>
                  <a:pt x="3128" y="1685"/>
                </a:lnTo>
                <a:lnTo>
                  <a:pt x="3112" y="1707"/>
                </a:lnTo>
                <a:lnTo>
                  <a:pt x="3105" y="1714"/>
                </a:lnTo>
                <a:lnTo>
                  <a:pt x="3097" y="1721"/>
                </a:lnTo>
                <a:lnTo>
                  <a:pt x="3088" y="1727"/>
                </a:lnTo>
                <a:lnTo>
                  <a:pt x="3078" y="1729"/>
                </a:lnTo>
                <a:lnTo>
                  <a:pt x="3069" y="1727"/>
                </a:lnTo>
                <a:lnTo>
                  <a:pt x="3059" y="1721"/>
                </a:lnTo>
                <a:lnTo>
                  <a:pt x="3050" y="1714"/>
                </a:lnTo>
                <a:lnTo>
                  <a:pt x="3044" y="1707"/>
                </a:lnTo>
                <a:lnTo>
                  <a:pt x="3027" y="1685"/>
                </a:lnTo>
                <a:lnTo>
                  <a:pt x="3011" y="1655"/>
                </a:lnTo>
                <a:lnTo>
                  <a:pt x="2996" y="1620"/>
                </a:lnTo>
                <a:lnTo>
                  <a:pt x="2981" y="1576"/>
                </a:lnTo>
                <a:lnTo>
                  <a:pt x="2969" y="1527"/>
                </a:lnTo>
                <a:lnTo>
                  <a:pt x="2959" y="1475"/>
                </a:lnTo>
                <a:lnTo>
                  <a:pt x="2952" y="1420"/>
                </a:lnTo>
                <a:lnTo>
                  <a:pt x="2947" y="1362"/>
                </a:lnTo>
                <a:lnTo>
                  <a:pt x="2946" y="1303"/>
                </a:lnTo>
                <a:lnTo>
                  <a:pt x="2947" y="1243"/>
                </a:lnTo>
                <a:lnTo>
                  <a:pt x="2952" y="1185"/>
                </a:lnTo>
                <a:lnTo>
                  <a:pt x="2959" y="1130"/>
                </a:lnTo>
                <a:lnTo>
                  <a:pt x="2969" y="1078"/>
                </a:lnTo>
                <a:lnTo>
                  <a:pt x="2981" y="1029"/>
                </a:lnTo>
                <a:lnTo>
                  <a:pt x="2996" y="985"/>
                </a:lnTo>
                <a:lnTo>
                  <a:pt x="3011" y="951"/>
                </a:lnTo>
                <a:lnTo>
                  <a:pt x="3027" y="921"/>
                </a:lnTo>
                <a:lnTo>
                  <a:pt x="3044" y="898"/>
                </a:lnTo>
                <a:lnTo>
                  <a:pt x="3050" y="892"/>
                </a:lnTo>
                <a:lnTo>
                  <a:pt x="3059" y="884"/>
                </a:lnTo>
                <a:lnTo>
                  <a:pt x="3069" y="879"/>
                </a:lnTo>
                <a:lnTo>
                  <a:pt x="3078" y="876"/>
                </a:lnTo>
                <a:close/>
                <a:moveTo>
                  <a:pt x="935" y="771"/>
                </a:moveTo>
                <a:lnTo>
                  <a:pt x="922" y="873"/>
                </a:lnTo>
                <a:lnTo>
                  <a:pt x="911" y="977"/>
                </a:lnTo>
                <a:lnTo>
                  <a:pt x="903" y="1083"/>
                </a:lnTo>
                <a:lnTo>
                  <a:pt x="898" y="1192"/>
                </a:lnTo>
                <a:lnTo>
                  <a:pt x="897" y="1303"/>
                </a:lnTo>
                <a:lnTo>
                  <a:pt x="898" y="1413"/>
                </a:lnTo>
                <a:lnTo>
                  <a:pt x="903" y="1522"/>
                </a:lnTo>
                <a:lnTo>
                  <a:pt x="911" y="1628"/>
                </a:lnTo>
                <a:lnTo>
                  <a:pt x="922" y="1732"/>
                </a:lnTo>
                <a:lnTo>
                  <a:pt x="935" y="1834"/>
                </a:lnTo>
                <a:lnTo>
                  <a:pt x="852" y="1823"/>
                </a:lnTo>
                <a:lnTo>
                  <a:pt x="772" y="1814"/>
                </a:lnTo>
                <a:lnTo>
                  <a:pt x="691" y="1807"/>
                </a:lnTo>
                <a:lnTo>
                  <a:pt x="609" y="1802"/>
                </a:lnTo>
                <a:lnTo>
                  <a:pt x="525" y="1799"/>
                </a:lnTo>
                <a:lnTo>
                  <a:pt x="436" y="1798"/>
                </a:lnTo>
                <a:lnTo>
                  <a:pt x="198" y="1798"/>
                </a:lnTo>
                <a:lnTo>
                  <a:pt x="0" y="1460"/>
                </a:lnTo>
                <a:lnTo>
                  <a:pt x="0" y="1145"/>
                </a:lnTo>
                <a:lnTo>
                  <a:pt x="198" y="808"/>
                </a:lnTo>
                <a:lnTo>
                  <a:pt x="436" y="808"/>
                </a:lnTo>
                <a:lnTo>
                  <a:pt x="525" y="807"/>
                </a:lnTo>
                <a:lnTo>
                  <a:pt x="609" y="803"/>
                </a:lnTo>
                <a:lnTo>
                  <a:pt x="691" y="799"/>
                </a:lnTo>
                <a:lnTo>
                  <a:pt x="772" y="791"/>
                </a:lnTo>
                <a:lnTo>
                  <a:pt x="852" y="782"/>
                </a:lnTo>
                <a:lnTo>
                  <a:pt x="935" y="771"/>
                </a:lnTo>
                <a:close/>
                <a:moveTo>
                  <a:pt x="3078" y="198"/>
                </a:moveTo>
                <a:lnTo>
                  <a:pt x="3061" y="200"/>
                </a:lnTo>
                <a:lnTo>
                  <a:pt x="3044" y="208"/>
                </a:lnTo>
                <a:lnTo>
                  <a:pt x="3028" y="217"/>
                </a:lnTo>
                <a:lnTo>
                  <a:pt x="3013" y="230"/>
                </a:lnTo>
                <a:lnTo>
                  <a:pt x="3000" y="242"/>
                </a:lnTo>
                <a:lnTo>
                  <a:pt x="2990" y="253"/>
                </a:lnTo>
                <a:lnTo>
                  <a:pt x="2963" y="286"/>
                </a:lnTo>
                <a:lnTo>
                  <a:pt x="2937" y="326"/>
                </a:lnTo>
                <a:lnTo>
                  <a:pt x="2912" y="371"/>
                </a:lnTo>
                <a:lnTo>
                  <a:pt x="2887" y="422"/>
                </a:lnTo>
                <a:lnTo>
                  <a:pt x="2864" y="479"/>
                </a:lnTo>
                <a:lnTo>
                  <a:pt x="2839" y="554"/>
                </a:lnTo>
                <a:lnTo>
                  <a:pt x="2816" y="635"/>
                </a:lnTo>
                <a:lnTo>
                  <a:pt x="2795" y="720"/>
                </a:lnTo>
                <a:lnTo>
                  <a:pt x="2777" y="809"/>
                </a:lnTo>
                <a:lnTo>
                  <a:pt x="2763" y="902"/>
                </a:lnTo>
                <a:lnTo>
                  <a:pt x="2751" y="998"/>
                </a:lnTo>
                <a:lnTo>
                  <a:pt x="2743" y="1098"/>
                </a:lnTo>
                <a:lnTo>
                  <a:pt x="2738" y="1200"/>
                </a:lnTo>
                <a:lnTo>
                  <a:pt x="2736" y="1303"/>
                </a:lnTo>
                <a:lnTo>
                  <a:pt x="2738" y="1406"/>
                </a:lnTo>
                <a:lnTo>
                  <a:pt x="2743" y="1508"/>
                </a:lnTo>
                <a:lnTo>
                  <a:pt x="2751" y="1607"/>
                </a:lnTo>
                <a:lnTo>
                  <a:pt x="2763" y="1704"/>
                </a:lnTo>
                <a:lnTo>
                  <a:pt x="2777" y="1797"/>
                </a:lnTo>
                <a:lnTo>
                  <a:pt x="2795" y="1885"/>
                </a:lnTo>
                <a:lnTo>
                  <a:pt x="2816" y="1970"/>
                </a:lnTo>
                <a:lnTo>
                  <a:pt x="2839" y="2051"/>
                </a:lnTo>
                <a:lnTo>
                  <a:pt x="2864" y="2127"/>
                </a:lnTo>
                <a:lnTo>
                  <a:pt x="2887" y="2183"/>
                </a:lnTo>
                <a:lnTo>
                  <a:pt x="2912" y="2234"/>
                </a:lnTo>
                <a:lnTo>
                  <a:pt x="2937" y="2279"/>
                </a:lnTo>
                <a:lnTo>
                  <a:pt x="2963" y="2319"/>
                </a:lnTo>
                <a:lnTo>
                  <a:pt x="2990" y="2352"/>
                </a:lnTo>
                <a:lnTo>
                  <a:pt x="3000" y="2364"/>
                </a:lnTo>
                <a:lnTo>
                  <a:pt x="3013" y="2376"/>
                </a:lnTo>
                <a:lnTo>
                  <a:pt x="3028" y="2388"/>
                </a:lnTo>
                <a:lnTo>
                  <a:pt x="3044" y="2398"/>
                </a:lnTo>
                <a:lnTo>
                  <a:pt x="3061" y="2406"/>
                </a:lnTo>
                <a:lnTo>
                  <a:pt x="3078" y="2408"/>
                </a:lnTo>
                <a:lnTo>
                  <a:pt x="3095" y="2406"/>
                </a:lnTo>
                <a:lnTo>
                  <a:pt x="3112" y="2398"/>
                </a:lnTo>
                <a:lnTo>
                  <a:pt x="3127" y="2388"/>
                </a:lnTo>
                <a:lnTo>
                  <a:pt x="3143" y="2376"/>
                </a:lnTo>
                <a:lnTo>
                  <a:pt x="3155" y="2364"/>
                </a:lnTo>
                <a:lnTo>
                  <a:pt x="3166" y="2352"/>
                </a:lnTo>
                <a:lnTo>
                  <a:pt x="3193" y="2319"/>
                </a:lnTo>
                <a:lnTo>
                  <a:pt x="3219" y="2279"/>
                </a:lnTo>
                <a:lnTo>
                  <a:pt x="3245" y="2234"/>
                </a:lnTo>
                <a:lnTo>
                  <a:pt x="3269" y="2183"/>
                </a:lnTo>
                <a:lnTo>
                  <a:pt x="3291" y="2127"/>
                </a:lnTo>
                <a:lnTo>
                  <a:pt x="3317" y="2051"/>
                </a:lnTo>
                <a:lnTo>
                  <a:pt x="3341" y="1970"/>
                </a:lnTo>
                <a:lnTo>
                  <a:pt x="3362" y="1885"/>
                </a:lnTo>
                <a:lnTo>
                  <a:pt x="3379" y="1797"/>
                </a:lnTo>
                <a:lnTo>
                  <a:pt x="3394" y="1704"/>
                </a:lnTo>
                <a:lnTo>
                  <a:pt x="3405" y="1607"/>
                </a:lnTo>
                <a:lnTo>
                  <a:pt x="3413" y="1508"/>
                </a:lnTo>
                <a:lnTo>
                  <a:pt x="3418" y="1406"/>
                </a:lnTo>
                <a:lnTo>
                  <a:pt x="3419" y="1303"/>
                </a:lnTo>
                <a:lnTo>
                  <a:pt x="3418" y="1200"/>
                </a:lnTo>
                <a:lnTo>
                  <a:pt x="3413" y="1098"/>
                </a:lnTo>
                <a:lnTo>
                  <a:pt x="3405" y="998"/>
                </a:lnTo>
                <a:lnTo>
                  <a:pt x="3394" y="902"/>
                </a:lnTo>
                <a:lnTo>
                  <a:pt x="3379" y="809"/>
                </a:lnTo>
                <a:lnTo>
                  <a:pt x="3362" y="720"/>
                </a:lnTo>
                <a:lnTo>
                  <a:pt x="3341" y="635"/>
                </a:lnTo>
                <a:lnTo>
                  <a:pt x="3317" y="554"/>
                </a:lnTo>
                <a:lnTo>
                  <a:pt x="3291" y="479"/>
                </a:lnTo>
                <a:lnTo>
                  <a:pt x="3269" y="422"/>
                </a:lnTo>
                <a:lnTo>
                  <a:pt x="3245" y="371"/>
                </a:lnTo>
                <a:lnTo>
                  <a:pt x="3219" y="326"/>
                </a:lnTo>
                <a:lnTo>
                  <a:pt x="3193" y="286"/>
                </a:lnTo>
                <a:lnTo>
                  <a:pt x="3166" y="253"/>
                </a:lnTo>
                <a:lnTo>
                  <a:pt x="3155" y="242"/>
                </a:lnTo>
                <a:lnTo>
                  <a:pt x="3143" y="230"/>
                </a:lnTo>
                <a:lnTo>
                  <a:pt x="3127" y="217"/>
                </a:lnTo>
                <a:lnTo>
                  <a:pt x="3112" y="208"/>
                </a:lnTo>
                <a:lnTo>
                  <a:pt x="3095" y="200"/>
                </a:lnTo>
                <a:lnTo>
                  <a:pt x="3078" y="198"/>
                </a:lnTo>
                <a:close/>
                <a:moveTo>
                  <a:pt x="2884" y="0"/>
                </a:moveTo>
                <a:lnTo>
                  <a:pt x="3179" y="0"/>
                </a:lnTo>
                <a:lnTo>
                  <a:pt x="3176" y="0"/>
                </a:lnTo>
                <a:lnTo>
                  <a:pt x="3214" y="5"/>
                </a:lnTo>
                <a:lnTo>
                  <a:pt x="3249" y="17"/>
                </a:lnTo>
                <a:lnTo>
                  <a:pt x="3284" y="37"/>
                </a:lnTo>
                <a:lnTo>
                  <a:pt x="3317" y="62"/>
                </a:lnTo>
                <a:lnTo>
                  <a:pt x="3351" y="96"/>
                </a:lnTo>
                <a:lnTo>
                  <a:pt x="3383" y="136"/>
                </a:lnTo>
                <a:lnTo>
                  <a:pt x="3413" y="181"/>
                </a:lnTo>
                <a:lnTo>
                  <a:pt x="3441" y="233"/>
                </a:lnTo>
                <a:lnTo>
                  <a:pt x="3469" y="289"/>
                </a:lnTo>
                <a:lnTo>
                  <a:pt x="3495" y="351"/>
                </a:lnTo>
                <a:lnTo>
                  <a:pt x="3520" y="419"/>
                </a:lnTo>
                <a:lnTo>
                  <a:pt x="3542" y="491"/>
                </a:lnTo>
                <a:lnTo>
                  <a:pt x="3562" y="567"/>
                </a:lnTo>
                <a:lnTo>
                  <a:pt x="3581" y="648"/>
                </a:lnTo>
                <a:lnTo>
                  <a:pt x="3597" y="732"/>
                </a:lnTo>
                <a:lnTo>
                  <a:pt x="3612" y="820"/>
                </a:lnTo>
                <a:lnTo>
                  <a:pt x="3623" y="911"/>
                </a:lnTo>
                <a:lnTo>
                  <a:pt x="3633" y="1005"/>
                </a:lnTo>
                <a:lnTo>
                  <a:pt x="3639" y="1102"/>
                </a:lnTo>
                <a:lnTo>
                  <a:pt x="3644" y="1201"/>
                </a:lnTo>
                <a:lnTo>
                  <a:pt x="3645" y="1303"/>
                </a:lnTo>
                <a:lnTo>
                  <a:pt x="3644" y="1405"/>
                </a:lnTo>
                <a:lnTo>
                  <a:pt x="3639" y="1503"/>
                </a:lnTo>
                <a:lnTo>
                  <a:pt x="3633" y="1601"/>
                </a:lnTo>
                <a:lnTo>
                  <a:pt x="3623" y="1695"/>
                </a:lnTo>
                <a:lnTo>
                  <a:pt x="3612" y="1785"/>
                </a:lnTo>
                <a:lnTo>
                  <a:pt x="3597" y="1873"/>
                </a:lnTo>
                <a:lnTo>
                  <a:pt x="3581" y="1957"/>
                </a:lnTo>
                <a:lnTo>
                  <a:pt x="3562" y="2038"/>
                </a:lnTo>
                <a:lnTo>
                  <a:pt x="3542" y="2114"/>
                </a:lnTo>
                <a:lnTo>
                  <a:pt x="3520" y="2186"/>
                </a:lnTo>
                <a:lnTo>
                  <a:pt x="3495" y="2254"/>
                </a:lnTo>
                <a:lnTo>
                  <a:pt x="3469" y="2316"/>
                </a:lnTo>
                <a:lnTo>
                  <a:pt x="3441" y="2372"/>
                </a:lnTo>
                <a:lnTo>
                  <a:pt x="3413" y="2424"/>
                </a:lnTo>
                <a:lnTo>
                  <a:pt x="3383" y="2470"/>
                </a:lnTo>
                <a:lnTo>
                  <a:pt x="3351" y="2510"/>
                </a:lnTo>
                <a:lnTo>
                  <a:pt x="3317" y="2543"/>
                </a:lnTo>
                <a:lnTo>
                  <a:pt x="3284" y="2568"/>
                </a:lnTo>
                <a:lnTo>
                  <a:pt x="3249" y="2588"/>
                </a:lnTo>
                <a:lnTo>
                  <a:pt x="3214" y="2600"/>
                </a:lnTo>
                <a:lnTo>
                  <a:pt x="3176" y="2605"/>
                </a:lnTo>
                <a:lnTo>
                  <a:pt x="3179" y="2605"/>
                </a:lnTo>
                <a:lnTo>
                  <a:pt x="2884" y="2605"/>
                </a:lnTo>
                <a:lnTo>
                  <a:pt x="2882" y="2603"/>
                </a:lnTo>
                <a:lnTo>
                  <a:pt x="2874" y="2597"/>
                </a:lnTo>
                <a:lnTo>
                  <a:pt x="2863" y="2589"/>
                </a:lnTo>
                <a:lnTo>
                  <a:pt x="2845" y="2577"/>
                </a:lnTo>
                <a:lnTo>
                  <a:pt x="2824" y="2563"/>
                </a:lnTo>
                <a:lnTo>
                  <a:pt x="2799" y="2545"/>
                </a:lnTo>
                <a:lnTo>
                  <a:pt x="2769" y="2525"/>
                </a:lnTo>
                <a:lnTo>
                  <a:pt x="2734" y="2503"/>
                </a:lnTo>
                <a:lnTo>
                  <a:pt x="2696" y="2479"/>
                </a:lnTo>
                <a:lnTo>
                  <a:pt x="2653" y="2453"/>
                </a:lnTo>
                <a:lnTo>
                  <a:pt x="2607" y="2426"/>
                </a:lnTo>
                <a:lnTo>
                  <a:pt x="2556" y="2397"/>
                </a:lnTo>
                <a:lnTo>
                  <a:pt x="2502" y="2366"/>
                </a:lnTo>
                <a:lnTo>
                  <a:pt x="2443" y="2335"/>
                </a:lnTo>
                <a:lnTo>
                  <a:pt x="2382" y="2303"/>
                </a:lnTo>
                <a:lnTo>
                  <a:pt x="2317" y="2269"/>
                </a:lnTo>
                <a:lnTo>
                  <a:pt x="2247" y="2236"/>
                </a:lnTo>
                <a:lnTo>
                  <a:pt x="2176" y="2203"/>
                </a:lnTo>
                <a:lnTo>
                  <a:pt x="2100" y="2169"/>
                </a:lnTo>
                <a:lnTo>
                  <a:pt x="2023" y="2135"/>
                </a:lnTo>
                <a:lnTo>
                  <a:pt x="1941" y="2102"/>
                </a:lnTo>
                <a:lnTo>
                  <a:pt x="1857" y="2070"/>
                </a:lnTo>
                <a:lnTo>
                  <a:pt x="1770" y="2039"/>
                </a:lnTo>
                <a:lnTo>
                  <a:pt x="1680" y="2008"/>
                </a:lnTo>
                <a:lnTo>
                  <a:pt x="1587" y="1979"/>
                </a:lnTo>
                <a:lnTo>
                  <a:pt x="1492" y="1952"/>
                </a:lnTo>
                <a:lnTo>
                  <a:pt x="1395" y="1925"/>
                </a:lnTo>
                <a:lnTo>
                  <a:pt x="1296" y="1901"/>
                </a:lnTo>
                <a:lnTo>
                  <a:pt x="1193" y="1878"/>
                </a:lnTo>
                <a:lnTo>
                  <a:pt x="1178" y="1795"/>
                </a:lnTo>
                <a:lnTo>
                  <a:pt x="1166" y="1707"/>
                </a:lnTo>
                <a:lnTo>
                  <a:pt x="1156" y="1613"/>
                </a:lnTo>
                <a:lnTo>
                  <a:pt x="1150" y="1514"/>
                </a:lnTo>
                <a:lnTo>
                  <a:pt x="1145" y="1411"/>
                </a:lnTo>
                <a:lnTo>
                  <a:pt x="1143" y="1303"/>
                </a:lnTo>
                <a:lnTo>
                  <a:pt x="1145" y="1194"/>
                </a:lnTo>
                <a:lnTo>
                  <a:pt x="1150" y="1091"/>
                </a:lnTo>
                <a:lnTo>
                  <a:pt x="1156" y="993"/>
                </a:lnTo>
                <a:lnTo>
                  <a:pt x="1166" y="898"/>
                </a:lnTo>
                <a:lnTo>
                  <a:pt x="1178" y="810"/>
                </a:lnTo>
                <a:lnTo>
                  <a:pt x="1193" y="727"/>
                </a:lnTo>
                <a:lnTo>
                  <a:pt x="1296" y="705"/>
                </a:lnTo>
                <a:lnTo>
                  <a:pt x="1395" y="680"/>
                </a:lnTo>
                <a:lnTo>
                  <a:pt x="1492" y="654"/>
                </a:lnTo>
                <a:lnTo>
                  <a:pt x="1587" y="626"/>
                </a:lnTo>
                <a:lnTo>
                  <a:pt x="1680" y="597"/>
                </a:lnTo>
                <a:lnTo>
                  <a:pt x="1770" y="566"/>
                </a:lnTo>
                <a:lnTo>
                  <a:pt x="1857" y="535"/>
                </a:lnTo>
                <a:lnTo>
                  <a:pt x="1941" y="503"/>
                </a:lnTo>
                <a:lnTo>
                  <a:pt x="2023" y="470"/>
                </a:lnTo>
                <a:lnTo>
                  <a:pt x="2100" y="437"/>
                </a:lnTo>
                <a:lnTo>
                  <a:pt x="2176" y="402"/>
                </a:lnTo>
                <a:lnTo>
                  <a:pt x="2248" y="369"/>
                </a:lnTo>
                <a:lnTo>
                  <a:pt x="2317" y="336"/>
                </a:lnTo>
                <a:lnTo>
                  <a:pt x="2382" y="303"/>
                </a:lnTo>
                <a:lnTo>
                  <a:pt x="2443" y="271"/>
                </a:lnTo>
                <a:lnTo>
                  <a:pt x="2502" y="240"/>
                </a:lnTo>
                <a:lnTo>
                  <a:pt x="2556" y="209"/>
                </a:lnTo>
                <a:lnTo>
                  <a:pt x="2607" y="180"/>
                </a:lnTo>
                <a:lnTo>
                  <a:pt x="2653" y="152"/>
                </a:lnTo>
                <a:lnTo>
                  <a:pt x="2696" y="127"/>
                </a:lnTo>
                <a:lnTo>
                  <a:pt x="2734" y="102"/>
                </a:lnTo>
                <a:lnTo>
                  <a:pt x="2769" y="80"/>
                </a:lnTo>
                <a:lnTo>
                  <a:pt x="2799" y="60"/>
                </a:lnTo>
                <a:lnTo>
                  <a:pt x="2824" y="43"/>
                </a:lnTo>
                <a:lnTo>
                  <a:pt x="2845" y="28"/>
                </a:lnTo>
                <a:lnTo>
                  <a:pt x="2863" y="16"/>
                </a:lnTo>
                <a:lnTo>
                  <a:pt x="2874" y="8"/>
                </a:lnTo>
                <a:lnTo>
                  <a:pt x="2882" y="3"/>
                </a:lnTo>
                <a:lnTo>
                  <a:pt x="288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 rot="5400000">
            <a:off x="4662918" y="4817748"/>
            <a:ext cx="430631" cy="25103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6">
            <a:extLst>
              <a:ext uri="{FF2B5EF4-FFF2-40B4-BE49-F238E27FC236}">
                <a16:creationId xmlns:a16="http://schemas.microsoft.com/office/drawing/2014/main" id="{6052E057-E07C-4EB9-A3FD-A53CA34403BB}"/>
              </a:ext>
            </a:extLst>
          </p:cNvPr>
          <p:cNvSpPr/>
          <p:nvPr/>
        </p:nvSpPr>
        <p:spPr>
          <a:xfrm rot="8100000">
            <a:off x="2549948" y="4360855"/>
            <a:ext cx="362108" cy="33406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8085542" y="1789244"/>
            <a:ext cx="289937" cy="36269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971470" y="1828800"/>
            <a:ext cx="295179" cy="362699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17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30D782-A0FB-0C95-0775-31CEF43AA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0" y="9331"/>
            <a:ext cx="9173817" cy="6904566"/>
          </a:xfrm>
          <a:prstGeom prst="rect">
            <a:avLst/>
          </a:prstGeom>
        </p:spPr>
      </p:pic>
      <p:pic>
        <p:nvPicPr>
          <p:cNvPr id="5" name="Picture 2" descr="d:\Data\Pictures\Clipart\ENTERTAINMENT\white-podium-tribune-with-microphones_106065-17.jpg"/>
          <p:cNvPicPr>
            <a:picLocks noChangeAspect="1" noChangeArrowheads="1"/>
          </p:cNvPicPr>
          <p:nvPr/>
        </p:nvPicPr>
        <p:blipFill>
          <a:blip r:embed="rId4"/>
          <a:srcRect l="23163" t="10863" r="24601" b="9105"/>
          <a:stretch>
            <a:fillRect/>
          </a:stretch>
        </p:blipFill>
        <p:spPr bwMode="auto">
          <a:xfrm>
            <a:off x="1" y="1276351"/>
            <a:ext cx="2810046" cy="4305300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734145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6600" y="794057"/>
            <a:ext cx="515941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Staff Responsibilities</a:t>
            </a:r>
          </a:p>
          <a:p>
            <a:pPr marL="457200" lvl="0" indent="-457200">
              <a:buFont typeface="+mj-lt"/>
              <a:buAutoNum type="arabicPeriod"/>
            </a:pPr>
            <a:endParaRPr lang="en-US" b="1" i="1" dirty="0">
              <a:solidFill>
                <a:srgbClr val="002060"/>
              </a:solidFill>
              <a:latin typeface="Calibri Light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Staff Uniform</a:t>
            </a:r>
          </a:p>
          <a:p>
            <a:pPr marL="457200" lvl="0" indent="-457200">
              <a:buFont typeface="+mj-lt"/>
              <a:buAutoNum type="arabicPeriod"/>
            </a:pPr>
            <a:endParaRPr lang="en-US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Vehicles Maintenance</a:t>
            </a:r>
          </a:p>
          <a:p>
            <a:pPr marL="457200" lvl="0" indent="-457200">
              <a:buFont typeface="+mj-lt"/>
              <a:buAutoNum type="arabicPeriod"/>
            </a:pPr>
            <a:endParaRPr lang="en-US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Project SLA/ Scope/Structure</a:t>
            </a:r>
          </a:p>
          <a:p>
            <a:pPr marL="457200" lvl="0" indent="-457200">
              <a:buFont typeface="+mj-lt"/>
              <a:buAutoNum type="arabicPeriod"/>
            </a:pPr>
            <a:endParaRPr lang="en-US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Project SOP /Process </a:t>
            </a:r>
          </a:p>
          <a:p>
            <a:pPr marL="457200" lvl="0" indent="-457200">
              <a:buFont typeface="+mj-lt"/>
              <a:buAutoNum type="arabicPeriod"/>
            </a:pPr>
            <a:endParaRPr lang="en-US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Inspections Job Aid</a:t>
            </a:r>
          </a:p>
          <a:p>
            <a:pPr marL="457200" lvl="0" indent="-457200">
              <a:buFont typeface="+mj-lt"/>
              <a:buAutoNum type="arabicPeriod"/>
            </a:pPr>
            <a:endParaRPr lang="en-US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Health &amp; Safety Guidelines</a:t>
            </a: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Routes &amp; Plans</a:t>
            </a: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Contingency , Escalations &amp; Actions</a:t>
            </a:r>
          </a:p>
          <a:p>
            <a:pPr marL="457200" indent="-457200">
              <a:buFont typeface="+mj-lt"/>
              <a:buAutoNum type="arabicPeriod"/>
            </a:pPr>
            <a:endParaRPr lang="en-US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i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Application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3729694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">
            <a:extLst>
              <a:ext uri="{FF2B5EF4-FFF2-40B4-BE49-F238E27FC236}">
                <a16:creationId xmlns:a16="http://schemas.microsoft.com/office/drawing/2014/main" id="{FB192B30-6E99-7CD2-D483-EA63866C0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Contingency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grpSp>
        <p:nvGrpSpPr>
          <p:cNvPr id="6" name="Group 40">
            <a:extLst>
              <a:ext uri="{FF2B5EF4-FFF2-40B4-BE49-F238E27FC236}">
                <a16:creationId xmlns:a16="http://schemas.microsoft.com/office/drawing/2014/main" id="{97EEC74D-AFED-4B4B-B22D-87C132F66466}"/>
              </a:ext>
            </a:extLst>
          </p:cNvPr>
          <p:cNvGrpSpPr/>
          <p:nvPr/>
        </p:nvGrpSpPr>
        <p:grpSpPr>
          <a:xfrm>
            <a:off x="448024" y="1573061"/>
            <a:ext cx="1377279" cy="1337385"/>
            <a:chOff x="899591" y="1902000"/>
            <a:chExt cx="1250671" cy="125067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A6122D-37ED-4846-A4E3-CFEDD4A0C795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B8814E-949C-455E-8907-2465482F4343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62ABA969-94E4-48E9-8EB8-313D2F1FD1B0}"/>
              </a:ext>
            </a:extLst>
          </p:cNvPr>
          <p:cNvGrpSpPr/>
          <p:nvPr/>
        </p:nvGrpSpPr>
        <p:grpSpPr>
          <a:xfrm>
            <a:off x="2590800" y="1560373"/>
            <a:ext cx="1419940" cy="1393139"/>
            <a:chOff x="899591" y="1902000"/>
            <a:chExt cx="1250671" cy="12506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39630A-FF9C-4BE5-8E13-07E17594E534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D6C3CE1-2554-4436-98AC-2EE8C96B567C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46">
            <a:extLst>
              <a:ext uri="{FF2B5EF4-FFF2-40B4-BE49-F238E27FC236}">
                <a16:creationId xmlns:a16="http://schemas.microsoft.com/office/drawing/2014/main" id="{9965350E-9472-4815-9297-2800645B06F1}"/>
              </a:ext>
            </a:extLst>
          </p:cNvPr>
          <p:cNvGrpSpPr/>
          <p:nvPr/>
        </p:nvGrpSpPr>
        <p:grpSpPr>
          <a:xfrm>
            <a:off x="5034683" y="1544739"/>
            <a:ext cx="1447911" cy="1365708"/>
            <a:chOff x="899591" y="1902000"/>
            <a:chExt cx="1250671" cy="125067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B821AD1-150E-40F3-9FFE-C40DF07E60F9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B8277D-29FF-4433-A024-D3C56CF111A6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FFDFC3A-FE80-40C6-92E4-23B32F45C6D6}"/>
              </a:ext>
            </a:extLst>
          </p:cNvPr>
          <p:cNvSpPr txBox="1"/>
          <p:nvPr/>
        </p:nvSpPr>
        <p:spPr>
          <a:xfrm>
            <a:off x="456938" y="1727645"/>
            <a:ext cx="1295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 inspection on hard copies of inspection checklists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C89658-710F-4531-9F5D-5946312B65CF}"/>
              </a:ext>
            </a:extLst>
          </p:cNvPr>
          <p:cNvSpPr txBox="1"/>
          <p:nvPr/>
        </p:nvSpPr>
        <p:spPr>
          <a:xfrm>
            <a:off x="4998720" y="1991259"/>
            <a:ext cx="148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Debug 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BC03FB-7842-4D4B-8F60-AD67E6802EFA}"/>
              </a:ext>
            </a:extLst>
          </p:cNvPr>
          <p:cNvSpPr/>
          <p:nvPr/>
        </p:nvSpPr>
        <p:spPr>
          <a:xfrm>
            <a:off x="1434690" y="1361475"/>
            <a:ext cx="563326" cy="5470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E0929CA-6BE2-4242-9660-67A7FE971A12}"/>
              </a:ext>
            </a:extLst>
          </p:cNvPr>
          <p:cNvSpPr/>
          <p:nvPr/>
        </p:nvSpPr>
        <p:spPr>
          <a:xfrm>
            <a:off x="3531917" y="1295764"/>
            <a:ext cx="579567" cy="5732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93FECE9-43A2-4B0A-8B67-B9B144D231ED}"/>
              </a:ext>
            </a:extLst>
          </p:cNvPr>
          <p:cNvSpPr/>
          <p:nvPr/>
        </p:nvSpPr>
        <p:spPr>
          <a:xfrm>
            <a:off x="6177032" y="1334751"/>
            <a:ext cx="604174" cy="6059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58">
            <a:extLst>
              <a:ext uri="{FF2B5EF4-FFF2-40B4-BE49-F238E27FC236}">
                <a16:creationId xmlns:a16="http://schemas.microsoft.com/office/drawing/2014/main" id="{9965350E-9472-4815-9297-2800645B06F1}"/>
              </a:ext>
            </a:extLst>
          </p:cNvPr>
          <p:cNvGrpSpPr/>
          <p:nvPr/>
        </p:nvGrpSpPr>
        <p:grpSpPr>
          <a:xfrm>
            <a:off x="2568402" y="4212551"/>
            <a:ext cx="1379716" cy="1356663"/>
            <a:chOff x="899591" y="1902000"/>
            <a:chExt cx="1250671" cy="125067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821AD1-150E-40F3-9FFE-C40DF07E60F9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1B8277D-29FF-4433-A024-D3C56CF111A6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0C89658-710F-4531-9F5D-5946312B65CF}"/>
              </a:ext>
            </a:extLst>
          </p:cNvPr>
          <p:cNvSpPr txBox="1"/>
          <p:nvPr/>
        </p:nvSpPr>
        <p:spPr>
          <a:xfrm>
            <a:off x="2657451" y="4502403"/>
            <a:ext cx="1237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Submit device for maintenance/ replacement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3FECE9-43A2-4B0A-8B67-B9B144D231ED}"/>
              </a:ext>
            </a:extLst>
          </p:cNvPr>
          <p:cNvSpPr/>
          <p:nvPr/>
        </p:nvSpPr>
        <p:spPr>
          <a:xfrm>
            <a:off x="3484728" y="3955085"/>
            <a:ext cx="563150" cy="55821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/>
          <p:cNvSpPr txBox="1"/>
          <p:nvPr/>
        </p:nvSpPr>
        <p:spPr>
          <a:xfrm>
            <a:off x="127596" y="885932"/>
            <a:ext cx="567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to do if you face network/application/ device failure?</a:t>
            </a:r>
          </a:p>
        </p:txBody>
      </p:sp>
      <p:sp>
        <p:nvSpPr>
          <p:cNvPr id="28" name="Isosceles Triangle 27"/>
          <p:cNvSpPr/>
          <p:nvPr/>
        </p:nvSpPr>
        <p:spPr>
          <a:xfrm rot="5400000">
            <a:off x="2023864" y="2116235"/>
            <a:ext cx="430631" cy="25103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1"/>
          <p:cNvSpPr>
            <a:spLocks/>
          </p:cNvSpPr>
          <p:nvPr/>
        </p:nvSpPr>
        <p:spPr bwMode="auto">
          <a:xfrm>
            <a:off x="3695282" y="1414772"/>
            <a:ext cx="252835" cy="263580"/>
          </a:xfrm>
          <a:custGeom>
            <a:avLst/>
            <a:gdLst>
              <a:gd name="T0" fmla="*/ 477 w 2793"/>
              <a:gd name="T1" fmla="*/ 14 h 3193"/>
              <a:gd name="T2" fmla="*/ 1075 w 2793"/>
              <a:gd name="T3" fmla="*/ 723 h 3193"/>
              <a:gd name="T4" fmla="*/ 1098 w 2793"/>
              <a:gd name="T5" fmla="*/ 765 h 3193"/>
              <a:gd name="T6" fmla="*/ 1100 w 2793"/>
              <a:gd name="T7" fmla="*/ 834 h 3193"/>
              <a:gd name="T8" fmla="*/ 1061 w 2793"/>
              <a:gd name="T9" fmla="*/ 897 h 3193"/>
              <a:gd name="T10" fmla="*/ 794 w 2793"/>
              <a:gd name="T11" fmla="*/ 1103 h 3193"/>
              <a:gd name="T12" fmla="*/ 769 w 2793"/>
              <a:gd name="T13" fmla="*/ 1178 h 3193"/>
              <a:gd name="T14" fmla="*/ 782 w 2793"/>
              <a:gd name="T15" fmla="*/ 1266 h 3193"/>
              <a:gd name="T16" fmla="*/ 822 w 2793"/>
              <a:gd name="T17" fmla="*/ 1360 h 3193"/>
              <a:gd name="T18" fmla="*/ 879 w 2793"/>
              <a:gd name="T19" fmla="*/ 1457 h 3193"/>
              <a:gd name="T20" fmla="*/ 1428 w 2793"/>
              <a:gd name="T21" fmla="*/ 2115 h 3193"/>
              <a:gd name="T22" fmla="*/ 1558 w 2793"/>
              <a:gd name="T23" fmla="*/ 2234 h 3193"/>
              <a:gd name="T24" fmla="*/ 1663 w 2793"/>
              <a:gd name="T25" fmla="*/ 2310 h 3193"/>
              <a:gd name="T26" fmla="*/ 1752 w 2793"/>
              <a:gd name="T27" fmla="*/ 2338 h 3193"/>
              <a:gd name="T28" fmla="*/ 1828 w 2793"/>
              <a:gd name="T29" fmla="*/ 2316 h 3193"/>
              <a:gd name="T30" fmla="*/ 2076 w 2793"/>
              <a:gd name="T31" fmla="*/ 2056 h 3193"/>
              <a:gd name="T32" fmla="*/ 2146 w 2793"/>
              <a:gd name="T33" fmla="*/ 2055 h 3193"/>
              <a:gd name="T34" fmla="*/ 2204 w 2793"/>
              <a:gd name="T35" fmla="*/ 2095 h 3193"/>
              <a:gd name="T36" fmla="*/ 2788 w 2793"/>
              <a:gd name="T37" fmla="*/ 2815 h 3193"/>
              <a:gd name="T38" fmla="*/ 2789 w 2793"/>
              <a:gd name="T39" fmla="*/ 2885 h 3193"/>
              <a:gd name="T40" fmla="*/ 2751 w 2793"/>
              <a:gd name="T41" fmla="*/ 2946 h 3193"/>
              <a:gd name="T42" fmla="*/ 2459 w 2793"/>
              <a:gd name="T43" fmla="*/ 3141 h 3193"/>
              <a:gd name="T44" fmla="*/ 2387 w 2793"/>
              <a:gd name="T45" fmla="*/ 3168 h 3193"/>
              <a:gd name="T46" fmla="*/ 2291 w 2793"/>
              <a:gd name="T47" fmla="*/ 3187 h 3193"/>
              <a:gd name="T48" fmla="*/ 2174 w 2793"/>
              <a:gd name="T49" fmla="*/ 3192 h 3193"/>
              <a:gd name="T50" fmla="*/ 2036 w 2793"/>
              <a:gd name="T51" fmla="*/ 3179 h 3193"/>
              <a:gd name="T52" fmla="*/ 1878 w 2793"/>
              <a:gd name="T53" fmla="*/ 3139 h 3193"/>
              <a:gd name="T54" fmla="*/ 1702 w 2793"/>
              <a:gd name="T55" fmla="*/ 3069 h 3193"/>
              <a:gd name="T56" fmla="*/ 1507 w 2793"/>
              <a:gd name="T57" fmla="*/ 2964 h 3193"/>
              <a:gd name="T58" fmla="*/ 1297 w 2793"/>
              <a:gd name="T59" fmla="*/ 2817 h 3193"/>
              <a:gd name="T60" fmla="*/ 1072 w 2793"/>
              <a:gd name="T61" fmla="*/ 2622 h 3193"/>
              <a:gd name="T62" fmla="*/ 834 w 2793"/>
              <a:gd name="T63" fmla="*/ 2376 h 3193"/>
              <a:gd name="T64" fmla="*/ 593 w 2793"/>
              <a:gd name="T65" fmla="*/ 2086 h 3193"/>
              <a:gd name="T66" fmla="*/ 402 w 2793"/>
              <a:gd name="T67" fmla="*/ 1817 h 3193"/>
              <a:gd name="T68" fmla="*/ 254 w 2793"/>
              <a:gd name="T69" fmla="*/ 1570 h 3193"/>
              <a:gd name="T70" fmla="*/ 145 w 2793"/>
              <a:gd name="T71" fmla="*/ 1345 h 3193"/>
              <a:gd name="T72" fmla="*/ 69 w 2793"/>
              <a:gd name="T73" fmla="*/ 1140 h 3193"/>
              <a:gd name="T74" fmla="*/ 23 w 2793"/>
              <a:gd name="T75" fmla="*/ 955 h 3193"/>
              <a:gd name="T76" fmla="*/ 3 w 2793"/>
              <a:gd name="T77" fmla="*/ 793 h 3193"/>
              <a:gd name="T78" fmla="*/ 2 w 2793"/>
              <a:gd name="T79" fmla="*/ 650 h 3193"/>
              <a:gd name="T80" fmla="*/ 17 w 2793"/>
              <a:gd name="T81" fmla="*/ 528 h 3193"/>
              <a:gd name="T82" fmla="*/ 44 w 2793"/>
              <a:gd name="T83" fmla="*/ 427 h 3193"/>
              <a:gd name="T84" fmla="*/ 76 w 2793"/>
              <a:gd name="T85" fmla="*/ 345 h 3193"/>
              <a:gd name="T86" fmla="*/ 111 w 2793"/>
              <a:gd name="T87" fmla="*/ 285 h 3193"/>
              <a:gd name="T88" fmla="*/ 346 w 2793"/>
              <a:gd name="T89" fmla="*/ 30 h 3193"/>
              <a:gd name="T90" fmla="*/ 409 w 2793"/>
              <a:gd name="T91" fmla="*/ 1 h 3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93" h="3193">
                <a:moveTo>
                  <a:pt x="433" y="0"/>
                </a:moveTo>
                <a:lnTo>
                  <a:pt x="455" y="4"/>
                </a:lnTo>
                <a:lnTo>
                  <a:pt x="477" y="14"/>
                </a:lnTo>
                <a:lnTo>
                  <a:pt x="497" y="26"/>
                </a:lnTo>
                <a:lnTo>
                  <a:pt x="514" y="44"/>
                </a:lnTo>
                <a:lnTo>
                  <a:pt x="1075" y="723"/>
                </a:lnTo>
                <a:lnTo>
                  <a:pt x="1075" y="724"/>
                </a:lnTo>
                <a:lnTo>
                  <a:pt x="1089" y="744"/>
                </a:lnTo>
                <a:lnTo>
                  <a:pt x="1098" y="765"/>
                </a:lnTo>
                <a:lnTo>
                  <a:pt x="1103" y="788"/>
                </a:lnTo>
                <a:lnTo>
                  <a:pt x="1104" y="811"/>
                </a:lnTo>
                <a:lnTo>
                  <a:pt x="1100" y="834"/>
                </a:lnTo>
                <a:lnTo>
                  <a:pt x="1092" y="857"/>
                </a:lnTo>
                <a:lnTo>
                  <a:pt x="1079" y="878"/>
                </a:lnTo>
                <a:lnTo>
                  <a:pt x="1061" y="897"/>
                </a:lnTo>
                <a:lnTo>
                  <a:pt x="1061" y="898"/>
                </a:lnTo>
                <a:lnTo>
                  <a:pt x="813" y="1080"/>
                </a:lnTo>
                <a:lnTo>
                  <a:pt x="794" y="1103"/>
                </a:lnTo>
                <a:lnTo>
                  <a:pt x="781" y="1127"/>
                </a:lnTo>
                <a:lnTo>
                  <a:pt x="773" y="1152"/>
                </a:lnTo>
                <a:lnTo>
                  <a:pt x="769" y="1178"/>
                </a:lnTo>
                <a:lnTo>
                  <a:pt x="770" y="1206"/>
                </a:lnTo>
                <a:lnTo>
                  <a:pt x="774" y="1236"/>
                </a:lnTo>
                <a:lnTo>
                  <a:pt x="782" y="1266"/>
                </a:lnTo>
                <a:lnTo>
                  <a:pt x="792" y="1296"/>
                </a:lnTo>
                <a:lnTo>
                  <a:pt x="807" y="1327"/>
                </a:lnTo>
                <a:lnTo>
                  <a:pt x="822" y="1360"/>
                </a:lnTo>
                <a:lnTo>
                  <a:pt x="839" y="1392"/>
                </a:lnTo>
                <a:lnTo>
                  <a:pt x="858" y="1424"/>
                </a:lnTo>
                <a:lnTo>
                  <a:pt x="879" y="1457"/>
                </a:lnTo>
                <a:lnTo>
                  <a:pt x="900" y="1490"/>
                </a:lnTo>
                <a:lnTo>
                  <a:pt x="1379" y="2066"/>
                </a:lnTo>
                <a:lnTo>
                  <a:pt x="1428" y="2115"/>
                </a:lnTo>
                <a:lnTo>
                  <a:pt x="1475" y="2159"/>
                </a:lnTo>
                <a:lnTo>
                  <a:pt x="1517" y="2199"/>
                </a:lnTo>
                <a:lnTo>
                  <a:pt x="1558" y="2234"/>
                </a:lnTo>
                <a:lnTo>
                  <a:pt x="1595" y="2264"/>
                </a:lnTo>
                <a:lnTo>
                  <a:pt x="1630" y="2289"/>
                </a:lnTo>
                <a:lnTo>
                  <a:pt x="1663" y="2310"/>
                </a:lnTo>
                <a:lnTo>
                  <a:pt x="1695" y="2325"/>
                </a:lnTo>
                <a:lnTo>
                  <a:pt x="1724" y="2334"/>
                </a:lnTo>
                <a:lnTo>
                  <a:pt x="1752" y="2338"/>
                </a:lnTo>
                <a:lnTo>
                  <a:pt x="1778" y="2336"/>
                </a:lnTo>
                <a:lnTo>
                  <a:pt x="1803" y="2329"/>
                </a:lnTo>
                <a:lnTo>
                  <a:pt x="1828" y="2316"/>
                </a:lnTo>
                <a:lnTo>
                  <a:pt x="2035" y="2080"/>
                </a:lnTo>
                <a:lnTo>
                  <a:pt x="2055" y="2065"/>
                </a:lnTo>
                <a:lnTo>
                  <a:pt x="2076" y="2056"/>
                </a:lnTo>
                <a:lnTo>
                  <a:pt x="2100" y="2052"/>
                </a:lnTo>
                <a:lnTo>
                  <a:pt x="2122" y="2051"/>
                </a:lnTo>
                <a:lnTo>
                  <a:pt x="2146" y="2055"/>
                </a:lnTo>
                <a:lnTo>
                  <a:pt x="2167" y="2063"/>
                </a:lnTo>
                <a:lnTo>
                  <a:pt x="2186" y="2077"/>
                </a:lnTo>
                <a:lnTo>
                  <a:pt x="2204" y="2095"/>
                </a:lnTo>
                <a:lnTo>
                  <a:pt x="2765" y="2773"/>
                </a:lnTo>
                <a:lnTo>
                  <a:pt x="2778" y="2793"/>
                </a:lnTo>
                <a:lnTo>
                  <a:pt x="2788" y="2815"/>
                </a:lnTo>
                <a:lnTo>
                  <a:pt x="2792" y="2838"/>
                </a:lnTo>
                <a:lnTo>
                  <a:pt x="2793" y="2861"/>
                </a:lnTo>
                <a:lnTo>
                  <a:pt x="2789" y="2885"/>
                </a:lnTo>
                <a:lnTo>
                  <a:pt x="2781" y="2907"/>
                </a:lnTo>
                <a:lnTo>
                  <a:pt x="2768" y="2927"/>
                </a:lnTo>
                <a:lnTo>
                  <a:pt x="2751" y="2946"/>
                </a:lnTo>
                <a:lnTo>
                  <a:pt x="2494" y="3120"/>
                </a:lnTo>
                <a:lnTo>
                  <a:pt x="2479" y="3131"/>
                </a:lnTo>
                <a:lnTo>
                  <a:pt x="2459" y="3141"/>
                </a:lnTo>
                <a:lnTo>
                  <a:pt x="2438" y="3151"/>
                </a:lnTo>
                <a:lnTo>
                  <a:pt x="2415" y="3160"/>
                </a:lnTo>
                <a:lnTo>
                  <a:pt x="2387" y="3168"/>
                </a:lnTo>
                <a:lnTo>
                  <a:pt x="2357" y="3176"/>
                </a:lnTo>
                <a:lnTo>
                  <a:pt x="2326" y="3183"/>
                </a:lnTo>
                <a:lnTo>
                  <a:pt x="2291" y="3187"/>
                </a:lnTo>
                <a:lnTo>
                  <a:pt x="2255" y="3191"/>
                </a:lnTo>
                <a:lnTo>
                  <a:pt x="2216" y="3193"/>
                </a:lnTo>
                <a:lnTo>
                  <a:pt x="2174" y="3192"/>
                </a:lnTo>
                <a:lnTo>
                  <a:pt x="2130" y="3190"/>
                </a:lnTo>
                <a:lnTo>
                  <a:pt x="2085" y="3186"/>
                </a:lnTo>
                <a:lnTo>
                  <a:pt x="2036" y="3179"/>
                </a:lnTo>
                <a:lnTo>
                  <a:pt x="1985" y="3168"/>
                </a:lnTo>
                <a:lnTo>
                  <a:pt x="1933" y="3155"/>
                </a:lnTo>
                <a:lnTo>
                  <a:pt x="1878" y="3139"/>
                </a:lnTo>
                <a:lnTo>
                  <a:pt x="1821" y="3119"/>
                </a:lnTo>
                <a:lnTo>
                  <a:pt x="1762" y="3096"/>
                </a:lnTo>
                <a:lnTo>
                  <a:pt x="1702" y="3069"/>
                </a:lnTo>
                <a:lnTo>
                  <a:pt x="1639" y="3038"/>
                </a:lnTo>
                <a:lnTo>
                  <a:pt x="1573" y="3004"/>
                </a:lnTo>
                <a:lnTo>
                  <a:pt x="1507" y="2964"/>
                </a:lnTo>
                <a:lnTo>
                  <a:pt x="1439" y="2919"/>
                </a:lnTo>
                <a:lnTo>
                  <a:pt x="1369" y="2870"/>
                </a:lnTo>
                <a:lnTo>
                  <a:pt x="1297" y="2817"/>
                </a:lnTo>
                <a:lnTo>
                  <a:pt x="1224" y="2758"/>
                </a:lnTo>
                <a:lnTo>
                  <a:pt x="1149" y="2693"/>
                </a:lnTo>
                <a:lnTo>
                  <a:pt x="1072" y="2622"/>
                </a:lnTo>
                <a:lnTo>
                  <a:pt x="994" y="2547"/>
                </a:lnTo>
                <a:lnTo>
                  <a:pt x="914" y="2465"/>
                </a:lnTo>
                <a:lnTo>
                  <a:pt x="834" y="2376"/>
                </a:lnTo>
                <a:lnTo>
                  <a:pt x="752" y="2281"/>
                </a:lnTo>
                <a:lnTo>
                  <a:pt x="667" y="2180"/>
                </a:lnTo>
                <a:lnTo>
                  <a:pt x="593" y="2086"/>
                </a:lnTo>
                <a:lnTo>
                  <a:pt x="524" y="1994"/>
                </a:lnTo>
                <a:lnTo>
                  <a:pt x="460" y="1905"/>
                </a:lnTo>
                <a:lnTo>
                  <a:pt x="402" y="1817"/>
                </a:lnTo>
                <a:lnTo>
                  <a:pt x="348" y="1733"/>
                </a:lnTo>
                <a:lnTo>
                  <a:pt x="298" y="1650"/>
                </a:lnTo>
                <a:lnTo>
                  <a:pt x="254" y="1570"/>
                </a:lnTo>
                <a:lnTo>
                  <a:pt x="213" y="1493"/>
                </a:lnTo>
                <a:lnTo>
                  <a:pt x="177" y="1418"/>
                </a:lnTo>
                <a:lnTo>
                  <a:pt x="145" y="1345"/>
                </a:lnTo>
                <a:lnTo>
                  <a:pt x="116" y="1274"/>
                </a:lnTo>
                <a:lnTo>
                  <a:pt x="91" y="1205"/>
                </a:lnTo>
                <a:lnTo>
                  <a:pt x="69" y="1140"/>
                </a:lnTo>
                <a:lnTo>
                  <a:pt x="51" y="1076"/>
                </a:lnTo>
                <a:lnTo>
                  <a:pt x="36" y="1015"/>
                </a:lnTo>
                <a:lnTo>
                  <a:pt x="23" y="955"/>
                </a:lnTo>
                <a:lnTo>
                  <a:pt x="14" y="899"/>
                </a:lnTo>
                <a:lnTo>
                  <a:pt x="7" y="845"/>
                </a:lnTo>
                <a:lnTo>
                  <a:pt x="3" y="793"/>
                </a:lnTo>
                <a:lnTo>
                  <a:pt x="1" y="743"/>
                </a:lnTo>
                <a:lnTo>
                  <a:pt x="0" y="695"/>
                </a:lnTo>
                <a:lnTo>
                  <a:pt x="2" y="650"/>
                </a:lnTo>
                <a:lnTo>
                  <a:pt x="6" y="607"/>
                </a:lnTo>
                <a:lnTo>
                  <a:pt x="11" y="566"/>
                </a:lnTo>
                <a:lnTo>
                  <a:pt x="17" y="528"/>
                </a:lnTo>
                <a:lnTo>
                  <a:pt x="25" y="491"/>
                </a:lnTo>
                <a:lnTo>
                  <a:pt x="34" y="458"/>
                </a:lnTo>
                <a:lnTo>
                  <a:pt x="44" y="427"/>
                </a:lnTo>
                <a:lnTo>
                  <a:pt x="54" y="397"/>
                </a:lnTo>
                <a:lnTo>
                  <a:pt x="65" y="370"/>
                </a:lnTo>
                <a:lnTo>
                  <a:pt x="76" y="345"/>
                </a:lnTo>
                <a:lnTo>
                  <a:pt x="88" y="323"/>
                </a:lnTo>
                <a:lnTo>
                  <a:pt x="99" y="304"/>
                </a:lnTo>
                <a:lnTo>
                  <a:pt x="111" y="285"/>
                </a:lnTo>
                <a:lnTo>
                  <a:pt x="122" y="270"/>
                </a:lnTo>
                <a:lnTo>
                  <a:pt x="132" y="257"/>
                </a:lnTo>
                <a:lnTo>
                  <a:pt x="346" y="30"/>
                </a:lnTo>
                <a:lnTo>
                  <a:pt x="366" y="16"/>
                </a:lnTo>
                <a:lnTo>
                  <a:pt x="387" y="7"/>
                </a:lnTo>
                <a:lnTo>
                  <a:pt x="409" y="1"/>
                </a:lnTo>
                <a:lnTo>
                  <a:pt x="43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0" name="Straight Connector 16">
            <a:extLst>
              <a:ext uri="{FF2B5EF4-FFF2-40B4-BE49-F238E27FC236}">
                <a16:creationId xmlns:a16="http://schemas.microsoft.com/office/drawing/2014/main" id="{8B6B36A9-CCB7-458F-A95F-831E9C433E3D}"/>
              </a:ext>
            </a:extLst>
          </p:cNvPr>
          <p:cNvCxnSpPr>
            <a:cxnSpLocks/>
          </p:cNvCxnSpPr>
          <p:nvPr/>
        </p:nvCxnSpPr>
        <p:spPr>
          <a:xfrm rot="10800000">
            <a:off x="194933" y="1215537"/>
            <a:ext cx="5642344" cy="17840"/>
          </a:xfrm>
          <a:prstGeom prst="line">
            <a:avLst/>
          </a:prstGeom>
          <a:ln w="1905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0C89658-710F-4531-9F5D-5946312B65CF}"/>
              </a:ext>
            </a:extLst>
          </p:cNvPr>
          <p:cNvSpPr txBox="1"/>
          <p:nvPr/>
        </p:nvSpPr>
        <p:spPr>
          <a:xfrm>
            <a:off x="2595871" y="2026079"/>
            <a:ext cx="142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 the supervisor</a:t>
            </a:r>
          </a:p>
        </p:txBody>
      </p:sp>
      <p:cxnSp>
        <p:nvCxnSpPr>
          <p:cNvPr id="32" name="Straight Connector 16">
            <a:extLst>
              <a:ext uri="{FF2B5EF4-FFF2-40B4-BE49-F238E27FC236}">
                <a16:creationId xmlns:a16="http://schemas.microsoft.com/office/drawing/2014/main" id="{8B6B36A9-CCB7-458F-A95F-831E9C433E3D}"/>
              </a:ext>
            </a:extLst>
          </p:cNvPr>
          <p:cNvCxnSpPr>
            <a:cxnSpLocks/>
          </p:cNvCxnSpPr>
          <p:nvPr/>
        </p:nvCxnSpPr>
        <p:spPr>
          <a:xfrm flipH="1">
            <a:off x="4019510" y="2266056"/>
            <a:ext cx="971458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6">
            <a:extLst>
              <a:ext uri="{FF2B5EF4-FFF2-40B4-BE49-F238E27FC236}">
                <a16:creationId xmlns:a16="http://schemas.microsoft.com/office/drawing/2014/main" id="{8B6B36A9-CCB7-458F-A95F-831E9C433E3D}"/>
              </a:ext>
            </a:extLst>
          </p:cNvPr>
          <p:cNvCxnSpPr>
            <a:cxnSpLocks/>
            <a:endCxn id="11" idx="4"/>
          </p:cNvCxnSpPr>
          <p:nvPr/>
        </p:nvCxnSpPr>
        <p:spPr>
          <a:xfrm flipH="1" flipV="1">
            <a:off x="3300770" y="2953512"/>
            <a:ext cx="6920" cy="122726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33"/>
          <p:cNvSpPr/>
          <p:nvPr/>
        </p:nvSpPr>
        <p:spPr>
          <a:xfrm rot="5400000">
            <a:off x="4275222" y="4808628"/>
            <a:ext cx="457107" cy="288847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46">
            <a:extLst>
              <a:ext uri="{FF2B5EF4-FFF2-40B4-BE49-F238E27FC236}">
                <a16:creationId xmlns:a16="http://schemas.microsoft.com/office/drawing/2014/main" id="{9965350E-9472-4815-9297-2800645B06F1}"/>
              </a:ext>
            </a:extLst>
          </p:cNvPr>
          <p:cNvGrpSpPr/>
          <p:nvPr/>
        </p:nvGrpSpPr>
        <p:grpSpPr>
          <a:xfrm>
            <a:off x="5102878" y="4222733"/>
            <a:ext cx="1379716" cy="1356663"/>
            <a:chOff x="899591" y="1902000"/>
            <a:chExt cx="1250671" cy="125067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B821AD1-150E-40F3-9FFE-C40DF07E60F9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1B8277D-29FF-4433-A024-D3C56CF111A6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0C89658-710F-4531-9F5D-5946312B65CF}"/>
              </a:ext>
            </a:extLst>
          </p:cNvPr>
          <p:cNvSpPr txBox="1"/>
          <p:nvPr/>
        </p:nvSpPr>
        <p:spPr>
          <a:xfrm>
            <a:off x="5231551" y="4297204"/>
            <a:ext cx="1158946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Device</a:t>
            </a:r>
          </a:p>
          <a:p>
            <a:pPr algn="ctr"/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device functional/ replaced update manually inspected data </a:t>
            </a:r>
          </a:p>
          <a:p>
            <a:pPr algn="ctr"/>
            <a:r>
              <a:rPr lang="en-US" altLang="ko-KR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submit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93FECE9-43A2-4B0A-8B67-B9B144D231ED}"/>
              </a:ext>
            </a:extLst>
          </p:cNvPr>
          <p:cNvSpPr/>
          <p:nvPr/>
        </p:nvSpPr>
        <p:spPr>
          <a:xfrm>
            <a:off x="6008571" y="3975900"/>
            <a:ext cx="563150" cy="5582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618488" y="1466088"/>
            <a:ext cx="227329" cy="279329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1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3684065" y="4062422"/>
            <a:ext cx="208852" cy="362798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2" name="Graphic 4">
            <a:extLst>
              <a:ext uri="{FF2B5EF4-FFF2-40B4-BE49-F238E27FC236}">
                <a16:creationId xmlns:a16="http://schemas.microsoft.com/office/drawing/2014/main" id="{2A7803AD-0594-41F9-A35E-5673BE97CFB3}"/>
              </a:ext>
            </a:extLst>
          </p:cNvPr>
          <p:cNvSpPr/>
          <p:nvPr/>
        </p:nvSpPr>
        <p:spPr>
          <a:xfrm>
            <a:off x="6321796" y="1470848"/>
            <a:ext cx="316137" cy="312157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3" name="Group 46">
            <a:extLst>
              <a:ext uri="{FF2B5EF4-FFF2-40B4-BE49-F238E27FC236}">
                <a16:creationId xmlns:a16="http://schemas.microsoft.com/office/drawing/2014/main" id="{9965350E-9472-4815-9297-2800645B06F1}"/>
              </a:ext>
            </a:extLst>
          </p:cNvPr>
          <p:cNvGrpSpPr/>
          <p:nvPr/>
        </p:nvGrpSpPr>
        <p:grpSpPr>
          <a:xfrm>
            <a:off x="7357306" y="1547668"/>
            <a:ext cx="1508896" cy="1401284"/>
            <a:chOff x="899591" y="1902000"/>
            <a:chExt cx="1250671" cy="125067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B821AD1-150E-40F3-9FFE-C40DF07E60F9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1B8277D-29FF-4433-A024-D3C56CF111A6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0C89658-710F-4531-9F5D-5946312B65CF}"/>
              </a:ext>
            </a:extLst>
          </p:cNvPr>
          <p:cNvSpPr txBox="1"/>
          <p:nvPr/>
        </p:nvSpPr>
        <p:spPr>
          <a:xfrm>
            <a:off x="7419862" y="1711026"/>
            <a:ext cx="13696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Network/App</a:t>
            </a:r>
          </a:p>
          <a:p>
            <a:pPr algn="ct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Update the manually completed inspection data on the application and submit</a:t>
            </a:r>
          </a:p>
          <a:p>
            <a:pPr algn="ctr"/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93FECE9-43A2-4B0A-8B67-B9B144D231ED}"/>
              </a:ext>
            </a:extLst>
          </p:cNvPr>
          <p:cNvSpPr/>
          <p:nvPr/>
        </p:nvSpPr>
        <p:spPr>
          <a:xfrm>
            <a:off x="8298321" y="1268945"/>
            <a:ext cx="615876" cy="5765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Freeform: Shape 89">
            <a:extLst>
              <a:ext uri="{FF2B5EF4-FFF2-40B4-BE49-F238E27FC236}">
                <a16:creationId xmlns:a16="http://schemas.microsoft.com/office/drawing/2014/main" id="{CBF035F2-CE46-4692-9AA1-4D8A9BF80E59}"/>
              </a:ext>
            </a:extLst>
          </p:cNvPr>
          <p:cNvSpPr/>
          <p:nvPr/>
        </p:nvSpPr>
        <p:spPr>
          <a:xfrm>
            <a:off x="8425926" y="1429284"/>
            <a:ext cx="393875" cy="245166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5400000">
            <a:off x="6719434" y="2096634"/>
            <a:ext cx="430631" cy="251035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6">
            <a:extLst>
              <a:ext uri="{FF2B5EF4-FFF2-40B4-BE49-F238E27FC236}">
                <a16:creationId xmlns:a16="http://schemas.microsoft.com/office/drawing/2014/main" id="{9965350E-9472-4815-9297-2800645B06F1}"/>
              </a:ext>
            </a:extLst>
          </p:cNvPr>
          <p:cNvGrpSpPr/>
          <p:nvPr/>
        </p:nvGrpSpPr>
        <p:grpSpPr>
          <a:xfrm>
            <a:off x="7224787" y="4216491"/>
            <a:ext cx="1407220" cy="1376589"/>
            <a:chOff x="899591" y="1902000"/>
            <a:chExt cx="1250671" cy="1250671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B821AD1-150E-40F3-9FFE-C40DF07E60F9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1B8277D-29FF-4433-A024-D3C56CF111A6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0C89658-710F-4531-9F5D-5946312B65CF}"/>
              </a:ext>
            </a:extLst>
          </p:cNvPr>
          <p:cNvSpPr txBox="1"/>
          <p:nvPr/>
        </p:nvSpPr>
        <p:spPr>
          <a:xfrm>
            <a:off x="7339883" y="4376689"/>
            <a:ext cx="12098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not then soft copies of manual checklist and photos to be submitted to the coordinators by email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93FECE9-43A2-4B0A-8B67-B9B144D231ED}"/>
              </a:ext>
            </a:extLst>
          </p:cNvPr>
          <p:cNvSpPr/>
          <p:nvPr/>
        </p:nvSpPr>
        <p:spPr>
          <a:xfrm>
            <a:off x="8159243" y="3967590"/>
            <a:ext cx="472764" cy="4376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12"/>
          <p:cNvSpPr>
            <a:spLocks noEditPoints="1"/>
          </p:cNvSpPr>
          <p:nvPr/>
        </p:nvSpPr>
        <p:spPr bwMode="auto">
          <a:xfrm>
            <a:off x="8266268" y="4109971"/>
            <a:ext cx="242553" cy="205159"/>
          </a:xfrm>
          <a:custGeom>
            <a:avLst/>
            <a:gdLst>
              <a:gd name="T0" fmla="*/ 300 w 3642"/>
              <a:gd name="T1" fmla="*/ 2114 h 3222"/>
              <a:gd name="T2" fmla="*/ 1370 w 3642"/>
              <a:gd name="T3" fmla="*/ 3076 h 3222"/>
              <a:gd name="T4" fmla="*/ 3506 w 3642"/>
              <a:gd name="T5" fmla="*/ 3076 h 3222"/>
              <a:gd name="T6" fmla="*/ 3353 w 3642"/>
              <a:gd name="T7" fmla="*/ 1855 h 3222"/>
              <a:gd name="T8" fmla="*/ 3547 w 3642"/>
              <a:gd name="T9" fmla="*/ 1733 h 3222"/>
              <a:gd name="T10" fmla="*/ 3639 w 3642"/>
              <a:gd name="T11" fmla="*/ 1846 h 3222"/>
              <a:gd name="T12" fmla="*/ 3615 w 3642"/>
              <a:gd name="T13" fmla="*/ 3152 h 3222"/>
              <a:gd name="T14" fmla="*/ 3485 w 3642"/>
              <a:gd name="T15" fmla="*/ 3222 h 3222"/>
              <a:gd name="T16" fmla="*/ 1278 w 3642"/>
              <a:gd name="T17" fmla="*/ 3176 h 3222"/>
              <a:gd name="T18" fmla="*/ 1232 w 3642"/>
              <a:gd name="T19" fmla="*/ 1878 h 3222"/>
              <a:gd name="T20" fmla="*/ 1301 w 3642"/>
              <a:gd name="T21" fmla="*/ 1747 h 3222"/>
              <a:gd name="T22" fmla="*/ 1652 w 3642"/>
              <a:gd name="T23" fmla="*/ 1508 h 3222"/>
              <a:gd name="T24" fmla="*/ 1176 w 3642"/>
              <a:gd name="T25" fmla="*/ 1603 h 3222"/>
              <a:gd name="T26" fmla="*/ 1099 w 3642"/>
              <a:gd name="T27" fmla="*/ 1738 h 3222"/>
              <a:gd name="T28" fmla="*/ 1560 w 3642"/>
              <a:gd name="T29" fmla="*/ 1032 h 3222"/>
              <a:gd name="T30" fmla="*/ 1652 w 3642"/>
              <a:gd name="T31" fmla="*/ 1123 h 3222"/>
              <a:gd name="T32" fmla="*/ 1774 w 3642"/>
              <a:gd name="T33" fmla="*/ 1246 h 3222"/>
              <a:gd name="T34" fmla="*/ 2500 w 3642"/>
              <a:gd name="T35" fmla="*/ 709 h 3222"/>
              <a:gd name="T36" fmla="*/ 2416 w 3642"/>
              <a:gd name="T37" fmla="*/ 969 h 3222"/>
              <a:gd name="T38" fmla="*/ 2564 w 3642"/>
              <a:gd name="T39" fmla="*/ 970 h 3222"/>
              <a:gd name="T40" fmla="*/ 2657 w 3642"/>
              <a:gd name="T41" fmla="*/ 978 h 3222"/>
              <a:gd name="T42" fmla="*/ 2847 w 3642"/>
              <a:gd name="T43" fmla="*/ 1040 h 3222"/>
              <a:gd name="T44" fmla="*/ 3032 w 3642"/>
              <a:gd name="T45" fmla="*/ 1206 h 3222"/>
              <a:gd name="T46" fmla="*/ 3114 w 3642"/>
              <a:gd name="T47" fmla="*/ 1462 h 3222"/>
              <a:gd name="T48" fmla="*/ 2871 w 3642"/>
              <a:gd name="T49" fmla="*/ 1386 h 3222"/>
              <a:gd name="T50" fmla="*/ 2752 w 3642"/>
              <a:gd name="T51" fmla="*/ 1246 h 3222"/>
              <a:gd name="T52" fmla="*/ 2613 w 3642"/>
              <a:gd name="T53" fmla="*/ 1199 h 3222"/>
              <a:gd name="T54" fmla="*/ 2511 w 3642"/>
              <a:gd name="T55" fmla="*/ 1441 h 3222"/>
              <a:gd name="T56" fmla="*/ 2480 w 3642"/>
              <a:gd name="T57" fmla="*/ 1455 h 3222"/>
              <a:gd name="T58" fmla="*/ 2010 w 3642"/>
              <a:gd name="T59" fmla="*/ 1082 h 3222"/>
              <a:gd name="T60" fmla="*/ 2480 w 3642"/>
              <a:gd name="T61" fmla="*/ 711 h 3222"/>
              <a:gd name="T62" fmla="*/ 1505 w 3642"/>
              <a:gd name="T63" fmla="*/ 326 h 3222"/>
              <a:gd name="T64" fmla="*/ 1560 w 3642"/>
              <a:gd name="T65" fmla="*/ 396 h 3222"/>
              <a:gd name="T66" fmla="*/ 1505 w 3642"/>
              <a:gd name="T67" fmla="*/ 468 h 3222"/>
              <a:gd name="T68" fmla="*/ 1421 w 3642"/>
              <a:gd name="T69" fmla="*/ 435 h 3222"/>
              <a:gd name="T70" fmla="*/ 1434 w 3642"/>
              <a:gd name="T71" fmla="*/ 345 h 3222"/>
              <a:gd name="T72" fmla="*/ 1024 w 3642"/>
              <a:gd name="T73" fmla="*/ 326 h 3222"/>
              <a:gd name="T74" fmla="*/ 1077 w 3642"/>
              <a:gd name="T75" fmla="*/ 396 h 3222"/>
              <a:gd name="T76" fmla="*/ 1024 w 3642"/>
              <a:gd name="T77" fmla="*/ 468 h 3222"/>
              <a:gd name="T78" fmla="*/ 940 w 3642"/>
              <a:gd name="T79" fmla="*/ 435 h 3222"/>
              <a:gd name="T80" fmla="*/ 951 w 3642"/>
              <a:gd name="T81" fmla="*/ 345 h 3222"/>
              <a:gd name="T82" fmla="*/ 1450 w 3642"/>
              <a:gd name="T83" fmla="*/ 203 h 3222"/>
              <a:gd name="T84" fmla="*/ 1316 w 3642"/>
              <a:gd name="T85" fmla="*/ 297 h 3222"/>
              <a:gd name="T86" fmla="*/ 1303 w 3642"/>
              <a:gd name="T87" fmla="*/ 465 h 3222"/>
              <a:gd name="T88" fmla="*/ 1418 w 3642"/>
              <a:gd name="T89" fmla="*/ 581 h 3222"/>
              <a:gd name="T90" fmla="*/ 1585 w 3642"/>
              <a:gd name="T91" fmla="*/ 567 h 3222"/>
              <a:gd name="T92" fmla="*/ 1679 w 3642"/>
              <a:gd name="T93" fmla="*/ 432 h 3222"/>
              <a:gd name="T94" fmla="*/ 1635 w 3642"/>
              <a:gd name="T95" fmla="*/ 270 h 3222"/>
              <a:gd name="T96" fmla="*/ 1486 w 3642"/>
              <a:gd name="T97" fmla="*/ 201 h 3222"/>
              <a:gd name="T98" fmla="*/ 877 w 3642"/>
              <a:gd name="T99" fmla="*/ 247 h 3222"/>
              <a:gd name="T100" fmla="*/ 808 w 3642"/>
              <a:gd name="T101" fmla="*/ 396 h 3222"/>
              <a:gd name="T102" fmla="*/ 877 w 3642"/>
              <a:gd name="T103" fmla="*/ 547 h 3222"/>
              <a:gd name="T104" fmla="*/ 1038 w 3642"/>
              <a:gd name="T105" fmla="*/ 591 h 3222"/>
              <a:gd name="T106" fmla="*/ 1173 w 3642"/>
              <a:gd name="T107" fmla="*/ 497 h 3222"/>
              <a:gd name="T108" fmla="*/ 1187 w 3642"/>
              <a:gd name="T109" fmla="*/ 329 h 3222"/>
              <a:gd name="T110" fmla="*/ 1072 w 3642"/>
              <a:gd name="T111" fmla="*/ 213 h 3222"/>
              <a:gd name="T112" fmla="*/ 1933 w 3642"/>
              <a:gd name="T113" fmla="*/ 1576 h 3222"/>
              <a:gd name="T114" fmla="*/ 1098 w 3642"/>
              <a:gd name="T115" fmla="*/ 1860 h 3222"/>
              <a:gd name="T116" fmla="*/ 1098 w 3642"/>
              <a:gd name="T117" fmla="*/ 2726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642" h="3222">
                <a:moveTo>
                  <a:pt x="300" y="2114"/>
                </a:moveTo>
                <a:lnTo>
                  <a:pt x="1098" y="2114"/>
                </a:lnTo>
                <a:lnTo>
                  <a:pt x="1098" y="2344"/>
                </a:lnTo>
                <a:lnTo>
                  <a:pt x="300" y="2344"/>
                </a:lnTo>
                <a:lnTo>
                  <a:pt x="300" y="2114"/>
                </a:lnTo>
                <a:close/>
                <a:moveTo>
                  <a:pt x="3508" y="1913"/>
                </a:moveTo>
                <a:lnTo>
                  <a:pt x="2445" y="2657"/>
                </a:lnTo>
                <a:lnTo>
                  <a:pt x="1366" y="1941"/>
                </a:lnTo>
                <a:lnTo>
                  <a:pt x="1366" y="3064"/>
                </a:lnTo>
                <a:lnTo>
                  <a:pt x="1370" y="3076"/>
                </a:lnTo>
                <a:lnTo>
                  <a:pt x="1378" y="3083"/>
                </a:lnTo>
                <a:lnTo>
                  <a:pt x="1389" y="3087"/>
                </a:lnTo>
                <a:lnTo>
                  <a:pt x="3485" y="3087"/>
                </a:lnTo>
                <a:lnTo>
                  <a:pt x="3497" y="3083"/>
                </a:lnTo>
                <a:lnTo>
                  <a:pt x="3506" y="3076"/>
                </a:lnTo>
                <a:lnTo>
                  <a:pt x="3508" y="3064"/>
                </a:lnTo>
                <a:lnTo>
                  <a:pt x="3508" y="1913"/>
                </a:lnTo>
                <a:close/>
                <a:moveTo>
                  <a:pt x="1483" y="1855"/>
                </a:moveTo>
                <a:lnTo>
                  <a:pt x="2443" y="2494"/>
                </a:lnTo>
                <a:lnTo>
                  <a:pt x="3353" y="1855"/>
                </a:lnTo>
                <a:lnTo>
                  <a:pt x="1483" y="1855"/>
                </a:lnTo>
                <a:close/>
                <a:moveTo>
                  <a:pt x="1389" y="1720"/>
                </a:moveTo>
                <a:lnTo>
                  <a:pt x="3485" y="1720"/>
                </a:lnTo>
                <a:lnTo>
                  <a:pt x="3517" y="1724"/>
                </a:lnTo>
                <a:lnTo>
                  <a:pt x="3547" y="1733"/>
                </a:lnTo>
                <a:lnTo>
                  <a:pt x="3573" y="1747"/>
                </a:lnTo>
                <a:lnTo>
                  <a:pt x="3596" y="1766"/>
                </a:lnTo>
                <a:lnTo>
                  <a:pt x="3615" y="1790"/>
                </a:lnTo>
                <a:lnTo>
                  <a:pt x="3630" y="1817"/>
                </a:lnTo>
                <a:lnTo>
                  <a:pt x="3639" y="1846"/>
                </a:lnTo>
                <a:lnTo>
                  <a:pt x="3642" y="1878"/>
                </a:lnTo>
                <a:lnTo>
                  <a:pt x="3642" y="3064"/>
                </a:lnTo>
                <a:lnTo>
                  <a:pt x="3639" y="3096"/>
                </a:lnTo>
                <a:lnTo>
                  <a:pt x="3630" y="3125"/>
                </a:lnTo>
                <a:lnTo>
                  <a:pt x="3615" y="3152"/>
                </a:lnTo>
                <a:lnTo>
                  <a:pt x="3596" y="3176"/>
                </a:lnTo>
                <a:lnTo>
                  <a:pt x="3573" y="3195"/>
                </a:lnTo>
                <a:lnTo>
                  <a:pt x="3547" y="3209"/>
                </a:lnTo>
                <a:lnTo>
                  <a:pt x="3517" y="3218"/>
                </a:lnTo>
                <a:lnTo>
                  <a:pt x="3485" y="3222"/>
                </a:lnTo>
                <a:lnTo>
                  <a:pt x="1389" y="3222"/>
                </a:lnTo>
                <a:lnTo>
                  <a:pt x="1357" y="3218"/>
                </a:lnTo>
                <a:lnTo>
                  <a:pt x="1328" y="3209"/>
                </a:lnTo>
                <a:lnTo>
                  <a:pt x="1301" y="3195"/>
                </a:lnTo>
                <a:lnTo>
                  <a:pt x="1278" y="3176"/>
                </a:lnTo>
                <a:lnTo>
                  <a:pt x="1259" y="3152"/>
                </a:lnTo>
                <a:lnTo>
                  <a:pt x="1244" y="3125"/>
                </a:lnTo>
                <a:lnTo>
                  <a:pt x="1235" y="3096"/>
                </a:lnTo>
                <a:lnTo>
                  <a:pt x="1232" y="3064"/>
                </a:lnTo>
                <a:lnTo>
                  <a:pt x="1232" y="1878"/>
                </a:lnTo>
                <a:lnTo>
                  <a:pt x="1235" y="1846"/>
                </a:lnTo>
                <a:lnTo>
                  <a:pt x="1244" y="1817"/>
                </a:lnTo>
                <a:lnTo>
                  <a:pt x="1259" y="1790"/>
                </a:lnTo>
                <a:lnTo>
                  <a:pt x="1278" y="1766"/>
                </a:lnTo>
                <a:lnTo>
                  <a:pt x="1301" y="1747"/>
                </a:lnTo>
                <a:lnTo>
                  <a:pt x="1328" y="1733"/>
                </a:lnTo>
                <a:lnTo>
                  <a:pt x="1357" y="1724"/>
                </a:lnTo>
                <a:lnTo>
                  <a:pt x="1389" y="1720"/>
                </a:lnTo>
                <a:close/>
                <a:moveTo>
                  <a:pt x="300" y="1508"/>
                </a:moveTo>
                <a:lnTo>
                  <a:pt x="1652" y="1508"/>
                </a:lnTo>
                <a:lnTo>
                  <a:pt x="1652" y="1576"/>
                </a:lnTo>
                <a:lnTo>
                  <a:pt x="1268" y="1576"/>
                </a:lnTo>
                <a:lnTo>
                  <a:pt x="1234" y="1580"/>
                </a:lnTo>
                <a:lnTo>
                  <a:pt x="1204" y="1589"/>
                </a:lnTo>
                <a:lnTo>
                  <a:pt x="1176" y="1603"/>
                </a:lnTo>
                <a:lnTo>
                  <a:pt x="1151" y="1623"/>
                </a:lnTo>
                <a:lnTo>
                  <a:pt x="1130" y="1647"/>
                </a:lnTo>
                <a:lnTo>
                  <a:pt x="1114" y="1675"/>
                </a:lnTo>
                <a:lnTo>
                  <a:pt x="1103" y="1706"/>
                </a:lnTo>
                <a:lnTo>
                  <a:pt x="1099" y="1738"/>
                </a:lnTo>
                <a:lnTo>
                  <a:pt x="300" y="1738"/>
                </a:lnTo>
                <a:lnTo>
                  <a:pt x="300" y="1508"/>
                </a:lnTo>
                <a:close/>
                <a:moveTo>
                  <a:pt x="1375" y="967"/>
                </a:moveTo>
                <a:lnTo>
                  <a:pt x="1375" y="1032"/>
                </a:lnTo>
                <a:lnTo>
                  <a:pt x="1560" y="1032"/>
                </a:lnTo>
                <a:lnTo>
                  <a:pt x="1560" y="967"/>
                </a:lnTo>
                <a:lnTo>
                  <a:pt x="1375" y="967"/>
                </a:lnTo>
                <a:close/>
                <a:moveTo>
                  <a:pt x="300" y="892"/>
                </a:moveTo>
                <a:lnTo>
                  <a:pt x="1652" y="892"/>
                </a:lnTo>
                <a:lnTo>
                  <a:pt x="1652" y="1123"/>
                </a:lnTo>
                <a:lnTo>
                  <a:pt x="300" y="1123"/>
                </a:lnTo>
                <a:lnTo>
                  <a:pt x="300" y="892"/>
                </a:lnTo>
                <a:close/>
                <a:moveTo>
                  <a:pt x="179" y="770"/>
                </a:moveTo>
                <a:lnTo>
                  <a:pt x="179" y="1246"/>
                </a:lnTo>
                <a:lnTo>
                  <a:pt x="1774" y="1246"/>
                </a:lnTo>
                <a:lnTo>
                  <a:pt x="1774" y="770"/>
                </a:lnTo>
                <a:lnTo>
                  <a:pt x="179" y="770"/>
                </a:lnTo>
                <a:close/>
                <a:moveTo>
                  <a:pt x="2492" y="707"/>
                </a:moveTo>
                <a:lnTo>
                  <a:pt x="2495" y="708"/>
                </a:lnTo>
                <a:lnTo>
                  <a:pt x="2500" y="709"/>
                </a:lnTo>
                <a:lnTo>
                  <a:pt x="2503" y="711"/>
                </a:lnTo>
                <a:lnTo>
                  <a:pt x="2509" y="717"/>
                </a:lnTo>
                <a:lnTo>
                  <a:pt x="2511" y="725"/>
                </a:lnTo>
                <a:lnTo>
                  <a:pt x="2509" y="733"/>
                </a:lnTo>
                <a:lnTo>
                  <a:pt x="2416" y="969"/>
                </a:lnTo>
                <a:lnTo>
                  <a:pt x="2536" y="969"/>
                </a:lnTo>
                <a:lnTo>
                  <a:pt x="2539" y="970"/>
                </a:lnTo>
                <a:lnTo>
                  <a:pt x="2549" y="970"/>
                </a:lnTo>
                <a:lnTo>
                  <a:pt x="2564" y="971"/>
                </a:lnTo>
                <a:lnTo>
                  <a:pt x="2564" y="970"/>
                </a:lnTo>
                <a:lnTo>
                  <a:pt x="2569" y="970"/>
                </a:lnTo>
                <a:lnTo>
                  <a:pt x="2583" y="970"/>
                </a:lnTo>
                <a:lnTo>
                  <a:pt x="2602" y="971"/>
                </a:lnTo>
                <a:lnTo>
                  <a:pt x="2628" y="973"/>
                </a:lnTo>
                <a:lnTo>
                  <a:pt x="2657" y="978"/>
                </a:lnTo>
                <a:lnTo>
                  <a:pt x="2690" y="984"/>
                </a:lnTo>
                <a:lnTo>
                  <a:pt x="2726" y="993"/>
                </a:lnTo>
                <a:lnTo>
                  <a:pt x="2765" y="1005"/>
                </a:lnTo>
                <a:lnTo>
                  <a:pt x="2806" y="1021"/>
                </a:lnTo>
                <a:lnTo>
                  <a:pt x="2847" y="1040"/>
                </a:lnTo>
                <a:lnTo>
                  <a:pt x="2887" y="1063"/>
                </a:lnTo>
                <a:lnTo>
                  <a:pt x="2928" y="1093"/>
                </a:lnTo>
                <a:lnTo>
                  <a:pt x="2966" y="1126"/>
                </a:lnTo>
                <a:lnTo>
                  <a:pt x="3002" y="1165"/>
                </a:lnTo>
                <a:lnTo>
                  <a:pt x="3032" y="1206"/>
                </a:lnTo>
                <a:lnTo>
                  <a:pt x="3058" y="1251"/>
                </a:lnTo>
                <a:lnTo>
                  <a:pt x="3079" y="1298"/>
                </a:lnTo>
                <a:lnTo>
                  <a:pt x="3095" y="1350"/>
                </a:lnTo>
                <a:lnTo>
                  <a:pt x="3107" y="1404"/>
                </a:lnTo>
                <a:lnTo>
                  <a:pt x="3114" y="1462"/>
                </a:lnTo>
                <a:lnTo>
                  <a:pt x="3116" y="1522"/>
                </a:lnTo>
                <a:lnTo>
                  <a:pt x="2891" y="1522"/>
                </a:lnTo>
                <a:lnTo>
                  <a:pt x="2888" y="1473"/>
                </a:lnTo>
                <a:lnTo>
                  <a:pt x="2882" y="1428"/>
                </a:lnTo>
                <a:lnTo>
                  <a:pt x="2871" y="1386"/>
                </a:lnTo>
                <a:lnTo>
                  <a:pt x="2854" y="1350"/>
                </a:lnTo>
                <a:lnTo>
                  <a:pt x="2834" y="1316"/>
                </a:lnTo>
                <a:lnTo>
                  <a:pt x="2808" y="1287"/>
                </a:lnTo>
                <a:lnTo>
                  <a:pt x="2781" y="1265"/>
                </a:lnTo>
                <a:lnTo>
                  <a:pt x="2752" y="1246"/>
                </a:lnTo>
                <a:lnTo>
                  <a:pt x="2722" y="1230"/>
                </a:lnTo>
                <a:lnTo>
                  <a:pt x="2691" y="1219"/>
                </a:lnTo>
                <a:lnTo>
                  <a:pt x="2663" y="1210"/>
                </a:lnTo>
                <a:lnTo>
                  <a:pt x="2636" y="1204"/>
                </a:lnTo>
                <a:lnTo>
                  <a:pt x="2613" y="1199"/>
                </a:lnTo>
                <a:lnTo>
                  <a:pt x="2593" y="1197"/>
                </a:lnTo>
                <a:lnTo>
                  <a:pt x="2578" y="1196"/>
                </a:lnTo>
                <a:lnTo>
                  <a:pt x="2416" y="1196"/>
                </a:lnTo>
                <a:lnTo>
                  <a:pt x="2509" y="1432"/>
                </a:lnTo>
                <a:lnTo>
                  <a:pt x="2511" y="1441"/>
                </a:lnTo>
                <a:lnTo>
                  <a:pt x="2509" y="1448"/>
                </a:lnTo>
                <a:lnTo>
                  <a:pt x="2503" y="1455"/>
                </a:lnTo>
                <a:lnTo>
                  <a:pt x="2495" y="1458"/>
                </a:lnTo>
                <a:lnTo>
                  <a:pt x="2488" y="1458"/>
                </a:lnTo>
                <a:lnTo>
                  <a:pt x="2480" y="1455"/>
                </a:lnTo>
                <a:lnTo>
                  <a:pt x="2018" y="1098"/>
                </a:lnTo>
                <a:lnTo>
                  <a:pt x="2015" y="1095"/>
                </a:lnTo>
                <a:lnTo>
                  <a:pt x="2013" y="1091"/>
                </a:lnTo>
                <a:lnTo>
                  <a:pt x="2012" y="1087"/>
                </a:lnTo>
                <a:lnTo>
                  <a:pt x="2010" y="1082"/>
                </a:lnTo>
                <a:lnTo>
                  <a:pt x="2012" y="1078"/>
                </a:lnTo>
                <a:lnTo>
                  <a:pt x="2013" y="1075"/>
                </a:lnTo>
                <a:lnTo>
                  <a:pt x="2015" y="1071"/>
                </a:lnTo>
                <a:lnTo>
                  <a:pt x="2018" y="1068"/>
                </a:lnTo>
                <a:lnTo>
                  <a:pt x="2480" y="711"/>
                </a:lnTo>
                <a:lnTo>
                  <a:pt x="2484" y="709"/>
                </a:lnTo>
                <a:lnTo>
                  <a:pt x="2488" y="708"/>
                </a:lnTo>
                <a:lnTo>
                  <a:pt x="2492" y="707"/>
                </a:lnTo>
                <a:close/>
                <a:moveTo>
                  <a:pt x="1486" y="322"/>
                </a:moveTo>
                <a:lnTo>
                  <a:pt x="1505" y="326"/>
                </a:lnTo>
                <a:lnTo>
                  <a:pt x="1523" y="332"/>
                </a:lnTo>
                <a:lnTo>
                  <a:pt x="1539" y="345"/>
                </a:lnTo>
                <a:lnTo>
                  <a:pt x="1550" y="359"/>
                </a:lnTo>
                <a:lnTo>
                  <a:pt x="1558" y="377"/>
                </a:lnTo>
                <a:lnTo>
                  <a:pt x="1560" y="396"/>
                </a:lnTo>
                <a:lnTo>
                  <a:pt x="1558" y="417"/>
                </a:lnTo>
                <a:lnTo>
                  <a:pt x="1550" y="435"/>
                </a:lnTo>
                <a:lnTo>
                  <a:pt x="1539" y="449"/>
                </a:lnTo>
                <a:lnTo>
                  <a:pt x="1523" y="462"/>
                </a:lnTo>
                <a:lnTo>
                  <a:pt x="1505" y="468"/>
                </a:lnTo>
                <a:lnTo>
                  <a:pt x="1486" y="472"/>
                </a:lnTo>
                <a:lnTo>
                  <a:pt x="1466" y="468"/>
                </a:lnTo>
                <a:lnTo>
                  <a:pt x="1448" y="462"/>
                </a:lnTo>
                <a:lnTo>
                  <a:pt x="1434" y="449"/>
                </a:lnTo>
                <a:lnTo>
                  <a:pt x="1421" y="435"/>
                </a:lnTo>
                <a:lnTo>
                  <a:pt x="1415" y="417"/>
                </a:lnTo>
                <a:lnTo>
                  <a:pt x="1411" y="396"/>
                </a:lnTo>
                <a:lnTo>
                  <a:pt x="1415" y="377"/>
                </a:lnTo>
                <a:lnTo>
                  <a:pt x="1421" y="359"/>
                </a:lnTo>
                <a:lnTo>
                  <a:pt x="1434" y="345"/>
                </a:lnTo>
                <a:lnTo>
                  <a:pt x="1448" y="332"/>
                </a:lnTo>
                <a:lnTo>
                  <a:pt x="1466" y="326"/>
                </a:lnTo>
                <a:lnTo>
                  <a:pt x="1486" y="322"/>
                </a:lnTo>
                <a:close/>
                <a:moveTo>
                  <a:pt x="1004" y="322"/>
                </a:moveTo>
                <a:lnTo>
                  <a:pt x="1024" y="326"/>
                </a:lnTo>
                <a:lnTo>
                  <a:pt x="1040" y="332"/>
                </a:lnTo>
                <a:lnTo>
                  <a:pt x="1056" y="345"/>
                </a:lnTo>
                <a:lnTo>
                  <a:pt x="1067" y="359"/>
                </a:lnTo>
                <a:lnTo>
                  <a:pt x="1075" y="377"/>
                </a:lnTo>
                <a:lnTo>
                  <a:pt x="1077" y="396"/>
                </a:lnTo>
                <a:lnTo>
                  <a:pt x="1075" y="417"/>
                </a:lnTo>
                <a:lnTo>
                  <a:pt x="1067" y="435"/>
                </a:lnTo>
                <a:lnTo>
                  <a:pt x="1056" y="449"/>
                </a:lnTo>
                <a:lnTo>
                  <a:pt x="1040" y="462"/>
                </a:lnTo>
                <a:lnTo>
                  <a:pt x="1024" y="468"/>
                </a:lnTo>
                <a:lnTo>
                  <a:pt x="1004" y="472"/>
                </a:lnTo>
                <a:lnTo>
                  <a:pt x="983" y="468"/>
                </a:lnTo>
                <a:lnTo>
                  <a:pt x="967" y="462"/>
                </a:lnTo>
                <a:lnTo>
                  <a:pt x="951" y="449"/>
                </a:lnTo>
                <a:lnTo>
                  <a:pt x="940" y="435"/>
                </a:lnTo>
                <a:lnTo>
                  <a:pt x="932" y="417"/>
                </a:lnTo>
                <a:lnTo>
                  <a:pt x="930" y="396"/>
                </a:lnTo>
                <a:lnTo>
                  <a:pt x="932" y="377"/>
                </a:lnTo>
                <a:lnTo>
                  <a:pt x="940" y="359"/>
                </a:lnTo>
                <a:lnTo>
                  <a:pt x="951" y="345"/>
                </a:lnTo>
                <a:lnTo>
                  <a:pt x="967" y="332"/>
                </a:lnTo>
                <a:lnTo>
                  <a:pt x="983" y="326"/>
                </a:lnTo>
                <a:lnTo>
                  <a:pt x="1004" y="322"/>
                </a:lnTo>
                <a:close/>
                <a:moveTo>
                  <a:pt x="1486" y="201"/>
                </a:moveTo>
                <a:lnTo>
                  <a:pt x="1450" y="203"/>
                </a:lnTo>
                <a:lnTo>
                  <a:pt x="1418" y="213"/>
                </a:lnTo>
                <a:lnTo>
                  <a:pt x="1387" y="228"/>
                </a:lnTo>
                <a:lnTo>
                  <a:pt x="1360" y="247"/>
                </a:lnTo>
                <a:lnTo>
                  <a:pt x="1336" y="270"/>
                </a:lnTo>
                <a:lnTo>
                  <a:pt x="1316" y="297"/>
                </a:lnTo>
                <a:lnTo>
                  <a:pt x="1303" y="329"/>
                </a:lnTo>
                <a:lnTo>
                  <a:pt x="1292" y="362"/>
                </a:lnTo>
                <a:lnTo>
                  <a:pt x="1290" y="396"/>
                </a:lnTo>
                <a:lnTo>
                  <a:pt x="1292" y="432"/>
                </a:lnTo>
                <a:lnTo>
                  <a:pt x="1303" y="465"/>
                </a:lnTo>
                <a:lnTo>
                  <a:pt x="1316" y="497"/>
                </a:lnTo>
                <a:lnTo>
                  <a:pt x="1336" y="523"/>
                </a:lnTo>
                <a:lnTo>
                  <a:pt x="1360" y="547"/>
                </a:lnTo>
                <a:lnTo>
                  <a:pt x="1387" y="567"/>
                </a:lnTo>
                <a:lnTo>
                  <a:pt x="1418" y="581"/>
                </a:lnTo>
                <a:lnTo>
                  <a:pt x="1450" y="591"/>
                </a:lnTo>
                <a:lnTo>
                  <a:pt x="1486" y="593"/>
                </a:lnTo>
                <a:lnTo>
                  <a:pt x="1521" y="591"/>
                </a:lnTo>
                <a:lnTo>
                  <a:pt x="1555" y="581"/>
                </a:lnTo>
                <a:lnTo>
                  <a:pt x="1585" y="567"/>
                </a:lnTo>
                <a:lnTo>
                  <a:pt x="1612" y="547"/>
                </a:lnTo>
                <a:lnTo>
                  <a:pt x="1635" y="523"/>
                </a:lnTo>
                <a:lnTo>
                  <a:pt x="1655" y="497"/>
                </a:lnTo>
                <a:lnTo>
                  <a:pt x="1670" y="465"/>
                </a:lnTo>
                <a:lnTo>
                  <a:pt x="1679" y="432"/>
                </a:lnTo>
                <a:lnTo>
                  <a:pt x="1682" y="396"/>
                </a:lnTo>
                <a:lnTo>
                  <a:pt x="1679" y="362"/>
                </a:lnTo>
                <a:lnTo>
                  <a:pt x="1670" y="329"/>
                </a:lnTo>
                <a:lnTo>
                  <a:pt x="1655" y="297"/>
                </a:lnTo>
                <a:lnTo>
                  <a:pt x="1635" y="270"/>
                </a:lnTo>
                <a:lnTo>
                  <a:pt x="1612" y="247"/>
                </a:lnTo>
                <a:lnTo>
                  <a:pt x="1585" y="228"/>
                </a:lnTo>
                <a:lnTo>
                  <a:pt x="1555" y="213"/>
                </a:lnTo>
                <a:lnTo>
                  <a:pt x="1521" y="203"/>
                </a:lnTo>
                <a:lnTo>
                  <a:pt x="1486" y="201"/>
                </a:lnTo>
                <a:close/>
                <a:moveTo>
                  <a:pt x="1004" y="201"/>
                </a:moveTo>
                <a:lnTo>
                  <a:pt x="968" y="203"/>
                </a:lnTo>
                <a:lnTo>
                  <a:pt x="935" y="213"/>
                </a:lnTo>
                <a:lnTo>
                  <a:pt x="905" y="228"/>
                </a:lnTo>
                <a:lnTo>
                  <a:pt x="877" y="247"/>
                </a:lnTo>
                <a:lnTo>
                  <a:pt x="853" y="270"/>
                </a:lnTo>
                <a:lnTo>
                  <a:pt x="834" y="297"/>
                </a:lnTo>
                <a:lnTo>
                  <a:pt x="820" y="329"/>
                </a:lnTo>
                <a:lnTo>
                  <a:pt x="811" y="362"/>
                </a:lnTo>
                <a:lnTo>
                  <a:pt x="808" y="396"/>
                </a:lnTo>
                <a:lnTo>
                  <a:pt x="811" y="432"/>
                </a:lnTo>
                <a:lnTo>
                  <a:pt x="820" y="465"/>
                </a:lnTo>
                <a:lnTo>
                  <a:pt x="834" y="497"/>
                </a:lnTo>
                <a:lnTo>
                  <a:pt x="853" y="523"/>
                </a:lnTo>
                <a:lnTo>
                  <a:pt x="877" y="547"/>
                </a:lnTo>
                <a:lnTo>
                  <a:pt x="905" y="567"/>
                </a:lnTo>
                <a:lnTo>
                  <a:pt x="935" y="581"/>
                </a:lnTo>
                <a:lnTo>
                  <a:pt x="968" y="591"/>
                </a:lnTo>
                <a:lnTo>
                  <a:pt x="1004" y="593"/>
                </a:lnTo>
                <a:lnTo>
                  <a:pt x="1038" y="591"/>
                </a:lnTo>
                <a:lnTo>
                  <a:pt x="1072" y="581"/>
                </a:lnTo>
                <a:lnTo>
                  <a:pt x="1102" y="567"/>
                </a:lnTo>
                <a:lnTo>
                  <a:pt x="1130" y="547"/>
                </a:lnTo>
                <a:lnTo>
                  <a:pt x="1154" y="523"/>
                </a:lnTo>
                <a:lnTo>
                  <a:pt x="1173" y="497"/>
                </a:lnTo>
                <a:lnTo>
                  <a:pt x="1187" y="465"/>
                </a:lnTo>
                <a:lnTo>
                  <a:pt x="1196" y="432"/>
                </a:lnTo>
                <a:lnTo>
                  <a:pt x="1200" y="396"/>
                </a:lnTo>
                <a:lnTo>
                  <a:pt x="1196" y="362"/>
                </a:lnTo>
                <a:lnTo>
                  <a:pt x="1187" y="329"/>
                </a:lnTo>
                <a:lnTo>
                  <a:pt x="1173" y="297"/>
                </a:lnTo>
                <a:lnTo>
                  <a:pt x="1154" y="270"/>
                </a:lnTo>
                <a:lnTo>
                  <a:pt x="1130" y="247"/>
                </a:lnTo>
                <a:lnTo>
                  <a:pt x="1102" y="228"/>
                </a:lnTo>
                <a:lnTo>
                  <a:pt x="1072" y="213"/>
                </a:lnTo>
                <a:lnTo>
                  <a:pt x="1038" y="203"/>
                </a:lnTo>
                <a:lnTo>
                  <a:pt x="1004" y="201"/>
                </a:lnTo>
                <a:close/>
                <a:moveTo>
                  <a:pt x="0" y="0"/>
                </a:moveTo>
                <a:lnTo>
                  <a:pt x="1933" y="2"/>
                </a:lnTo>
                <a:lnTo>
                  <a:pt x="1933" y="1576"/>
                </a:lnTo>
                <a:lnTo>
                  <a:pt x="1774" y="1576"/>
                </a:lnTo>
                <a:lnTo>
                  <a:pt x="1774" y="1385"/>
                </a:lnTo>
                <a:lnTo>
                  <a:pt x="179" y="1385"/>
                </a:lnTo>
                <a:lnTo>
                  <a:pt x="179" y="1860"/>
                </a:lnTo>
                <a:lnTo>
                  <a:pt x="1098" y="1860"/>
                </a:lnTo>
                <a:lnTo>
                  <a:pt x="1098" y="1991"/>
                </a:lnTo>
                <a:lnTo>
                  <a:pt x="179" y="1991"/>
                </a:lnTo>
                <a:lnTo>
                  <a:pt x="179" y="2467"/>
                </a:lnTo>
                <a:lnTo>
                  <a:pt x="1098" y="2467"/>
                </a:lnTo>
                <a:lnTo>
                  <a:pt x="1098" y="2726"/>
                </a:lnTo>
                <a:lnTo>
                  <a:pt x="0" y="272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</a:endParaRPr>
          </a:p>
        </p:txBody>
      </p:sp>
      <p:cxnSp>
        <p:nvCxnSpPr>
          <p:cNvPr id="56" name="Straight Connector 16">
            <a:extLst>
              <a:ext uri="{FF2B5EF4-FFF2-40B4-BE49-F238E27FC236}">
                <a16:creationId xmlns:a16="http://schemas.microsoft.com/office/drawing/2014/main" id="{8B6B36A9-CCB7-458F-A95F-831E9C433E3D}"/>
              </a:ext>
            </a:extLst>
          </p:cNvPr>
          <p:cNvCxnSpPr>
            <a:cxnSpLocks/>
            <a:endCxn id="36" idx="6"/>
          </p:cNvCxnSpPr>
          <p:nvPr/>
        </p:nvCxnSpPr>
        <p:spPr>
          <a:xfrm flipH="1">
            <a:off x="6482594" y="4901065"/>
            <a:ext cx="68020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22"/>
          <p:cNvSpPr>
            <a:spLocks noEditPoints="1"/>
          </p:cNvSpPr>
          <p:nvPr/>
        </p:nvSpPr>
        <p:spPr bwMode="auto">
          <a:xfrm>
            <a:off x="6148597" y="4004604"/>
            <a:ext cx="283097" cy="381433"/>
          </a:xfrm>
          <a:custGeom>
            <a:avLst/>
            <a:gdLst>
              <a:gd name="T0" fmla="*/ 1893 w 2504"/>
              <a:gd name="T1" fmla="*/ 2632 h 3282"/>
              <a:gd name="T2" fmla="*/ 1998 w 2504"/>
              <a:gd name="T3" fmla="*/ 2700 h 3282"/>
              <a:gd name="T4" fmla="*/ 2041 w 2504"/>
              <a:gd name="T5" fmla="*/ 2581 h 3282"/>
              <a:gd name="T6" fmla="*/ 2066 w 2504"/>
              <a:gd name="T7" fmla="*/ 1485 h 3282"/>
              <a:gd name="T8" fmla="*/ 2152 w 2504"/>
              <a:gd name="T9" fmla="*/ 1638 h 3282"/>
              <a:gd name="T10" fmla="*/ 1864 w 2504"/>
              <a:gd name="T11" fmla="*/ 1932 h 3282"/>
              <a:gd name="T12" fmla="*/ 1714 w 2504"/>
              <a:gd name="T13" fmla="*/ 1844 h 3282"/>
              <a:gd name="T14" fmla="*/ 1930 w 2504"/>
              <a:gd name="T15" fmla="*/ 1513 h 3282"/>
              <a:gd name="T16" fmla="*/ 1866 w 2504"/>
              <a:gd name="T17" fmla="*/ 1269 h 3282"/>
              <a:gd name="T18" fmla="*/ 1924 w 2504"/>
              <a:gd name="T19" fmla="*/ 1435 h 3282"/>
              <a:gd name="T20" fmla="*/ 1618 w 2504"/>
              <a:gd name="T21" fmla="*/ 1707 h 3282"/>
              <a:gd name="T22" fmla="*/ 1485 w 2504"/>
              <a:gd name="T23" fmla="*/ 1593 h 3282"/>
              <a:gd name="T24" fmla="*/ 1727 w 2504"/>
              <a:gd name="T25" fmla="*/ 1269 h 3282"/>
              <a:gd name="T26" fmla="*/ 376 w 2504"/>
              <a:gd name="T27" fmla="*/ 1249 h 3282"/>
              <a:gd name="T28" fmla="*/ 645 w 2504"/>
              <a:gd name="T29" fmla="*/ 1028 h 3282"/>
              <a:gd name="T30" fmla="*/ 916 w 2504"/>
              <a:gd name="T31" fmla="*/ 613 h 3282"/>
              <a:gd name="T32" fmla="*/ 1527 w 2504"/>
              <a:gd name="T33" fmla="*/ 1031 h 3282"/>
              <a:gd name="T34" fmla="*/ 1689 w 2504"/>
              <a:gd name="T35" fmla="*/ 1089 h 3282"/>
              <a:gd name="T36" fmla="*/ 1651 w 2504"/>
              <a:gd name="T37" fmla="*/ 1273 h 3282"/>
              <a:gd name="T38" fmla="*/ 1348 w 2504"/>
              <a:gd name="T39" fmla="*/ 1471 h 3282"/>
              <a:gd name="T40" fmla="*/ 1262 w 2504"/>
              <a:gd name="T41" fmla="*/ 1318 h 3282"/>
              <a:gd name="T42" fmla="*/ 190 w 2504"/>
              <a:gd name="T43" fmla="*/ 1635 h 3282"/>
              <a:gd name="T44" fmla="*/ 463 w 2504"/>
              <a:gd name="T45" fmla="*/ 1576 h 3282"/>
              <a:gd name="T46" fmla="*/ 585 w 2504"/>
              <a:gd name="T47" fmla="*/ 1427 h 3282"/>
              <a:gd name="T48" fmla="*/ 719 w 2504"/>
              <a:gd name="T49" fmla="*/ 1518 h 3282"/>
              <a:gd name="T50" fmla="*/ 714 w 2504"/>
              <a:gd name="T51" fmla="*/ 1802 h 3282"/>
              <a:gd name="T52" fmla="*/ 662 w 2504"/>
              <a:gd name="T53" fmla="*/ 2115 h 3282"/>
              <a:gd name="T54" fmla="*/ 2063 w 2504"/>
              <a:gd name="T55" fmla="*/ 2161 h 3282"/>
              <a:gd name="T56" fmla="*/ 1930 w 2504"/>
              <a:gd name="T57" fmla="*/ 2046 h 3282"/>
              <a:gd name="T58" fmla="*/ 2172 w 2504"/>
              <a:gd name="T59" fmla="*/ 1723 h 3282"/>
              <a:gd name="T60" fmla="*/ 2340 w 2504"/>
              <a:gd name="T61" fmla="*/ 1749 h 3282"/>
              <a:gd name="T62" fmla="*/ 2340 w 2504"/>
              <a:gd name="T63" fmla="*/ 1931 h 3282"/>
              <a:gd name="T64" fmla="*/ 2504 w 2504"/>
              <a:gd name="T65" fmla="*/ 2231 h 3282"/>
              <a:gd name="T66" fmla="*/ 1668 w 2504"/>
              <a:gd name="T67" fmla="*/ 3151 h 3282"/>
              <a:gd name="T68" fmla="*/ 1361 w 2504"/>
              <a:gd name="T69" fmla="*/ 2988 h 3282"/>
              <a:gd name="T70" fmla="*/ 1141 w 2504"/>
              <a:gd name="T71" fmla="*/ 3191 h 3282"/>
              <a:gd name="T72" fmla="*/ 880 w 2504"/>
              <a:gd name="T73" fmla="*/ 3281 h 3282"/>
              <a:gd name="T74" fmla="*/ 677 w 2504"/>
              <a:gd name="T75" fmla="*/ 3250 h 3282"/>
              <a:gd name="T76" fmla="*/ 517 w 2504"/>
              <a:gd name="T77" fmla="*/ 3158 h 3282"/>
              <a:gd name="T78" fmla="*/ 253 w 2504"/>
              <a:gd name="T79" fmla="*/ 2839 h 3282"/>
              <a:gd name="T80" fmla="*/ 201 w 2504"/>
              <a:gd name="T81" fmla="*/ 2530 h 3282"/>
              <a:gd name="T82" fmla="*/ 243 w 2504"/>
              <a:gd name="T83" fmla="*/ 2381 h 3282"/>
              <a:gd name="T84" fmla="*/ 334 w 2504"/>
              <a:gd name="T85" fmla="*/ 2042 h 3282"/>
              <a:gd name="T86" fmla="*/ 4 w 2504"/>
              <a:gd name="T87" fmla="*/ 1491 h 3282"/>
              <a:gd name="T88" fmla="*/ 888 w 2504"/>
              <a:gd name="T89" fmla="*/ 613 h 3282"/>
              <a:gd name="T90" fmla="*/ 1115 w 2504"/>
              <a:gd name="T91" fmla="*/ 452 h 3282"/>
              <a:gd name="T92" fmla="*/ 828 w 2504"/>
              <a:gd name="T93" fmla="*/ 459 h 3282"/>
              <a:gd name="T94" fmla="*/ 742 w 2504"/>
              <a:gd name="T95" fmla="*/ 381 h 3282"/>
              <a:gd name="T96" fmla="*/ 1069 w 2504"/>
              <a:gd name="T97" fmla="*/ 211 h 3282"/>
              <a:gd name="T98" fmla="*/ 1054 w 2504"/>
              <a:gd name="T99" fmla="*/ 314 h 3282"/>
              <a:gd name="T100" fmla="*/ 700 w 2504"/>
              <a:gd name="T101" fmla="*/ 314 h 3282"/>
              <a:gd name="T102" fmla="*/ 684 w 2504"/>
              <a:gd name="T103" fmla="*/ 212 h 3282"/>
              <a:gd name="T104" fmla="*/ 993 w 2504"/>
              <a:gd name="T105" fmla="*/ 10 h 3282"/>
              <a:gd name="T106" fmla="*/ 1290 w 2504"/>
              <a:gd name="T107" fmla="*/ 274 h 3282"/>
              <a:gd name="T108" fmla="*/ 904 w 2504"/>
              <a:gd name="T109" fmla="*/ 101 h 3282"/>
              <a:gd name="T110" fmla="*/ 506 w 2504"/>
              <a:gd name="T111" fmla="*/ 235 h 3282"/>
              <a:gd name="T112" fmla="*/ 705 w 2504"/>
              <a:gd name="T113" fmla="*/ 23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04" h="3282">
                <a:moveTo>
                  <a:pt x="1964" y="2543"/>
                </a:moveTo>
                <a:lnTo>
                  <a:pt x="1947" y="2547"/>
                </a:lnTo>
                <a:lnTo>
                  <a:pt x="1931" y="2555"/>
                </a:lnTo>
                <a:lnTo>
                  <a:pt x="1916" y="2567"/>
                </a:lnTo>
                <a:lnTo>
                  <a:pt x="1905" y="2581"/>
                </a:lnTo>
                <a:lnTo>
                  <a:pt x="1897" y="2597"/>
                </a:lnTo>
                <a:lnTo>
                  <a:pt x="1893" y="2615"/>
                </a:lnTo>
                <a:lnTo>
                  <a:pt x="1893" y="2632"/>
                </a:lnTo>
                <a:lnTo>
                  <a:pt x="1897" y="2650"/>
                </a:lnTo>
                <a:lnTo>
                  <a:pt x="1905" y="2666"/>
                </a:lnTo>
                <a:lnTo>
                  <a:pt x="1916" y="2682"/>
                </a:lnTo>
                <a:lnTo>
                  <a:pt x="1931" y="2693"/>
                </a:lnTo>
                <a:lnTo>
                  <a:pt x="1947" y="2700"/>
                </a:lnTo>
                <a:lnTo>
                  <a:pt x="1964" y="2705"/>
                </a:lnTo>
                <a:lnTo>
                  <a:pt x="1982" y="2705"/>
                </a:lnTo>
                <a:lnTo>
                  <a:pt x="1998" y="2700"/>
                </a:lnTo>
                <a:lnTo>
                  <a:pt x="2014" y="2693"/>
                </a:lnTo>
                <a:lnTo>
                  <a:pt x="2029" y="2682"/>
                </a:lnTo>
                <a:lnTo>
                  <a:pt x="2041" y="2666"/>
                </a:lnTo>
                <a:lnTo>
                  <a:pt x="2048" y="2650"/>
                </a:lnTo>
                <a:lnTo>
                  <a:pt x="2052" y="2632"/>
                </a:lnTo>
                <a:lnTo>
                  <a:pt x="2052" y="2615"/>
                </a:lnTo>
                <a:lnTo>
                  <a:pt x="2048" y="2597"/>
                </a:lnTo>
                <a:lnTo>
                  <a:pt x="2041" y="2581"/>
                </a:lnTo>
                <a:lnTo>
                  <a:pt x="2029" y="2567"/>
                </a:lnTo>
                <a:lnTo>
                  <a:pt x="2014" y="2555"/>
                </a:lnTo>
                <a:lnTo>
                  <a:pt x="1998" y="2547"/>
                </a:lnTo>
                <a:lnTo>
                  <a:pt x="1981" y="2543"/>
                </a:lnTo>
                <a:lnTo>
                  <a:pt x="1964" y="2543"/>
                </a:lnTo>
                <a:close/>
                <a:moveTo>
                  <a:pt x="2019" y="1475"/>
                </a:moveTo>
                <a:lnTo>
                  <a:pt x="2043" y="1477"/>
                </a:lnTo>
                <a:lnTo>
                  <a:pt x="2066" y="1485"/>
                </a:lnTo>
                <a:lnTo>
                  <a:pt x="2088" y="1496"/>
                </a:lnTo>
                <a:lnTo>
                  <a:pt x="2107" y="1513"/>
                </a:lnTo>
                <a:lnTo>
                  <a:pt x="2118" y="1523"/>
                </a:lnTo>
                <a:lnTo>
                  <a:pt x="2134" y="1542"/>
                </a:lnTo>
                <a:lnTo>
                  <a:pt x="2145" y="1565"/>
                </a:lnTo>
                <a:lnTo>
                  <a:pt x="2152" y="1589"/>
                </a:lnTo>
                <a:lnTo>
                  <a:pt x="2154" y="1613"/>
                </a:lnTo>
                <a:lnTo>
                  <a:pt x="2152" y="1638"/>
                </a:lnTo>
                <a:lnTo>
                  <a:pt x="2145" y="1662"/>
                </a:lnTo>
                <a:lnTo>
                  <a:pt x="2134" y="1685"/>
                </a:lnTo>
                <a:lnTo>
                  <a:pt x="2118" y="1704"/>
                </a:lnTo>
                <a:lnTo>
                  <a:pt x="2095" y="1727"/>
                </a:lnTo>
                <a:lnTo>
                  <a:pt x="1930" y="1896"/>
                </a:lnTo>
                <a:lnTo>
                  <a:pt x="1909" y="1912"/>
                </a:lnTo>
                <a:lnTo>
                  <a:pt x="1887" y="1925"/>
                </a:lnTo>
                <a:lnTo>
                  <a:pt x="1864" y="1932"/>
                </a:lnTo>
                <a:lnTo>
                  <a:pt x="1840" y="1934"/>
                </a:lnTo>
                <a:lnTo>
                  <a:pt x="1816" y="1932"/>
                </a:lnTo>
                <a:lnTo>
                  <a:pt x="1793" y="1925"/>
                </a:lnTo>
                <a:lnTo>
                  <a:pt x="1771" y="1912"/>
                </a:lnTo>
                <a:lnTo>
                  <a:pt x="1751" y="1896"/>
                </a:lnTo>
                <a:lnTo>
                  <a:pt x="1742" y="1887"/>
                </a:lnTo>
                <a:lnTo>
                  <a:pt x="1725" y="1866"/>
                </a:lnTo>
                <a:lnTo>
                  <a:pt x="1714" y="1844"/>
                </a:lnTo>
                <a:lnTo>
                  <a:pt x="1707" y="1820"/>
                </a:lnTo>
                <a:lnTo>
                  <a:pt x="1705" y="1796"/>
                </a:lnTo>
                <a:lnTo>
                  <a:pt x="1707" y="1771"/>
                </a:lnTo>
                <a:lnTo>
                  <a:pt x="1714" y="1747"/>
                </a:lnTo>
                <a:lnTo>
                  <a:pt x="1725" y="1725"/>
                </a:lnTo>
                <a:lnTo>
                  <a:pt x="1742" y="1705"/>
                </a:lnTo>
                <a:lnTo>
                  <a:pt x="1908" y="1535"/>
                </a:lnTo>
                <a:lnTo>
                  <a:pt x="1930" y="1513"/>
                </a:lnTo>
                <a:lnTo>
                  <a:pt x="1949" y="1496"/>
                </a:lnTo>
                <a:lnTo>
                  <a:pt x="1971" y="1485"/>
                </a:lnTo>
                <a:lnTo>
                  <a:pt x="1994" y="1477"/>
                </a:lnTo>
                <a:lnTo>
                  <a:pt x="2019" y="1475"/>
                </a:lnTo>
                <a:close/>
                <a:moveTo>
                  <a:pt x="1796" y="1249"/>
                </a:moveTo>
                <a:lnTo>
                  <a:pt x="1820" y="1251"/>
                </a:lnTo>
                <a:lnTo>
                  <a:pt x="1844" y="1258"/>
                </a:lnTo>
                <a:lnTo>
                  <a:pt x="1866" y="1269"/>
                </a:lnTo>
                <a:lnTo>
                  <a:pt x="1885" y="1286"/>
                </a:lnTo>
                <a:lnTo>
                  <a:pt x="1895" y="1296"/>
                </a:lnTo>
                <a:lnTo>
                  <a:pt x="1911" y="1316"/>
                </a:lnTo>
                <a:lnTo>
                  <a:pt x="1924" y="1338"/>
                </a:lnTo>
                <a:lnTo>
                  <a:pt x="1930" y="1362"/>
                </a:lnTo>
                <a:lnTo>
                  <a:pt x="1933" y="1387"/>
                </a:lnTo>
                <a:lnTo>
                  <a:pt x="1930" y="1412"/>
                </a:lnTo>
                <a:lnTo>
                  <a:pt x="1924" y="1435"/>
                </a:lnTo>
                <a:lnTo>
                  <a:pt x="1911" y="1458"/>
                </a:lnTo>
                <a:lnTo>
                  <a:pt x="1895" y="1477"/>
                </a:lnTo>
                <a:lnTo>
                  <a:pt x="1874" y="1500"/>
                </a:lnTo>
                <a:lnTo>
                  <a:pt x="1707" y="1669"/>
                </a:lnTo>
                <a:lnTo>
                  <a:pt x="1687" y="1686"/>
                </a:lnTo>
                <a:lnTo>
                  <a:pt x="1666" y="1698"/>
                </a:lnTo>
                <a:lnTo>
                  <a:pt x="1642" y="1705"/>
                </a:lnTo>
                <a:lnTo>
                  <a:pt x="1618" y="1707"/>
                </a:lnTo>
                <a:lnTo>
                  <a:pt x="1594" y="1705"/>
                </a:lnTo>
                <a:lnTo>
                  <a:pt x="1571" y="1698"/>
                </a:lnTo>
                <a:lnTo>
                  <a:pt x="1549" y="1686"/>
                </a:lnTo>
                <a:lnTo>
                  <a:pt x="1529" y="1669"/>
                </a:lnTo>
                <a:lnTo>
                  <a:pt x="1519" y="1660"/>
                </a:lnTo>
                <a:lnTo>
                  <a:pt x="1503" y="1639"/>
                </a:lnTo>
                <a:lnTo>
                  <a:pt x="1492" y="1618"/>
                </a:lnTo>
                <a:lnTo>
                  <a:pt x="1485" y="1593"/>
                </a:lnTo>
                <a:lnTo>
                  <a:pt x="1482" y="1569"/>
                </a:lnTo>
                <a:lnTo>
                  <a:pt x="1485" y="1544"/>
                </a:lnTo>
                <a:lnTo>
                  <a:pt x="1492" y="1521"/>
                </a:lnTo>
                <a:lnTo>
                  <a:pt x="1503" y="1498"/>
                </a:lnTo>
                <a:lnTo>
                  <a:pt x="1519" y="1479"/>
                </a:lnTo>
                <a:lnTo>
                  <a:pt x="1541" y="1456"/>
                </a:lnTo>
                <a:lnTo>
                  <a:pt x="1707" y="1286"/>
                </a:lnTo>
                <a:lnTo>
                  <a:pt x="1727" y="1269"/>
                </a:lnTo>
                <a:lnTo>
                  <a:pt x="1750" y="1258"/>
                </a:lnTo>
                <a:lnTo>
                  <a:pt x="1773" y="1251"/>
                </a:lnTo>
                <a:lnTo>
                  <a:pt x="1796" y="1249"/>
                </a:lnTo>
                <a:close/>
                <a:moveTo>
                  <a:pt x="632" y="994"/>
                </a:moveTo>
                <a:lnTo>
                  <a:pt x="624" y="995"/>
                </a:lnTo>
                <a:lnTo>
                  <a:pt x="618" y="999"/>
                </a:lnTo>
                <a:lnTo>
                  <a:pt x="380" y="1243"/>
                </a:lnTo>
                <a:lnTo>
                  <a:pt x="376" y="1249"/>
                </a:lnTo>
                <a:lnTo>
                  <a:pt x="374" y="1257"/>
                </a:lnTo>
                <a:lnTo>
                  <a:pt x="376" y="1264"/>
                </a:lnTo>
                <a:lnTo>
                  <a:pt x="380" y="1270"/>
                </a:lnTo>
                <a:lnTo>
                  <a:pt x="386" y="1275"/>
                </a:lnTo>
                <a:lnTo>
                  <a:pt x="393" y="1277"/>
                </a:lnTo>
                <a:lnTo>
                  <a:pt x="401" y="1275"/>
                </a:lnTo>
                <a:lnTo>
                  <a:pt x="407" y="1270"/>
                </a:lnTo>
                <a:lnTo>
                  <a:pt x="645" y="1028"/>
                </a:lnTo>
                <a:lnTo>
                  <a:pt x="649" y="1021"/>
                </a:lnTo>
                <a:lnTo>
                  <a:pt x="651" y="1014"/>
                </a:lnTo>
                <a:lnTo>
                  <a:pt x="649" y="1007"/>
                </a:lnTo>
                <a:lnTo>
                  <a:pt x="645" y="1000"/>
                </a:lnTo>
                <a:lnTo>
                  <a:pt x="639" y="996"/>
                </a:lnTo>
                <a:lnTo>
                  <a:pt x="632" y="994"/>
                </a:lnTo>
                <a:close/>
                <a:moveTo>
                  <a:pt x="888" y="613"/>
                </a:moveTo>
                <a:lnTo>
                  <a:pt x="916" y="613"/>
                </a:lnTo>
                <a:lnTo>
                  <a:pt x="942" y="617"/>
                </a:lnTo>
                <a:lnTo>
                  <a:pt x="968" y="626"/>
                </a:lnTo>
                <a:lnTo>
                  <a:pt x="993" y="641"/>
                </a:lnTo>
                <a:lnTo>
                  <a:pt x="1015" y="659"/>
                </a:lnTo>
                <a:lnTo>
                  <a:pt x="1446" y="1099"/>
                </a:lnTo>
                <a:lnTo>
                  <a:pt x="1485" y="1059"/>
                </a:lnTo>
                <a:lnTo>
                  <a:pt x="1505" y="1043"/>
                </a:lnTo>
                <a:lnTo>
                  <a:pt x="1527" y="1031"/>
                </a:lnTo>
                <a:lnTo>
                  <a:pt x="1551" y="1024"/>
                </a:lnTo>
                <a:lnTo>
                  <a:pt x="1575" y="1021"/>
                </a:lnTo>
                <a:lnTo>
                  <a:pt x="1598" y="1024"/>
                </a:lnTo>
                <a:lnTo>
                  <a:pt x="1621" y="1031"/>
                </a:lnTo>
                <a:lnTo>
                  <a:pt x="1644" y="1043"/>
                </a:lnTo>
                <a:lnTo>
                  <a:pt x="1664" y="1059"/>
                </a:lnTo>
                <a:lnTo>
                  <a:pt x="1674" y="1069"/>
                </a:lnTo>
                <a:lnTo>
                  <a:pt x="1689" y="1089"/>
                </a:lnTo>
                <a:lnTo>
                  <a:pt x="1701" y="1112"/>
                </a:lnTo>
                <a:lnTo>
                  <a:pt x="1708" y="1135"/>
                </a:lnTo>
                <a:lnTo>
                  <a:pt x="1710" y="1160"/>
                </a:lnTo>
                <a:lnTo>
                  <a:pt x="1708" y="1185"/>
                </a:lnTo>
                <a:lnTo>
                  <a:pt x="1701" y="1209"/>
                </a:lnTo>
                <a:lnTo>
                  <a:pt x="1689" y="1230"/>
                </a:lnTo>
                <a:lnTo>
                  <a:pt x="1674" y="1251"/>
                </a:lnTo>
                <a:lnTo>
                  <a:pt x="1651" y="1273"/>
                </a:lnTo>
                <a:lnTo>
                  <a:pt x="1507" y="1421"/>
                </a:lnTo>
                <a:lnTo>
                  <a:pt x="1485" y="1442"/>
                </a:lnTo>
                <a:lnTo>
                  <a:pt x="1465" y="1459"/>
                </a:lnTo>
                <a:lnTo>
                  <a:pt x="1443" y="1471"/>
                </a:lnTo>
                <a:lnTo>
                  <a:pt x="1420" y="1477"/>
                </a:lnTo>
                <a:lnTo>
                  <a:pt x="1396" y="1481"/>
                </a:lnTo>
                <a:lnTo>
                  <a:pt x="1372" y="1479"/>
                </a:lnTo>
                <a:lnTo>
                  <a:pt x="1348" y="1471"/>
                </a:lnTo>
                <a:lnTo>
                  <a:pt x="1326" y="1459"/>
                </a:lnTo>
                <a:lnTo>
                  <a:pt x="1307" y="1442"/>
                </a:lnTo>
                <a:lnTo>
                  <a:pt x="1297" y="1433"/>
                </a:lnTo>
                <a:lnTo>
                  <a:pt x="1281" y="1413"/>
                </a:lnTo>
                <a:lnTo>
                  <a:pt x="1270" y="1391"/>
                </a:lnTo>
                <a:lnTo>
                  <a:pt x="1262" y="1366"/>
                </a:lnTo>
                <a:lnTo>
                  <a:pt x="1260" y="1343"/>
                </a:lnTo>
                <a:lnTo>
                  <a:pt x="1262" y="1318"/>
                </a:lnTo>
                <a:lnTo>
                  <a:pt x="1270" y="1294"/>
                </a:lnTo>
                <a:lnTo>
                  <a:pt x="1281" y="1271"/>
                </a:lnTo>
                <a:lnTo>
                  <a:pt x="1297" y="1251"/>
                </a:lnTo>
                <a:lnTo>
                  <a:pt x="1319" y="1229"/>
                </a:lnTo>
                <a:lnTo>
                  <a:pt x="1319" y="1228"/>
                </a:lnTo>
                <a:lnTo>
                  <a:pt x="1368" y="1179"/>
                </a:lnTo>
                <a:lnTo>
                  <a:pt x="1003" y="807"/>
                </a:lnTo>
                <a:lnTo>
                  <a:pt x="190" y="1635"/>
                </a:lnTo>
                <a:lnTo>
                  <a:pt x="390" y="1837"/>
                </a:lnTo>
                <a:lnTo>
                  <a:pt x="402" y="1792"/>
                </a:lnTo>
                <a:lnTo>
                  <a:pt x="414" y="1748"/>
                </a:lnTo>
                <a:lnTo>
                  <a:pt x="426" y="1707"/>
                </a:lnTo>
                <a:lnTo>
                  <a:pt x="437" y="1669"/>
                </a:lnTo>
                <a:lnTo>
                  <a:pt x="447" y="1634"/>
                </a:lnTo>
                <a:lnTo>
                  <a:pt x="456" y="1603"/>
                </a:lnTo>
                <a:lnTo>
                  <a:pt x="463" y="1576"/>
                </a:lnTo>
                <a:lnTo>
                  <a:pt x="470" y="1555"/>
                </a:lnTo>
                <a:lnTo>
                  <a:pt x="482" y="1522"/>
                </a:lnTo>
                <a:lnTo>
                  <a:pt x="496" y="1495"/>
                </a:lnTo>
                <a:lnTo>
                  <a:pt x="511" y="1472"/>
                </a:lnTo>
                <a:lnTo>
                  <a:pt x="529" y="1455"/>
                </a:lnTo>
                <a:lnTo>
                  <a:pt x="547" y="1441"/>
                </a:lnTo>
                <a:lnTo>
                  <a:pt x="566" y="1432"/>
                </a:lnTo>
                <a:lnTo>
                  <a:pt x="585" y="1427"/>
                </a:lnTo>
                <a:lnTo>
                  <a:pt x="605" y="1426"/>
                </a:lnTo>
                <a:lnTo>
                  <a:pt x="625" y="1429"/>
                </a:lnTo>
                <a:lnTo>
                  <a:pt x="644" y="1436"/>
                </a:lnTo>
                <a:lnTo>
                  <a:pt x="662" y="1447"/>
                </a:lnTo>
                <a:lnTo>
                  <a:pt x="679" y="1460"/>
                </a:lnTo>
                <a:lnTo>
                  <a:pt x="694" y="1476"/>
                </a:lnTo>
                <a:lnTo>
                  <a:pt x="709" y="1497"/>
                </a:lnTo>
                <a:lnTo>
                  <a:pt x="719" y="1518"/>
                </a:lnTo>
                <a:lnTo>
                  <a:pt x="726" y="1542"/>
                </a:lnTo>
                <a:lnTo>
                  <a:pt x="730" y="1571"/>
                </a:lnTo>
                <a:lnTo>
                  <a:pt x="732" y="1603"/>
                </a:lnTo>
                <a:lnTo>
                  <a:pt x="731" y="1638"/>
                </a:lnTo>
                <a:lnTo>
                  <a:pt x="729" y="1675"/>
                </a:lnTo>
                <a:lnTo>
                  <a:pt x="725" y="1715"/>
                </a:lnTo>
                <a:lnTo>
                  <a:pt x="720" y="1758"/>
                </a:lnTo>
                <a:lnTo>
                  <a:pt x="714" y="1802"/>
                </a:lnTo>
                <a:lnTo>
                  <a:pt x="708" y="1848"/>
                </a:lnTo>
                <a:lnTo>
                  <a:pt x="701" y="1896"/>
                </a:lnTo>
                <a:lnTo>
                  <a:pt x="694" y="1944"/>
                </a:lnTo>
                <a:lnTo>
                  <a:pt x="691" y="1970"/>
                </a:lnTo>
                <a:lnTo>
                  <a:pt x="685" y="2002"/>
                </a:lnTo>
                <a:lnTo>
                  <a:pt x="678" y="2037"/>
                </a:lnTo>
                <a:lnTo>
                  <a:pt x="671" y="2075"/>
                </a:lnTo>
                <a:lnTo>
                  <a:pt x="662" y="2115"/>
                </a:lnTo>
                <a:lnTo>
                  <a:pt x="1471" y="2939"/>
                </a:lnTo>
                <a:lnTo>
                  <a:pt x="2283" y="2112"/>
                </a:lnTo>
                <a:lnTo>
                  <a:pt x="2223" y="2050"/>
                </a:lnTo>
                <a:lnTo>
                  <a:pt x="2152" y="2122"/>
                </a:lnTo>
                <a:lnTo>
                  <a:pt x="2133" y="2139"/>
                </a:lnTo>
                <a:lnTo>
                  <a:pt x="2111" y="2151"/>
                </a:lnTo>
                <a:lnTo>
                  <a:pt x="2087" y="2157"/>
                </a:lnTo>
                <a:lnTo>
                  <a:pt x="2063" y="2161"/>
                </a:lnTo>
                <a:lnTo>
                  <a:pt x="2039" y="2157"/>
                </a:lnTo>
                <a:lnTo>
                  <a:pt x="2016" y="2151"/>
                </a:lnTo>
                <a:lnTo>
                  <a:pt x="1994" y="2139"/>
                </a:lnTo>
                <a:lnTo>
                  <a:pt x="1974" y="2122"/>
                </a:lnTo>
                <a:lnTo>
                  <a:pt x="1964" y="2113"/>
                </a:lnTo>
                <a:lnTo>
                  <a:pt x="1948" y="2093"/>
                </a:lnTo>
                <a:lnTo>
                  <a:pt x="1937" y="2071"/>
                </a:lnTo>
                <a:lnTo>
                  <a:pt x="1930" y="2046"/>
                </a:lnTo>
                <a:lnTo>
                  <a:pt x="1928" y="2023"/>
                </a:lnTo>
                <a:lnTo>
                  <a:pt x="1930" y="1998"/>
                </a:lnTo>
                <a:lnTo>
                  <a:pt x="1937" y="1974"/>
                </a:lnTo>
                <a:lnTo>
                  <a:pt x="1948" y="1951"/>
                </a:lnTo>
                <a:lnTo>
                  <a:pt x="1964" y="1932"/>
                </a:lnTo>
                <a:lnTo>
                  <a:pt x="1986" y="1908"/>
                </a:lnTo>
                <a:lnTo>
                  <a:pt x="2152" y="1739"/>
                </a:lnTo>
                <a:lnTo>
                  <a:pt x="2172" y="1723"/>
                </a:lnTo>
                <a:lnTo>
                  <a:pt x="2194" y="1711"/>
                </a:lnTo>
                <a:lnTo>
                  <a:pt x="2218" y="1704"/>
                </a:lnTo>
                <a:lnTo>
                  <a:pt x="2242" y="1702"/>
                </a:lnTo>
                <a:lnTo>
                  <a:pt x="2265" y="1704"/>
                </a:lnTo>
                <a:lnTo>
                  <a:pt x="2289" y="1711"/>
                </a:lnTo>
                <a:lnTo>
                  <a:pt x="2311" y="1723"/>
                </a:lnTo>
                <a:lnTo>
                  <a:pt x="2331" y="1739"/>
                </a:lnTo>
                <a:lnTo>
                  <a:pt x="2340" y="1749"/>
                </a:lnTo>
                <a:lnTo>
                  <a:pt x="2356" y="1769"/>
                </a:lnTo>
                <a:lnTo>
                  <a:pt x="2368" y="1792"/>
                </a:lnTo>
                <a:lnTo>
                  <a:pt x="2375" y="1815"/>
                </a:lnTo>
                <a:lnTo>
                  <a:pt x="2377" y="1840"/>
                </a:lnTo>
                <a:lnTo>
                  <a:pt x="2375" y="1865"/>
                </a:lnTo>
                <a:lnTo>
                  <a:pt x="2368" y="1889"/>
                </a:lnTo>
                <a:lnTo>
                  <a:pt x="2356" y="1910"/>
                </a:lnTo>
                <a:lnTo>
                  <a:pt x="2340" y="1931"/>
                </a:lnTo>
                <a:lnTo>
                  <a:pt x="2318" y="1952"/>
                </a:lnTo>
                <a:lnTo>
                  <a:pt x="2319" y="1953"/>
                </a:lnTo>
                <a:lnTo>
                  <a:pt x="2302" y="1971"/>
                </a:lnTo>
                <a:lnTo>
                  <a:pt x="2457" y="2131"/>
                </a:lnTo>
                <a:lnTo>
                  <a:pt x="2475" y="2152"/>
                </a:lnTo>
                <a:lnTo>
                  <a:pt x="2490" y="2177"/>
                </a:lnTo>
                <a:lnTo>
                  <a:pt x="2499" y="2204"/>
                </a:lnTo>
                <a:lnTo>
                  <a:pt x="2504" y="2231"/>
                </a:lnTo>
                <a:lnTo>
                  <a:pt x="2504" y="2258"/>
                </a:lnTo>
                <a:lnTo>
                  <a:pt x="2499" y="2286"/>
                </a:lnTo>
                <a:lnTo>
                  <a:pt x="2490" y="2312"/>
                </a:lnTo>
                <a:lnTo>
                  <a:pt x="2475" y="2337"/>
                </a:lnTo>
                <a:lnTo>
                  <a:pt x="2457" y="2359"/>
                </a:lnTo>
                <a:lnTo>
                  <a:pt x="1713" y="3118"/>
                </a:lnTo>
                <a:lnTo>
                  <a:pt x="1692" y="3136"/>
                </a:lnTo>
                <a:lnTo>
                  <a:pt x="1668" y="3151"/>
                </a:lnTo>
                <a:lnTo>
                  <a:pt x="1642" y="3160"/>
                </a:lnTo>
                <a:lnTo>
                  <a:pt x="1614" y="3164"/>
                </a:lnTo>
                <a:lnTo>
                  <a:pt x="1587" y="3164"/>
                </a:lnTo>
                <a:lnTo>
                  <a:pt x="1561" y="3160"/>
                </a:lnTo>
                <a:lnTo>
                  <a:pt x="1534" y="3151"/>
                </a:lnTo>
                <a:lnTo>
                  <a:pt x="1510" y="3136"/>
                </a:lnTo>
                <a:lnTo>
                  <a:pt x="1488" y="3118"/>
                </a:lnTo>
                <a:lnTo>
                  <a:pt x="1361" y="2988"/>
                </a:lnTo>
                <a:lnTo>
                  <a:pt x="1225" y="3125"/>
                </a:lnTo>
                <a:lnTo>
                  <a:pt x="1223" y="3127"/>
                </a:lnTo>
                <a:lnTo>
                  <a:pt x="1218" y="3132"/>
                </a:lnTo>
                <a:lnTo>
                  <a:pt x="1209" y="3140"/>
                </a:lnTo>
                <a:lnTo>
                  <a:pt x="1197" y="3151"/>
                </a:lnTo>
                <a:lnTo>
                  <a:pt x="1181" y="3163"/>
                </a:lnTo>
                <a:lnTo>
                  <a:pt x="1162" y="3176"/>
                </a:lnTo>
                <a:lnTo>
                  <a:pt x="1141" y="3191"/>
                </a:lnTo>
                <a:lnTo>
                  <a:pt x="1117" y="3205"/>
                </a:lnTo>
                <a:lnTo>
                  <a:pt x="1090" y="3220"/>
                </a:lnTo>
                <a:lnTo>
                  <a:pt x="1060" y="3234"/>
                </a:lnTo>
                <a:lnTo>
                  <a:pt x="1029" y="3248"/>
                </a:lnTo>
                <a:lnTo>
                  <a:pt x="995" y="3259"/>
                </a:lnTo>
                <a:lnTo>
                  <a:pt x="958" y="3269"/>
                </a:lnTo>
                <a:lnTo>
                  <a:pt x="920" y="3276"/>
                </a:lnTo>
                <a:lnTo>
                  <a:pt x="880" y="3281"/>
                </a:lnTo>
                <a:lnTo>
                  <a:pt x="838" y="3282"/>
                </a:lnTo>
                <a:lnTo>
                  <a:pt x="794" y="3278"/>
                </a:lnTo>
                <a:lnTo>
                  <a:pt x="750" y="3271"/>
                </a:lnTo>
                <a:lnTo>
                  <a:pt x="747" y="3271"/>
                </a:lnTo>
                <a:lnTo>
                  <a:pt x="744" y="3270"/>
                </a:lnTo>
                <a:lnTo>
                  <a:pt x="726" y="3266"/>
                </a:lnTo>
                <a:lnTo>
                  <a:pt x="708" y="3260"/>
                </a:lnTo>
                <a:lnTo>
                  <a:pt x="677" y="3250"/>
                </a:lnTo>
                <a:lnTo>
                  <a:pt x="663" y="3244"/>
                </a:lnTo>
                <a:lnTo>
                  <a:pt x="648" y="3238"/>
                </a:lnTo>
                <a:lnTo>
                  <a:pt x="618" y="3224"/>
                </a:lnTo>
                <a:lnTo>
                  <a:pt x="587" y="3207"/>
                </a:lnTo>
                <a:lnTo>
                  <a:pt x="578" y="3201"/>
                </a:lnTo>
                <a:lnTo>
                  <a:pt x="568" y="3195"/>
                </a:lnTo>
                <a:lnTo>
                  <a:pt x="543" y="3177"/>
                </a:lnTo>
                <a:lnTo>
                  <a:pt x="517" y="3158"/>
                </a:lnTo>
                <a:lnTo>
                  <a:pt x="496" y="3142"/>
                </a:lnTo>
                <a:lnTo>
                  <a:pt x="461" y="3113"/>
                </a:lnTo>
                <a:lnTo>
                  <a:pt x="427" y="3079"/>
                </a:lnTo>
                <a:lnTo>
                  <a:pt x="380" y="3029"/>
                </a:lnTo>
                <a:lnTo>
                  <a:pt x="340" y="2980"/>
                </a:lnTo>
                <a:lnTo>
                  <a:pt x="305" y="2931"/>
                </a:lnTo>
                <a:lnTo>
                  <a:pt x="277" y="2884"/>
                </a:lnTo>
                <a:lnTo>
                  <a:pt x="253" y="2839"/>
                </a:lnTo>
                <a:lnTo>
                  <a:pt x="233" y="2794"/>
                </a:lnTo>
                <a:lnTo>
                  <a:pt x="218" y="2751"/>
                </a:lnTo>
                <a:lnTo>
                  <a:pt x="207" y="2709"/>
                </a:lnTo>
                <a:lnTo>
                  <a:pt x="200" y="2670"/>
                </a:lnTo>
                <a:lnTo>
                  <a:pt x="197" y="2631"/>
                </a:lnTo>
                <a:lnTo>
                  <a:pt x="196" y="2595"/>
                </a:lnTo>
                <a:lnTo>
                  <a:pt x="197" y="2562"/>
                </a:lnTo>
                <a:lnTo>
                  <a:pt x="201" y="2530"/>
                </a:lnTo>
                <a:lnTo>
                  <a:pt x="207" y="2502"/>
                </a:lnTo>
                <a:lnTo>
                  <a:pt x="214" y="2475"/>
                </a:lnTo>
                <a:lnTo>
                  <a:pt x="223" y="2451"/>
                </a:lnTo>
                <a:lnTo>
                  <a:pt x="224" y="2448"/>
                </a:lnTo>
                <a:lnTo>
                  <a:pt x="226" y="2439"/>
                </a:lnTo>
                <a:lnTo>
                  <a:pt x="230" y="2424"/>
                </a:lnTo>
                <a:lnTo>
                  <a:pt x="236" y="2405"/>
                </a:lnTo>
                <a:lnTo>
                  <a:pt x="243" y="2381"/>
                </a:lnTo>
                <a:lnTo>
                  <a:pt x="250" y="2352"/>
                </a:lnTo>
                <a:lnTo>
                  <a:pt x="259" y="2320"/>
                </a:lnTo>
                <a:lnTo>
                  <a:pt x="268" y="2285"/>
                </a:lnTo>
                <a:lnTo>
                  <a:pt x="278" y="2247"/>
                </a:lnTo>
                <a:lnTo>
                  <a:pt x="289" y="2207"/>
                </a:lnTo>
                <a:lnTo>
                  <a:pt x="300" y="2165"/>
                </a:lnTo>
                <a:lnTo>
                  <a:pt x="312" y="2120"/>
                </a:lnTo>
                <a:lnTo>
                  <a:pt x="334" y="2042"/>
                </a:lnTo>
                <a:lnTo>
                  <a:pt x="355" y="1963"/>
                </a:lnTo>
                <a:lnTo>
                  <a:pt x="45" y="1646"/>
                </a:lnTo>
                <a:lnTo>
                  <a:pt x="27" y="1625"/>
                </a:lnTo>
                <a:lnTo>
                  <a:pt x="13" y="1600"/>
                </a:lnTo>
                <a:lnTo>
                  <a:pt x="4" y="1573"/>
                </a:lnTo>
                <a:lnTo>
                  <a:pt x="0" y="1547"/>
                </a:lnTo>
                <a:lnTo>
                  <a:pt x="0" y="1519"/>
                </a:lnTo>
                <a:lnTo>
                  <a:pt x="4" y="1491"/>
                </a:lnTo>
                <a:lnTo>
                  <a:pt x="13" y="1465"/>
                </a:lnTo>
                <a:lnTo>
                  <a:pt x="27" y="1440"/>
                </a:lnTo>
                <a:lnTo>
                  <a:pt x="45" y="1418"/>
                </a:lnTo>
                <a:lnTo>
                  <a:pt x="789" y="659"/>
                </a:lnTo>
                <a:lnTo>
                  <a:pt x="811" y="641"/>
                </a:lnTo>
                <a:lnTo>
                  <a:pt x="836" y="626"/>
                </a:lnTo>
                <a:lnTo>
                  <a:pt x="861" y="617"/>
                </a:lnTo>
                <a:lnTo>
                  <a:pt x="888" y="613"/>
                </a:lnTo>
                <a:close/>
                <a:moveTo>
                  <a:pt x="857" y="352"/>
                </a:moveTo>
                <a:lnTo>
                  <a:pt x="897" y="352"/>
                </a:lnTo>
                <a:lnTo>
                  <a:pt x="936" y="358"/>
                </a:lnTo>
                <a:lnTo>
                  <a:pt x="975" y="367"/>
                </a:lnTo>
                <a:lnTo>
                  <a:pt x="1013" y="381"/>
                </a:lnTo>
                <a:lnTo>
                  <a:pt x="1049" y="401"/>
                </a:lnTo>
                <a:lnTo>
                  <a:pt x="1083" y="425"/>
                </a:lnTo>
                <a:lnTo>
                  <a:pt x="1115" y="452"/>
                </a:lnTo>
                <a:lnTo>
                  <a:pt x="1045" y="523"/>
                </a:lnTo>
                <a:lnTo>
                  <a:pt x="1018" y="500"/>
                </a:lnTo>
                <a:lnTo>
                  <a:pt x="990" y="481"/>
                </a:lnTo>
                <a:lnTo>
                  <a:pt x="958" y="468"/>
                </a:lnTo>
                <a:lnTo>
                  <a:pt x="927" y="459"/>
                </a:lnTo>
                <a:lnTo>
                  <a:pt x="894" y="453"/>
                </a:lnTo>
                <a:lnTo>
                  <a:pt x="860" y="453"/>
                </a:lnTo>
                <a:lnTo>
                  <a:pt x="828" y="459"/>
                </a:lnTo>
                <a:lnTo>
                  <a:pt x="795" y="468"/>
                </a:lnTo>
                <a:lnTo>
                  <a:pt x="765" y="481"/>
                </a:lnTo>
                <a:lnTo>
                  <a:pt x="736" y="500"/>
                </a:lnTo>
                <a:lnTo>
                  <a:pt x="710" y="523"/>
                </a:lnTo>
                <a:lnTo>
                  <a:pt x="640" y="452"/>
                </a:lnTo>
                <a:lnTo>
                  <a:pt x="671" y="425"/>
                </a:lnTo>
                <a:lnTo>
                  <a:pt x="706" y="401"/>
                </a:lnTo>
                <a:lnTo>
                  <a:pt x="742" y="381"/>
                </a:lnTo>
                <a:lnTo>
                  <a:pt x="779" y="367"/>
                </a:lnTo>
                <a:lnTo>
                  <a:pt x="818" y="358"/>
                </a:lnTo>
                <a:lnTo>
                  <a:pt x="857" y="352"/>
                </a:lnTo>
                <a:close/>
                <a:moveTo>
                  <a:pt x="877" y="173"/>
                </a:moveTo>
                <a:lnTo>
                  <a:pt x="926" y="176"/>
                </a:lnTo>
                <a:lnTo>
                  <a:pt x="975" y="183"/>
                </a:lnTo>
                <a:lnTo>
                  <a:pt x="1023" y="195"/>
                </a:lnTo>
                <a:lnTo>
                  <a:pt x="1069" y="211"/>
                </a:lnTo>
                <a:lnTo>
                  <a:pt x="1115" y="233"/>
                </a:lnTo>
                <a:lnTo>
                  <a:pt x="1158" y="260"/>
                </a:lnTo>
                <a:lnTo>
                  <a:pt x="1200" y="291"/>
                </a:lnTo>
                <a:lnTo>
                  <a:pt x="1239" y="326"/>
                </a:lnTo>
                <a:lnTo>
                  <a:pt x="1169" y="397"/>
                </a:lnTo>
                <a:lnTo>
                  <a:pt x="1133" y="364"/>
                </a:lnTo>
                <a:lnTo>
                  <a:pt x="1095" y="337"/>
                </a:lnTo>
                <a:lnTo>
                  <a:pt x="1054" y="314"/>
                </a:lnTo>
                <a:lnTo>
                  <a:pt x="1011" y="297"/>
                </a:lnTo>
                <a:lnTo>
                  <a:pt x="967" y="283"/>
                </a:lnTo>
                <a:lnTo>
                  <a:pt x="923" y="276"/>
                </a:lnTo>
                <a:lnTo>
                  <a:pt x="877" y="274"/>
                </a:lnTo>
                <a:lnTo>
                  <a:pt x="832" y="276"/>
                </a:lnTo>
                <a:lnTo>
                  <a:pt x="787" y="283"/>
                </a:lnTo>
                <a:lnTo>
                  <a:pt x="743" y="297"/>
                </a:lnTo>
                <a:lnTo>
                  <a:pt x="700" y="314"/>
                </a:lnTo>
                <a:lnTo>
                  <a:pt x="660" y="337"/>
                </a:lnTo>
                <a:lnTo>
                  <a:pt x="621" y="364"/>
                </a:lnTo>
                <a:lnTo>
                  <a:pt x="585" y="397"/>
                </a:lnTo>
                <a:lnTo>
                  <a:pt x="516" y="327"/>
                </a:lnTo>
                <a:lnTo>
                  <a:pt x="554" y="291"/>
                </a:lnTo>
                <a:lnTo>
                  <a:pt x="595" y="260"/>
                </a:lnTo>
                <a:lnTo>
                  <a:pt x="639" y="233"/>
                </a:lnTo>
                <a:lnTo>
                  <a:pt x="684" y="212"/>
                </a:lnTo>
                <a:lnTo>
                  <a:pt x="732" y="195"/>
                </a:lnTo>
                <a:lnTo>
                  <a:pt x="779" y="183"/>
                </a:lnTo>
                <a:lnTo>
                  <a:pt x="828" y="176"/>
                </a:lnTo>
                <a:lnTo>
                  <a:pt x="877" y="173"/>
                </a:lnTo>
                <a:close/>
                <a:moveTo>
                  <a:pt x="874" y="0"/>
                </a:moveTo>
                <a:lnTo>
                  <a:pt x="880" y="0"/>
                </a:lnTo>
                <a:lnTo>
                  <a:pt x="935" y="2"/>
                </a:lnTo>
                <a:lnTo>
                  <a:pt x="993" y="10"/>
                </a:lnTo>
                <a:lnTo>
                  <a:pt x="1050" y="23"/>
                </a:lnTo>
                <a:lnTo>
                  <a:pt x="1106" y="40"/>
                </a:lnTo>
                <a:lnTo>
                  <a:pt x="1160" y="63"/>
                </a:lnTo>
                <a:lnTo>
                  <a:pt x="1214" y="91"/>
                </a:lnTo>
                <a:lnTo>
                  <a:pt x="1264" y="123"/>
                </a:lnTo>
                <a:lnTo>
                  <a:pt x="1313" y="161"/>
                </a:lnTo>
                <a:lnTo>
                  <a:pt x="1358" y="203"/>
                </a:lnTo>
                <a:lnTo>
                  <a:pt x="1290" y="274"/>
                </a:lnTo>
                <a:lnTo>
                  <a:pt x="1248" y="236"/>
                </a:lnTo>
                <a:lnTo>
                  <a:pt x="1204" y="202"/>
                </a:lnTo>
                <a:lnTo>
                  <a:pt x="1157" y="173"/>
                </a:lnTo>
                <a:lnTo>
                  <a:pt x="1109" y="149"/>
                </a:lnTo>
                <a:lnTo>
                  <a:pt x="1059" y="130"/>
                </a:lnTo>
                <a:lnTo>
                  <a:pt x="1008" y="115"/>
                </a:lnTo>
                <a:lnTo>
                  <a:pt x="956" y="106"/>
                </a:lnTo>
                <a:lnTo>
                  <a:pt x="904" y="101"/>
                </a:lnTo>
                <a:lnTo>
                  <a:pt x="851" y="101"/>
                </a:lnTo>
                <a:lnTo>
                  <a:pt x="799" y="105"/>
                </a:lnTo>
                <a:lnTo>
                  <a:pt x="746" y="115"/>
                </a:lnTo>
                <a:lnTo>
                  <a:pt x="695" y="130"/>
                </a:lnTo>
                <a:lnTo>
                  <a:pt x="645" y="148"/>
                </a:lnTo>
                <a:lnTo>
                  <a:pt x="596" y="173"/>
                </a:lnTo>
                <a:lnTo>
                  <a:pt x="551" y="202"/>
                </a:lnTo>
                <a:lnTo>
                  <a:pt x="506" y="235"/>
                </a:lnTo>
                <a:lnTo>
                  <a:pt x="465" y="274"/>
                </a:lnTo>
                <a:lnTo>
                  <a:pt x="395" y="203"/>
                </a:lnTo>
                <a:lnTo>
                  <a:pt x="442" y="161"/>
                </a:lnTo>
                <a:lnTo>
                  <a:pt x="490" y="123"/>
                </a:lnTo>
                <a:lnTo>
                  <a:pt x="541" y="91"/>
                </a:lnTo>
                <a:lnTo>
                  <a:pt x="593" y="63"/>
                </a:lnTo>
                <a:lnTo>
                  <a:pt x="648" y="40"/>
                </a:lnTo>
                <a:lnTo>
                  <a:pt x="705" y="23"/>
                </a:lnTo>
                <a:lnTo>
                  <a:pt x="761" y="10"/>
                </a:lnTo>
                <a:lnTo>
                  <a:pt x="819" y="2"/>
                </a:lnTo>
                <a:lnTo>
                  <a:pt x="87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418F0760-0F3D-FCF6-8A92-911079450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0" y="1552"/>
            <a:ext cx="9173817" cy="69045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1DD8339-D3C9-932F-68E4-103904159D27}"/>
              </a:ext>
            </a:extLst>
          </p:cNvPr>
          <p:cNvSpPr txBox="1">
            <a:spLocks/>
          </p:cNvSpPr>
          <p:nvPr/>
        </p:nvSpPr>
        <p:spPr>
          <a:xfrm>
            <a:off x="2362200" y="0"/>
            <a:ext cx="6752492" cy="72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bg1"/>
                </a:solidFill>
              </a:rPr>
              <a:t>Contingency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EEFB5B-D26C-D710-15A2-6C788D4F2BDD}"/>
              </a:ext>
            </a:extLst>
          </p:cNvPr>
          <p:cNvSpPr txBox="1"/>
          <p:nvPr/>
        </p:nvSpPr>
        <p:spPr>
          <a:xfrm>
            <a:off x="0" y="6705600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</p:spTree>
    <p:extLst>
      <p:ext uri="{BB962C8B-B14F-4D97-AF65-F5344CB8AC3E}">
        <p14:creationId xmlns:p14="http://schemas.microsoft.com/office/powerpoint/2010/main" val="3883917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4AE755-6C9C-9413-14B3-657003E5C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0" y="1552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Contingency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97EEC74D-AFED-4B4B-B22D-87C132F66466}"/>
              </a:ext>
            </a:extLst>
          </p:cNvPr>
          <p:cNvGrpSpPr/>
          <p:nvPr/>
        </p:nvGrpSpPr>
        <p:grpSpPr>
          <a:xfrm>
            <a:off x="780751" y="2161529"/>
            <a:ext cx="1466045" cy="1485486"/>
            <a:chOff x="899591" y="1902000"/>
            <a:chExt cx="1250671" cy="125067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4A6122D-37ED-4846-A4E3-CFEDD4A0C795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B8814E-949C-455E-8907-2465482F4343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62ABA969-94E4-48E9-8EB8-313D2F1FD1B0}"/>
              </a:ext>
            </a:extLst>
          </p:cNvPr>
          <p:cNvGrpSpPr/>
          <p:nvPr/>
        </p:nvGrpSpPr>
        <p:grpSpPr>
          <a:xfrm>
            <a:off x="3832338" y="2169339"/>
            <a:ext cx="1469220" cy="1483075"/>
            <a:chOff x="899591" y="1902000"/>
            <a:chExt cx="1250671" cy="12506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39630A-FF9C-4BE5-8E13-07E17594E534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D6C3CE1-2554-4436-98AC-2EE8C96B567C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9965350E-9472-4815-9297-2800645B06F1}"/>
              </a:ext>
            </a:extLst>
          </p:cNvPr>
          <p:cNvGrpSpPr/>
          <p:nvPr/>
        </p:nvGrpSpPr>
        <p:grpSpPr>
          <a:xfrm>
            <a:off x="7043419" y="2177607"/>
            <a:ext cx="1469220" cy="1483075"/>
            <a:chOff x="899591" y="1902000"/>
            <a:chExt cx="1250671" cy="125067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B821AD1-150E-40F3-9FFE-C40DF07E60F9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B8277D-29FF-4433-A024-D3C56CF111A6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FFDFC3A-FE80-40C6-92E4-23B32F45C6D6}"/>
              </a:ext>
            </a:extLst>
          </p:cNvPr>
          <p:cNvSpPr txBox="1"/>
          <p:nvPr/>
        </p:nvSpPr>
        <p:spPr>
          <a:xfrm>
            <a:off x="910473" y="2615989"/>
            <a:ext cx="1298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 the supervisor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any scenario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3A378D-0F39-45E9-8F53-53E19984CBB2}"/>
              </a:ext>
            </a:extLst>
          </p:cNvPr>
          <p:cNvSpPr txBox="1"/>
          <p:nvPr/>
        </p:nvSpPr>
        <p:spPr>
          <a:xfrm>
            <a:off x="3898108" y="2561311"/>
            <a:ext cx="1359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sick visit the healthcare centre and get sick leave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C89658-710F-4531-9F5D-5946312B65CF}"/>
              </a:ext>
            </a:extLst>
          </p:cNvPr>
          <p:cNvSpPr txBox="1"/>
          <p:nvPr/>
        </p:nvSpPr>
        <p:spPr>
          <a:xfrm>
            <a:off x="7160471" y="2545176"/>
            <a:ext cx="1317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Obtain updated plans and proceed for inspections as per plan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BC03FB-7842-4D4B-8F60-AD67E6802EFA}"/>
              </a:ext>
            </a:extLst>
          </p:cNvPr>
          <p:cNvSpPr/>
          <p:nvPr/>
        </p:nvSpPr>
        <p:spPr>
          <a:xfrm>
            <a:off x="1767418" y="1788592"/>
            <a:ext cx="599632" cy="6075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E0929CA-6BE2-4242-9660-67A7FE971A12}"/>
              </a:ext>
            </a:extLst>
          </p:cNvPr>
          <p:cNvSpPr/>
          <p:nvPr/>
        </p:nvSpPr>
        <p:spPr>
          <a:xfrm>
            <a:off x="4762823" y="1744310"/>
            <a:ext cx="599682" cy="6102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3FECE9-43A2-4B0A-8B67-B9B144D231ED}"/>
              </a:ext>
            </a:extLst>
          </p:cNvPr>
          <p:cNvSpPr/>
          <p:nvPr/>
        </p:nvSpPr>
        <p:spPr>
          <a:xfrm>
            <a:off x="8005803" y="1770354"/>
            <a:ext cx="599682" cy="6102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8B6B36A9-CCB7-458F-A95F-831E9C433E3D}"/>
              </a:ext>
            </a:extLst>
          </p:cNvPr>
          <p:cNvCxnSpPr>
            <a:cxnSpLocks/>
          </p:cNvCxnSpPr>
          <p:nvPr/>
        </p:nvCxnSpPr>
        <p:spPr>
          <a:xfrm flipH="1">
            <a:off x="398698" y="1426464"/>
            <a:ext cx="2901368" cy="0"/>
          </a:xfrm>
          <a:prstGeom prst="line">
            <a:avLst/>
          </a:prstGeom>
          <a:ln w="19050"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354" y="1080477"/>
            <a:ext cx="341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Case of sick / Emergency Leave</a:t>
            </a:r>
          </a:p>
        </p:txBody>
      </p:sp>
      <p:sp>
        <p:nvSpPr>
          <p:cNvPr id="25" name="Isosceles Triangle 24"/>
          <p:cNvSpPr/>
          <p:nvPr/>
        </p:nvSpPr>
        <p:spPr>
          <a:xfrm rot="5400000">
            <a:off x="3015283" y="2676411"/>
            <a:ext cx="363773" cy="20579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5400000">
            <a:off x="6166189" y="2658683"/>
            <a:ext cx="363773" cy="20579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406262" y="1818529"/>
            <a:ext cx="2394624" cy="69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15898" y="5465644"/>
            <a:ext cx="2231372" cy="694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1922" y="4730992"/>
            <a:ext cx="2376056" cy="7342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cs typeface="Arial" panose="020B0604020202020204" pitchFamily="34" charset="0"/>
              </a:rPr>
              <a:t>Assign route to floater</a:t>
            </a:r>
          </a:p>
          <a:p>
            <a:pPr algn="ctr"/>
            <a:r>
              <a:rPr lang="en-US" sz="1400" dirty="0">
                <a:cs typeface="Arial" panose="020B0604020202020204" pitchFamily="34" charset="0"/>
              </a:rPr>
              <a:t>Locations covered in the same month</a:t>
            </a:r>
          </a:p>
        </p:txBody>
      </p:sp>
      <p:sp>
        <p:nvSpPr>
          <p:cNvPr id="30" name="Trapezoid 29"/>
          <p:cNvSpPr/>
          <p:nvPr/>
        </p:nvSpPr>
        <p:spPr>
          <a:xfrm>
            <a:off x="351922" y="4369259"/>
            <a:ext cx="2379550" cy="355778"/>
          </a:xfrm>
          <a:prstGeom prst="trapezoid">
            <a:avLst>
              <a:gd name="adj" fmla="val 875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547679" y="4727500"/>
            <a:ext cx="2376056" cy="7342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cs typeface="Arial" panose="020B0604020202020204" pitchFamily="34" charset="0"/>
              </a:rPr>
              <a:t>Update the plan and communicate to the inspector</a:t>
            </a:r>
          </a:p>
        </p:txBody>
      </p:sp>
      <p:sp>
        <p:nvSpPr>
          <p:cNvPr id="32" name="Trapezoid 31"/>
          <p:cNvSpPr/>
          <p:nvPr/>
        </p:nvSpPr>
        <p:spPr>
          <a:xfrm>
            <a:off x="3547679" y="4365766"/>
            <a:ext cx="2376056" cy="361734"/>
          </a:xfrm>
          <a:prstGeom prst="trapezoid">
            <a:avLst>
              <a:gd name="adj" fmla="val 875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21"/>
          <p:cNvSpPr>
            <a:spLocks/>
          </p:cNvSpPr>
          <p:nvPr/>
        </p:nvSpPr>
        <p:spPr bwMode="auto">
          <a:xfrm>
            <a:off x="1936429" y="1909124"/>
            <a:ext cx="261609" cy="280596"/>
          </a:xfrm>
          <a:custGeom>
            <a:avLst/>
            <a:gdLst>
              <a:gd name="T0" fmla="*/ 477 w 2793"/>
              <a:gd name="T1" fmla="*/ 14 h 3193"/>
              <a:gd name="T2" fmla="*/ 1075 w 2793"/>
              <a:gd name="T3" fmla="*/ 723 h 3193"/>
              <a:gd name="T4" fmla="*/ 1098 w 2793"/>
              <a:gd name="T5" fmla="*/ 765 h 3193"/>
              <a:gd name="T6" fmla="*/ 1100 w 2793"/>
              <a:gd name="T7" fmla="*/ 834 h 3193"/>
              <a:gd name="T8" fmla="*/ 1061 w 2793"/>
              <a:gd name="T9" fmla="*/ 897 h 3193"/>
              <a:gd name="T10" fmla="*/ 794 w 2793"/>
              <a:gd name="T11" fmla="*/ 1103 h 3193"/>
              <a:gd name="T12" fmla="*/ 769 w 2793"/>
              <a:gd name="T13" fmla="*/ 1178 h 3193"/>
              <a:gd name="T14" fmla="*/ 782 w 2793"/>
              <a:gd name="T15" fmla="*/ 1266 h 3193"/>
              <a:gd name="T16" fmla="*/ 822 w 2793"/>
              <a:gd name="T17" fmla="*/ 1360 h 3193"/>
              <a:gd name="T18" fmla="*/ 879 w 2793"/>
              <a:gd name="T19" fmla="*/ 1457 h 3193"/>
              <a:gd name="T20" fmla="*/ 1428 w 2793"/>
              <a:gd name="T21" fmla="*/ 2115 h 3193"/>
              <a:gd name="T22" fmla="*/ 1558 w 2793"/>
              <a:gd name="T23" fmla="*/ 2234 h 3193"/>
              <a:gd name="T24" fmla="*/ 1663 w 2793"/>
              <a:gd name="T25" fmla="*/ 2310 h 3193"/>
              <a:gd name="T26" fmla="*/ 1752 w 2793"/>
              <a:gd name="T27" fmla="*/ 2338 h 3193"/>
              <a:gd name="T28" fmla="*/ 1828 w 2793"/>
              <a:gd name="T29" fmla="*/ 2316 h 3193"/>
              <a:gd name="T30" fmla="*/ 2076 w 2793"/>
              <a:gd name="T31" fmla="*/ 2056 h 3193"/>
              <a:gd name="T32" fmla="*/ 2146 w 2793"/>
              <a:gd name="T33" fmla="*/ 2055 h 3193"/>
              <a:gd name="T34" fmla="*/ 2204 w 2793"/>
              <a:gd name="T35" fmla="*/ 2095 h 3193"/>
              <a:gd name="T36" fmla="*/ 2788 w 2793"/>
              <a:gd name="T37" fmla="*/ 2815 h 3193"/>
              <a:gd name="T38" fmla="*/ 2789 w 2793"/>
              <a:gd name="T39" fmla="*/ 2885 h 3193"/>
              <a:gd name="T40" fmla="*/ 2751 w 2793"/>
              <a:gd name="T41" fmla="*/ 2946 h 3193"/>
              <a:gd name="T42" fmla="*/ 2459 w 2793"/>
              <a:gd name="T43" fmla="*/ 3141 h 3193"/>
              <a:gd name="T44" fmla="*/ 2387 w 2793"/>
              <a:gd name="T45" fmla="*/ 3168 h 3193"/>
              <a:gd name="T46" fmla="*/ 2291 w 2793"/>
              <a:gd name="T47" fmla="*/ 3187 h 3193"/>
              <a:gd name="T48" fmla="*/ 2174 w 2793"/>
              <a:gd name="T49" fmla="*/ 3192 h 3193"/>
              <a:gd name="T50" fmla="*/ 2036 w 2793"/>
              <a:gd name="T51" fmla="*/ 3179 h 3193"/>
              <a:gd name="T52" fmla="*/ 1878 w 2793"/>
              <a:gd name="T53" fmla="*/ 3139 h 3193"/>
              <a:gd name="T54" fmla="*/ 1702 w 2793"/>
              <a:gd name="T55" fmla="*/ 3069 h 3193"/>
              <a:gd name="T56" fmla="*/ 1507 w 2793"/>
              <a:gd name="T57" fmla="*/ 2964 h 3193"/>
              <a:gd name="T58" fmla="*/ 1297 w 2793"/>
              <a:gd name="T59" fmla="*/ 2817 h 3193"/>
              <a:gd name="T60" fmla="*/ 1072 w 2793"/>
              <a:gd name="T61" fmla="*/ 2622 h 3193"/>
              <a:gd name="T62" fmla="*/ 834 w 2793"/>
              <a:gd name="T63" fmla="*/ 2376 h 3193"/>
              <a:gd name="T64" fmla="*/ 593 w 2793"/>
              <a:gd name="T65" fmla="*/ 2086 h 3193"/>
              <a:gd name="T66" fmla="*/ 402 w 2793"/>
              <a:gd name="T67" fmla="*/ 1817 h 3193"/>
              <a:gd name="T68" fmla="*/ 254 w 2793"/>
              <a:gd name="T69" fmla="*/ 1570 h 3193"/>
              <a:gd name="T70" fmla="*/ 145 w 2793"/>
              <a:gd name="T71" fmla="*/ 1345 h 3193"/>
              <a:gd name="T72" fmla="*/ 69 w 2793"/>
              <a:gd name="T73" fmla="*/ 1140 h 3193"/>
              <a:gd name="T74" fmla="*/ 23 w 2793"/>
              <a:gd name="T75" fmla="*/ 955 h 3193"/>
              <a:gd name="T76" fmla="*/ 3 w 2793"/>
              <a:gd name="T77" fmla="*/ 793 h 3193"/>
              <a:gd name="T78" fmla="*/ 2 w 2793"/>
              <a:gd name="T79" fmla="*/ 650 h 3193"/>
              <a:gd name="T80" fmla="*/ 17 w 2793"/>
              <a:gd name="T81" fmla="*/ 528 h 3193"/>
              <a:gd name="T82" fmla="*/ 44 w 2793"/>
              <a:gd name="T83" fmla="*/ 427 h 3193"/>
              <a:gd name="T84" fmla="*/ 76 w 2793"/>
              <a:gd name="T85" fmla="*/ 345 h 3193"/>
              <a:gd name="T86" fmla="*/ 111 w 2793"/>
              <a:gd name="T87" fmla="*/ 285 h 3193"/>
              <a:gd name="T88" fmla="*/ 346 w 2793"/>
              <a:gd name="T89" fmla="*/ 30 h 3193"/>
              <a:gd name="T90" fmla="*/ 409 w 2793"/>
              <a:gd name="T91" fmla="*/ 1 h 3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93" h="3193">
                <a:moveTo>
                  <a:pt x="433" y="0"/>
                </a:moveTo>
                <a:lnTo>
                  <a:pt x="455" y="4"/>
                </a:lnTo>
                <a:lnTo>
                  <a:pt x="477" y="14"/>
                </a:lnTo>
                <a:lnTo>
                  <a:pt x="497" y="26"/>
                </a:lnTo>
                <a:lnTo>
                  <a:pt x="514" y="44"/>
                </a:lnTo>
                <a:lnTo>
                  <a:pt x="1075" y="723"/>
                </a:lnTo>
                <a:lnTo>
                  <a:pt x="1075" y="724"/>
                </a:lnTo>
                <a:lnTo>
                  <a:pt x="1089" y="744"/>
                </a:lnTo>
                <a:lnTo>
                  <a:pt x="1098" y="765"/>
                </a:lnTo>
                <a:lnTo>
                  <a:pt x="1103" y="788"/>
                </a:lnTo>
                <a:lnTo>
                  <a:pt x="1104" y="811"/>
                </a:lnTo>
                <a:lnTo>
                  <a:pt x="1100" y="834"/>
                </a:lnTo>
                <a:lnTo>
                  <a:pt x="1092" y="857"/>
                </a:lnTo>
                <a:lnTo>
                  <a:pt x="1079" y="878"/>
                </a:lnTo>
                <a:lnTo>
                  <a:pt x="1061" y="897"/>
                </a:lnTo>
                <a:lnTo>
                  <a:pt x="1061" y="898"/>
                </a:lnTo>
                <a:lnTo>
                  <a:pt x="813" y="1080"/>
                </a:lnTo>
                <a:lnTo>
                  <a:pt x="794" y="1103"/>
                </a:lnTo>
                <a:lnTo>
                  <a:pt x="781" y="1127"/>
                </a:lnTo>
                <a:lnTo>
                  <a:pt x="773" y="1152"/>
                </a:lnTo>
                <a:lnTo>
                  <a:pt x="769" y="1178"/>
                </a:lnTo>
                <a:lnTo>
                  <a:pt x="770" y="1206"/>
                </a:lnTo>
                <a:lnTo>
                  <a:pt x="774" y="1236"/>
                </a:lnTo>
                <a:lnTo>
                  <a:pt x="782" y="1266"/>
                </a:lnTo>
                <a:lnTo>
                  <a:pt x="792" y="1296"/>
                </a:lnTo>
                <a:lnTo>
                  <a:pt x="807" y="1327"/>
                </a:lnTo>
                <a:lnTo>
                  <a:pt x="822" y="1360"/>
                </a:lnTo>
                <a:lnTo>
                  <a:pt x="839" y="1392"/>
                </a:lnTo>
                <a:lnTo>
                  <a:pt x="858" y="1424"/>
                </a:lnTo>
                <a:lnTo>
                  <a:pt x="879" y="1457"/>
                </a:lnTo>
                <a:lnTo>
                  <a:pt x="900" y="1490"/>
                </a:lnTo>
                <a:lnTo>
                  <a:pt x="1379" y="2066"/>
                </a:lnTo>
                <a:lnTo>
                  <a:pt x="1428" y="2115"/>
                </a:lnTo>
                <a:lnTo>
                  <a:pt x="1475" y="2159"/>
                </a:lnTo>
                <a:lnTo>
                  <a:pt x="1517" y="2199"/>
                </a:lnTo>
                <a:lnTo>
                  <a:pt x="1558" y="2234"/>
                </a:lnTo>
                <a:lnTo>
                  <a:pt x="1595" y="2264"/>
                </a:lnTo>
                <a:lnTo>
                  <a:pt x="1630" y="2289"/>
                </a:lnTo>
                <a:lnTo>
                  <a:pt x="1663" y="2310"/>
                </a:lnTo>
                <a:lnTo>
                  <a:pt x="1695" y="2325"/>
                </a:lnTo>
                <a:lnTo>
                  <a:pt x="1724" y="2334"/>
                </a:lnTo>
                <a:lnTo>
                  <a:pt x="1752" y="2338"/>
                </a:lnTo>
                <a:lnTo>
                  <a:pt x="1778" y="2336"/>
                </a:lnTo>
                <a:lnTo>
                  <a:pt x="1803" y="2329"/>
                </a:lnTo>
                <a:lnTo>
                  <a:pt x="1828" y="2316"/>
                </a:lnTo>
                <a:lnTo>
                  <a:pt x="2035" y="2080"/>
                </a:lnTo>
                <a:lnTo>
                  <a:pt x="2055" y="2065"/>
                </a:lnTo>
                <a:lnTo>
                  <a:pt x="2076" y="2056"/>
                </a:lnTo>
                <a:lnTo>
                  <a:pt x="2100" y="2052"/>
                </a:lnTo>
                <a:lnTo>
                  <a:pt x="2122" y="2051"/>
                </a:lnTo>
                <a:lnTo>
                  <a:pt x="2146" y="2055"/>
                </a:lnTo>
                <a:lnTo>
                  <a:pt x="2167" y="2063"/>
                </a:lnTo>
                <a:lnTo>
                  <a:pt x="2186" y="2077"/>
                </a:lnTo>
                <a:lnTo>
                  <a:pt x="2204" y="2095"/>
                </a:lnTo>
                <a:lnTo>
                  <a:pt x="2765" y="2773"/>
                </a:lnTo>
                <a:lnTo>
                  <a:pt x="2778" y="2793"/>
                </a:lnTo>
                <a:lnTo>
                  <a:pt x="2788" y="2815"/>
                </a:lnTo>
                <a:lnTo>
                  <a:pt x="2792" y="2838"/>
                </a:lnTo>
                <a:lnTo>
                  <a:pt x="2793" y="2861"/>
                </a:lnTo>
                <a:lnTo>
                  <a:pt x="2789" y="2885"/>
                </a:lnTo>
                <a:lnTo>
                  <a:pt x="2781" y="2907"/>
                </a:lnTo>
                <a:lnTo>
                  <a:pt x="2768" y="2927"/>
                </a:lnTo>
                <a:lnTo>
                  <a:pt x="2751" y="2946"/>
                </a:lnTo>
                <a:lnTo>
                  <a:pt x="2494" y="3120"/>
                </a:lnTo>
                <a:lnTo>
                  <a:pt x="2479" y="3131"/>
                </a:lnTo>
                <a:lnTo>
                  <a:pt x="2459" y="3141"/>
                </a:lnTo>
                <a:lnTo>
                  <a:pt x="2438" y="3151"/>
                </a:lnTo>
                <a:lnTo>
                  <a:pt x="2415" y="3160"/>
                </a:lnTo>
                <a:lnTo>
                  <a:pt x="2387" y="3168"/>
                </a:lnTo>
                <a:lnTo>
                  <a:pt x="2357" y="3176"/>
                </a:lnTo>
                <a:lnTo>
                  <a:pt x="2326" y="3183"/>
                </a:lnTo>
                <a:lnTo>
                  <a:pt x="2291" y="3187"/>
                </a:lnTo>
                <a:lnTo>
                  <a:pt x="2255" y="3191"/>
                </a:lnTo>
                <a:lnTo>
                  <a:pt x="2216" y="3193"/>
                </a:lnTo>
                <a:lnTo>
                  <a:pt x="2174" y="3192"/>
                </a:lnTo>
                <a:lnTo>
                  <a:pt x="2130" y="3190"/>
                </a:lnTo>
                <a:lnTo>
                  <a:pt x="2085" y="3186"/>
                </a:lnTo>
                <a:lnTo>
                  <a:pt x="2036" y="3179"/>
                </a:lnTo>
                <a:lnTo>
                  <a:pt x="1985" y="3168"/>
                </a:lnTo>
                <a:lnTo>
                  <a:pt x="1933" y="3155"/>
                </a:lnTo>
                <a:lnTo>
                  <a:pt x="1878" y="3139"/>
                </a:lnTo>
                <a:lnTo>
                  <a:pt x="1821" y="3119"/>
                </a:lnTo>
                <a:lnTo>
                  <a:pt x="1762" y="3096"/>
                </a:lnTo>
                <a:lnTo>
                  <a:pt x="1702" y="3069"/>
                </a:lnTo>
                <a:lnTo>
                  <a:pt x="1639" y="3038"/>
                </a:lnTo>
                <a:lnTo>
                  <a:pt x="1573" y="3004"/>
                </a:lnTo>
                <a:lnTo>
                  <a:pt x="1507" y="2964"/>
                </a:lnTo>
                <a:lnTo>
                  <a:pt x="1439" y="2919"/>
                </a:lnTo>
                <a:lnTo>
                  <a:pt x="1369" y="2870"/>
                </a:lnTo>
                <a:lnTo>
                  <a:pt x="1297" y="2817"/>
                </a:lnTo>
                <a:lnTo>
                  <a:pt x="1224" y="2758"/>
                </a:lnTo>
                <a:lnTo>
                  <a:pt x="1149" y="2693"/>
                </a:lnTo>
                <a:lnTo>
                  <a:pt x="1072" y="2622"/>
                </a:lnTo>
                <a:lnTo>
                  <a:pt x="994" y="2547"/>
                </a:lnTo>
                <a:lnTo>
                  <a:pt x="914" y="2465"/>
                </a:lnTo>
                <a:lnTo>
                  <a:pt x="834" y="2376"/>
                </a:lnTo>
                <a:lnTo>
                  <a:pt x="752" y="2281"/>
                </a:lnTo>
                <a:lnTo>
                  <a:pt x="667" y="2180"/>
                </a:lnTo>
                <a:lnTo>
                  <a:pt x="593" y="2086"/>
                </a:lnTo>
                <a:lnTo>
                  <a:pt x="524" y="1994"/>
                </a:lnTo>
                <a:lnTo>
                  <a:pt x="460" y="1905"/>
                </a:lnTo>
                <a:lnTo>
                  <a:pt x="402" y="1817"/>
                </a:lnTo>
                <a:lnTo>
                  <a:pt x="348" y="1733"/>
                </a:lnTo>
                <a:lnTo>
                  <a:pt x="298" y="1650"/>
                </a:lnTo>
                <a:lnTo>
                  <a:pt x="254" y="1570"/>
                </a:lnTo>
                <a:lnTo>
                  <a:pt x="213" y="1493"/>
                </a:lnTo>
                <a:lnTo>
                  <a:pt x="177" y="1418"/>
                </a:lnTo>
                <a:lnTo>
                  <a:pt x="145" y="1345"/>
                </a:lnTo>
                <a:lnTo>
                  <a:pt x="116" y="1274"/>
                </a:lnTo>
                <a:lnTo>
                  <a:pt x="91" y="1205"/>
                </a:lnTo>
                <a:lnTo>
                  <a:pt x="69" y="1140"/>
                </a:lnTo>
                <a:lnTo>
                  <a:pt x="51" y="1076"/>
                </a:lnTo>
                <a:lnTo>
                  <a:pt x="36" y="1015"/>
                </a:lnTo>
                <a:lnTo>
                  <a:pt x="23" y="955"/>
                </a:lnTo>
                <a:lnTo>
                  <a:pt x="14" y="899"/>
                </a:lnTo>
                <a:lnTo>
                  <a:pt x="7" y="845"/>
                </a:lnTo>
                <a:lnTo>
                  <a:pt x="3" y="793"/>
                </a:lnTo>
                <a:lnTo>
                  <a:pt x="1" y="743"/>
                </a:lnTo>
                <a:lnTo>
                  <a:pt x="0" y="695"/>
                </a:lnTo>
                <a:lnTo>
                  <a:pt x="2" y="650"/>
                </a:lnTo>
                <a:lnTo>
                  <a:pt x="6" y="607"/>
                </a:lnTo>
                <a:lnTo>
                  <a:pt x="11" y="566"/>
                </a:lnTo>
                <a:lnTo>
                  <a:pt x="17" y="528"/>
                </a:lnTo>
                <a:lnTo>
                  <a:pt x="25" y="491"/>
                </a:lnTo>
                <a:lnTo>
                  <a:pt x="34" y="458"/>
                </a:lnTo>
                <a:lnTo>
                  <a:pt x="44" y="427"/>
                </a:lnTo>
                <a:lnTo>
                  <a:pt x="54" y="397"/>
                </a:lnTo>
                <a:lnTo>
                  <a:pt x="65" y="370"/>
                </a:lnTo>
                <a:lnTo>
                  <a:pt x="76" y="345"/>
                </a:lnTo>
                <a:lnTo>
                  <a:pt x="88" y="323"/>
                </a:lnTo>
                <a:lnTo>
                  <a:pt x="99" y="304"/>
                </a:lnTo>
                <a:lnTo>
                  <a:pt x="111" y="285"/>
                </a:lnTo>
                <a:lnTo>
                  <a:pt x="122" y="270"/>
                </a:lnTo>
                <a:lnTo>
                  <a:pt x="132" y="257"/>
                </a:lnTo>
                <a:lnTo>
                  <a:pt x="346" y="30"/>
                </a:lnTo>
                <a:lnTo>
                  <a:pt x="366" y="16"/>
                </a:lnTo>
                <a:lnTo>
                  <a:pt x="387" y="7"/>
                </a:lnTo>
                <a:lnTo>
                  <a:pt x="409" y="1"/>
                </a:lnTo>
                <a:lnTo>
                  <a:pt x="43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Freeform 31"/>
          <p:cNvSpPr>
            <a:spLocks noEditPoints="1"/>
          </p:cNvSpPr>
          <p:nvPr/>
        </p:nvSpPr>
        <p:spPr bwMode="auto">
          <a:xfrm>
            <a:off x="4570120" y="4419916"/>
            <a:ext cx="278774" cy="350287"/>
          </a:xfrm>
          <a:custGeom>
            <a:avLst/>
            <a:gdLst>
              <a:gd name="T0" fmla="*/ 1761 w 3645"/>
              <a:gd name="T1" fmla="*/ 2921 h 3195"/>
              <a:gd name="T2" fmla="*/ 1718 w 3645"/>
              <a:gd name="T3" fmla="*/ 3008 h 3195"/>
              <a:gd name="T4" fmla="*/ 1214 w 3645"/>
              <a:gd name="T5" fmla="*/ 3192 h 3195"/>
              <a:gd name="T6" fmla="*/ 1146 w 3645"/>
              <a:gd name="T7" fmla="*/ 3121 h 3195"/>
              <a:gd name="T8" fmla="*/ 3105 w 3645"/>
              <a:gd name="T9" fmla="*/ 892 h 3195"/>
              <a:gd name="T10" fmla="*/ 3175 w 3645"/>
              <a:gd name="T11" fmla="*/ 1029 h 3195"/>
              <a:gd name="T12" fmla="*/ 3209 w 3645"/>
              <a:gd name="T13" fmla="*/ 1303 h 3195"/>
              <a:gd name="T14" fmla="*/ 3175 w 3645"/>
              <a:gd name="T15" fmla="*/ 1576 h 3195"/>
              <a:gd name="T16" fmla="*/ 3105 w 3645"/>
              <a:gd name="T17" fmla="*/ 1714 h 3195"/>
              <a:gd name="T18" fmla="*/ 3059 w 3645"/>
              <a:gd name="T19" fmla="*/ 1721 h 3195"/>
              <a:gd name="T20" fmla="*/ 2996 w 3645"/>
              <a:gd name="T21" fmla="*/ 1620 h 3195"/>
              <a:gd name="T22" fmla="*/ 2947 w 3645"/>
              <a:gd name="T23" fmla="*/ 1362 h 3195"/>
              <a:gd name="T24" fmla="*/ 2969 w 3645"/>
              <a:gd name="T25" fmla="*/ 1078 h 3195"/>
              <a:gd name="T26" fmla="*/ 3044 w 3645"/>
              <a:gd name="T27" fmla="*/ 898 h 3195"/>
              <a:gd name="T28" fmla="*/ 935 w 3645"/>
              <a:gd name="T29" fmla="*/ 771 h 3195"/>
              <a:gd name="T30" fmla="*/ 897 w 3645"/>
              <a:gd name="T31" fmla="*/ 1303 h 3195"/>
              <a:gd name="T32" fmla="*/ 935 w 3645"/>
              <a:gd name="T33" fmla="*/ 1834 h 3195"/>
              <a:gd name="T34" fmla="*/ 525 w 3645"/>
              <a:gd name="T35" fmla="*/ 1799 h 3195"/>
              <a:gd name="T36" fmla="*/ 198 w 3645"/>
              <a:gd name="T37" fmla="*/ 808 h 3195"/>
              <a:gd name="T38" fmla="*/ 772 w 3645"/>
              <a:gd name="T39" fmla="*/ 791 h 3195"/>
              <a:gd name="T40" fmla="*/ 3044 w 3645"/>
              <a:gd name="T41" fmla="*/ 208 h 3195"/>
              <a:gd name="T42" fmla="*/ 2963 w 3645"/>
              <a:gd name="T43" fmla="*/ 286 h 3195"/>
              <a:gd name="T44" fmla="*/ 2839 w 3645"/>
              <a:gd name="T45" fmla="*/ 554 h 3195"/>
              <a:gd name="T46" fmla="*/ 2751 w 3645"/>
              <a:gd name="T47" fmla="*/ 998 h 3195"/>
              <a:gd name="T48" fmla="*/ 2743 w 3645"/>
              <a:gd name="T49" fmla="*/ 1508 h 3195"/>
              <a:gd name="T50" fmla="*/ 2816 w 3645"/>
              <a:gd name="T51" fmla="*/ 1970 h 3195"/>
              <a:gd name="T52" fmla="*/ 2937 w 3645"/>
              <a:gd name="T53" fmla="*/ 2279 h 3195"/>
              <a:gd name="T54" fmla="*/ 3028 w 3645"/>
              <a:gd name="T55" fmla="*/ 2388 h 3195"/>
              <a:gd name="T56" fmla="*/ 3112 w 3645"/>
              <a:gd name="T57" fmla="*/ 2398 h 3195"/>
              <a:gd name="T58" fmla="*/ 3193 w 3645"/>
              <a:gd name="T59" fmla="*/ 2319 h 3195"/>
              <a:gd name="T60" fmla="*/ 3317 w 3645"/>
              <a:gd name="T61" fmla="*/ 2051 h 3195"/>
              <a:gd name="T62" fmla="*/ 3405 w 3645"/>
              <a:gd name="T63" fmla="*/ 1607 h 3195"/>
              <a:gd name="T64" fmla="*/ 3413 w 3645"/>
              <a:gd name="T65" fmla="*/ 1098 h 3195"/>
              <a:gd name="T66" fmla="*/ 3341 w 3645"/>
              <a:gd name="T67" fmla="*/ 635 h 3195"/>
              <a:gd name="T68" fmla="*/ 3219 w 3645"/>
              <a:gd name="T69" fmla="*/ 326 h 3195"/>
              <a:gd name="T70" fmla="*/ 3127 w 3645"/>
              <a:gd name="T71" fmla="*/ 217 h 3195"/>
              <a:gd name="T72" fmla="*/ 3179 w 3645"/>
              <a:gd name="T73" fmla="*/ 0 h 3195"/>
              <a:gd name="T74" fmla="*/ 3317 w 3645"/>
              <a:gd name="T75" fmla="*/ 62 h 3195"/>
              <a:gd name="T76" fmla="*/ 3469 w 3645"/>
              <a:gd name="T77" fmla="*/ 289 h 3195"/>
              <a:gd name="T78" fmla="*/ 3581 w 3645"/>
              <a:gd name="T79" fmla="*/ 648 h 3195"/>
              <a:gd name="T80" fmla="*/ 3639 w 3645"/>
              <a:gd name="T81" fmla="*/ 1102 h 3195"/>
              <a:gd name="T82" fmla="*/ 3633 w 3645"/>
              <a:gd name="T83" fmla="*/ 1601 h 3195"/>
              <a:gd name="T84" fmla="*/ 3562 w 3645"/>
              <a:gd name="T85" fmla="*/ 2038 h 3195"/>
              <a:gd name="T86" fmla="*/ 3441 w 3645"/>
              <a:gd name="T87" fmla="*/ 2372 h 3195"/>
              <a:gd name="T88" fmla="*/ 3284 w 3645"/>
              <a:gd name="T89" fmla="*/ 2568 h 3195"/>
              <a:gd name="T90" fmla="*/ 2884 w 3645"/>
              <a:gd name="T91" fmla="*/ 2605 h 3195"/>
              <a:gd name="T92" fmla="*/ 2824 w 3645"/>
              <a:gd name="T93" fmla="*/ 2563 h 3195"/>
              <a:gd name="T94" fmla="*/ 2653 w 3645"/>
              <a:gd name="T95" fmla="*/ 2453 h 3195"/>
              <a:gd name="T96" fmla="*/ 2382 w 3645"/>
              <a:gd name="T97" fmla="*/ 2303 h 3195"/>
              <a:gd name="T98" fmla="*/ 2023 w 3645"/>
              <a:gd name="T99" fmla="*/ 2135 h 3195"/>
              <a:gd name="T100" fmla="*/ 1587 w 3645"/>
              <a:gd name="T101" fmla="*/ 1979 h 3195"/>
              <a:gd name="T102" fmla="*/ 1178 w 3645"/>
              <a:gd name="T103" fmla="*/ 1795 h 3195"/>
              <a:gd name="T104" fmla="*/ 1143 w 3645"/>
              <a:gd name="T105" fmla="*/ 1303 h 3195"/>
              <a:gd name="T106" fmla="*/ 1178 w 3645"/>
              <a:gd name="T107" fmla="*/ 810 h 3195"/>
              <a:gd name="T108" fmla="*/ 1587 w 3645"/>
              <a:gd name="T109" fmla="*/ 626 h 3195"/>
              <a:gd name="T110" fmla="*/ 2023 w 3645"/>
              <a:gd name="T111" fmla="*/ 470 h 3195"/>
              <a:gd name="T112" fmla="*/ 2382 w 3645"/>
              <a:gd name="T113" fmla="*/ 303 h 3195"/>
              <a:gd name="T114" fmla="*/ 2653 w 3645"/>
              <a:gd name="T115" fmla="*/ 152 h 3195"/>
              <a:gd name="T116" fmla="*/ 2824 w 3645"/>
              <a:gd name="T117" fmla="*/ 43 h 3195"/>
              <a:gd name="T118" fmla="*/ 2884 w 3645"/>
              <a:gd name="T119" fmla="*/ 0 h 3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45" h="3195">
                <a:moveTo>
                  <a:pt x="855" y="1975"/>
                </a:moveTo>
                <a:lnTo>
                  <a:pt x="1310" y="2061"/>
                </a:lnTo>
                <a:lnTo>
                  <a:pt x="1749" y="2878"/>
                </a:lnTo>
                <a:lnTo>
                  <a:pt x="1758" y="2899"/>
                </a:lnTo>
                <a:lnTo>
                  <a:pt x="1761" y="2921"/>
                </a:lnTo>
                <a:lnTo>
                  <a:pt x="1761" y="2940"/>
                </a:lnTo>
                <a:lnTo>
                  <a:pt x="1755" y="2960"/>
                </a:lnTo>
                <a:lnTo>
                  <a:pt x="1747" y="2978"/>
                </a:lnTo>
                <a:lnTo>
                  <a:pt x="1734" y="2995"/>
                </a:lnTo>
                <a:lnTo>
                  <a:pt x="1718" y="3008"/>
                </a:lnTo>
                <a:lnTo>
                  <a:pt x="1698" y="3018"/>
                </a:lnTo>
                <a:lnTo>
                  <a:pt x="1277" y="3187"/>
                </a:lnTo>
                <a:lnTo>
                  <a:pt x="1256" y="3193"/>
                </a:lnTo>
                <a:lnTo>
                  <a:pt x="1235" y="3195"/>
                </a:lnTo>
                <a:lnTo>
                  <a:pt x="1214" y="3192"/>
                </a:lnTo>
                <a:lnTo>
                  <a:pt x="1196" y="3185"/>
                </a:lnTo>
                <a:lnTo>
                  <a:pt x="1178" y="3174"/>
                </a:lnTo>
                <a:lnTo>
                  <a:pt x="1165" y="3160"/>
                </a:lnTo>
                <a:lnTo>
                  <a:pt x="1154" y="3142"/>
                </a:lnTo>
                <a:lnTo>
                  <a:pt x="1146" y="3121"/>
                </a:lnTo>
                <a:lnTo>
                  <a:pt x="855" y="1975"/>
                </a:lnTo>
                <a:close/>
                <a:moveTo>
                  <a:pt x="3078" y="876"/>
                </a:moveTo>
                <a:lnTo>
                  <a:pt x="3088" y="879"/>
                </a:lnTo>
                <a:lnTo>
                  <a:pt x="3097" y="884"/>
                </a:lnTo>
                <a:lnTo>
                  <a:pt x="3105" y="892"/>
                </a:lnTo>
                <a:lnTo>
                  <a:pt x="3112" y="898"/>
                </a:lnTo>
                <a:lnTo>
                  <a:pt x="3128" y="921"/>
                </a:lnTo>
                <a:lnTo>
                  <a:pt x="3145" y="951"/>
                </a:lnTo>
                <a:lnTo>
                  <a:pt x="3160" y="985"/>
                </a:lnTo>
                <a:lnTo>
                  <a:pt x="3175" y="1029"/>
                </a:lnTo>
                <a:lnTo>
                  <a:pt x="3187" y="1078"/>
                </a:lnTo>
                <a:lnTo>
                  <a:pt x="3197" y="1130"/>
                </a:lnTo>
                <a:lnTo>
                  <a:pt x="3204" y="1185"/>
                </a:lnTo>
                <a:lnTo>
                  <a:pt x="3208" y="1243"/>
                </a:lnTo>
                <a:lnTo>
                  <a:pt x="3209" y="1303"/>
                </a:lnTo>
                <a:lnTo>
                  <a:pt x="3208" y="1362"/>
                </a:lnTo>
                <a:lnTo>
                  <a:pt x="3204" y="1420"/>
                </a:lnTo>
                <a:lnTo>
                  <a:pt x="3197" y="1475"/>
                </a:lnTo>
                <a:lnTo>
                  <a:pt x="3187" y="1527"/>
                </a:lnTo>
                <a:lnTo>
                  <a:pt x="3175" y="1576"/>
                </a:lnTo>
                <a:lnTo>
                  <a:pt x="3160" y="1620"/>
                </a:lnTo>
                <a:lnTo>
                  <a:pt x="3145" y="1655"/>
                </a:lnTo>
                <a:lnTo>
                  <a:pt x="3128" y="1685"/>
                </a:lnTo>
                <a:lnTo>
                  <a:pt x="3112" y="1707"/>
                </a:lnTo>
                <a:lnTo>
                  <a:pt x="3105" y="1714"/>
                </a:lnTo>
                <a:lnTo>
                  <a:pt x="3097" y="1721"/>
                </a:lnTo>
                <a:lnTo>
                  <a:pt x="3088" y="1727"/>
                </a:lnTo>
                <a:lnTo>
                  <a:pt x="3078" y="1729"/>
                </a:lnTo>
                <a:lnTo>
                  <a:pt x="3069" y="1727"/>
                </a:lnTo>
                <a:lnTo>
                  <a:pt x="3059" y="1721"/>
                </a:lnTo>
                <a:lnTo>
                  <a:pt x="3050" y="1714"/>
                </a:lnTo>
                <a:lnTo>
                  <a:pt x="3044" y="1707"/>
                </a:lnTo>
                <a:lnTo>
                  <a:pt x="3027" y="1685"/>
                </a:lnTo>
                <a:lnTo>
                  <a:pt x="3011" y="1655"/>
                </a:lnTo>
                <a:lnTo>
                  <a:pt x="2996" y="1620"/>
                </a:lnTo>
                <a:lnTo>
                  <a:pt x="2981" y="1576"/>
                </a:lnTo>
                <a:lnTo>
                  <a:pt x="2969" y="1527"/>
                </a:lnTo>
                <a:lnTo>
                  <a:pt x="2959" y="1475"/>
                </a:lnTo>
                <a:lnTo>
                  <a:pt x="2952" y="1420"/>
                </a:lnTo>
                <a:lnTo>
                  <a:pt x="2947" y="1362"/>
                </a:lnTo>
                <a:lnTo>
                  <a:pt x="2946" y="1303"/>
                </a:lnTo>
                <a:lnTo>
                  <a:pt x="2947" y="1243"/>
                </a:lnTo>
                <a:lnTo>
                  <a:pt x="2952" y="1185"/>
                </a:lnTo>
                <a:lnTo>
                  <a:pt x="2959" y="1130"/>
                </a:lnTo>
                <a:lnTo>
                  <a:pt x="2969" y="1078"/>
                </a:lnTo>
                <a:lnTo>
                  <a:pt x="2981" y="1029"/>
                </a:lnTo>
                <a:lnTo>
                  <a:pt x="2996" y="985"/>
                </a:lnTo>
                <a:lnTo>
                  <a:pt x="3011" y="951"/>
                </a:lnTo>
                <a:lnTo>
                  <a:pt x="3027" y="921"/>
                </a:lnTo>
                <a:lnTo>
                  <a:pt x="3044" y="898"/>
                </a:lnTo>
                <a:lnTo>
                  <a:pt x="3050" y="892"/>
                </a:lnTo>
                <a:lnTo>
                  <a:pt x="3059" y="884"/>
                </a:lnTo>
                <a:lnTo>
                  <a:pt x="3069" y="879"/>
                </a:lnTo>
                <a:lnTo>
                  <a:pt x="3078" y="876"/>
                </a:lnTo>
                <a:close/>
                <a:moveTo>
                  <a:pt x="935" y="771"/>
                </a:moveTo>
                <a:lnTo>
                  <a:pt x="922" y="873"/>
                </a:lnTo>
                <a:lnTo>
                  <a:pt x="911" y="977"/>
                </a:lnTo>
                <a:lnTo>
                  <a:pt x="903" y="1083"/>
                </a:lnTo>
                <a:lnTo>
                  <a:pt x="898" y="1192"/>
                </a:lnTo>
                <a:lnTo>
                  <a:pt x="897" y="1303"/>
                </a:lnTo>
                <a:lnTo>
                  <a:pt x="898" y="1413"/>
                </a:lnTo>
                <a:lnTo>
                  <a:pt x="903" y="1522"/>
                </a:lnTo>
                <a:lnTo>
                  <a:pt x="911" y="1628"/>
                </a:lnTo>
                <a:lnTo>
                  <a:pt x="922" y="1732"/>
                </a:lnTo>
                <a:lnTo>
                  <a:pt x="935" y="1834"/>
                </a:lnTo>
                <a:lnTo>
                  <a:pt x="852" y="1823"/>
                </a:lnTo>
                <a:lnTo>
                  <a:pt x="772" y="1814"/>
                </a:lnTo>
                <a:lnTo>
                  <a:pt x="691" y="1807"/>
                </a:lnTo>
                <a:lnTo>
                  <a:pt x="609" y="1802"/>
                </a:lnTo>
                <a:lnTo>
                  <a:pt x="525" y="1799"/>
                </a:lnTo>
                <a:lnTo>
                  <a:pt x="436" y="1798"/>
                </a:lnTo>
                <a:lnTo>
                  <a:pt x="198" y="1798"/>
                </a:lnTo>
                <a:lnTo>
                  <a:pt x="0" y="1460"/>
                </a:lnTo>
                <a:lnTo>
                  <a:pt x="0" y="1145"/>
                </a:lnTo>
                <a:lnTo>
                  <a:pt x="198" y="808"/>
                </a:lnTo>
                <a:lnTo>
                  <a:pt x="436" y="808"/>
                </a:lnTo>
                <a:lnTo>
                  <a:pt x="525" y="807"/>
                </a:lnTo>
                <a:lnTo>
                  <a:pt x="609" y="803"/>
                </a:lnTo>
                <a:lnTo>
                  <a:pt x="691" y="799"/>
                </a:lnTo>
                <a:lnTo>
                  <a:pt x="772" y="791"/>
                </a:lnTo>
                <a:lnTo>
                  <a:pt x="852" y="782"/>
                </a:lnTo>
                <a:lnTo>
                  <a:pt x="935" y="771"/>
                </a:lnTo>
                <a:close/>
                <a:moveTo>
                  <a:pt x="3078" y="198"/>
                </a:moveTo>
                <a:lnTo>
                  <a:pt x="3061" y="200"/>
                </a:lnTo>
                <a:lnTo>
                  <a:pt x="3044" y="208"/>
                </a:lnTo>
                <a:lnTo>
                  <a:pt x="3028" y="217"/>
                </a:lnTo>
                <a:lnTo>
                  <a:pt x="3013" y="230"/>
                </a:lnTo>
                <a:lnTo>
                  <a:pt x="3000" y="242"/>
                </a:lnTo>
                <a:lnTo>
                  <a:pt x="2990" y="253"/>
                </a:lnTo>
                <a:lnTo>
                  <a:pt x="2963" y="286"/>
                </a:lnTo>
                <a:lnTo>
                  <a:pt x="2937" y="326"/>
                </a:lnTo>
                <a:lnTo>
                  <a:pt x="2912" y="371"/>
                </a:lnTo>
                <a:lnTo>
                  <a:pt x="2887" y="422"/>
                </a:lnTo>
                <a:lnTo>
                  <a:pt x="2864" y="479"/>
                </a:lnTo>
                <a:lnTo>
                  <a:pt x="2839" y="554"/>
                </a:lnTo>
                <a:lnTo>
                  <a:pt x="2816" y="635"/>
                </a:lnTo>
                <a:lnTo>
                  <a:pt x="2795" y="720"/>
                </a:lnTo>
                <a:lnTo>
                  <a:pt x="2777" y="809"/>
                </a:lnTo>
                <a:lnTo>
                  <a:pt x="2763" y="902"/>
                </a:lnTo>
                <a:lnTo>
                  <a:pt x="2751" y="998"/>
                </a:lnTo>
                <a:lnTo>
                  <a:pt x="2743" y="1098"/>
                </a:lnTo>
                <a:lnTo>
                  <a:pt x="2738" y="1200"/>
                </a:lnTo>
                <a:lnTo>
                  <a:pt x="2736" y="1303"/>
                </a:lnTo>
                <a:lnTo>
                  <a:pt x="2738" y="1406"/>
                </a:lnTo>
                <a:lnTo>
                  <a:pt x="2743" y="1508"/>
                </a:lnTo>
                <a:lnTo>
                  <a:pt x="2751" y="1607"/>
                </a:lnTo>
                <a:lnTo>
                  <a:pt x="2763" y="1704"/>
                </a:lnTo>
                <a:lnTo>
                  <a:pt x="2777" y="1797"/>
                </a:lnTo>
                <a:lnTo>
                  <a:pt x="2795" y="1885"/>
                </a:lnTo>
                <a:lnTo>
                  <a:pt x="2816" y="1970"/>
                </a:lnTo>
                <a:lnTo>
                  <a:pt x="2839" y="2051"/>
                </a:lnTo>
                <a:lnTo>
                  <a:pt x="2864" y="2127"/>
                </a:lnTo>
                <a:lnTo>
                  <a:pt x="2887" y="2183"/>
                </a:lnTo>
                <a:lnTo>
                  <a:pt x="2912" y="2234"/>
                </a:lnTo>
                <a:lnTo>
                  <a:pt x="2937" y="2279"/>
                </a:lnTo>
                <a:lnTo>
                  <a:pt x="2963" y="2319"/>
                </a:lnTo>
                <a:lnTo>
                  <a:pt x="2990" y="2352"/>
                </a:lnTo>
                <a:lnTo>
                  <a:pt x="3000" y="2364"/>
                </a:lnTo>
                <a:lnTo>
                  <a:pt x="3013" y="2376"/>
                </a:lnTo>
                <a:lnTo>
                  <a:pt x="3028" y="2388"/>
                </a:lnTo>
                <a:lnTo>
                  <a:pt x="3044" y="2398"/>
                </a:lnTo>
                <a:lnTo>
                  <a:pt x="3061" y="2406"/>
                </a:lnTo>
                <a:lnTo>
                  <a:pt x="3078" y="2408"/>
                </a:lnTo>
                <a:lnTo>
                  <a:pt x="3095" y="2406"/>
                </a:lnTo>
                <a:lnTo>
                  <a:pt x="3112" y="2398"/>
                </a:lnTo>
                <a:lnTo>
                  <a:pt x="3127" y="2388"/>
                </a:lnTo>
                <a:lnTo>
                  <a:pt x="3143" y="2376"/>
                </a:lnTo>
                <a:lnTo>
                  <a:pt x="3155" y="2364"/>
                </a:lnTo>
                <a:lnTo>
                  <a:pt x="3166" y="2352"/>
                </a:lnTo>
                <a:lnTo>
                  <a:pt x="3193" y="2319"/>
                </a:lnTo>
                <a:lnTo>
                  <a:pt x="3219" y="2279"/>
                </a:lnTo>
                <a:lnTo>
                  <a:pt x="3245" y="2234"/>
                </a:lnTo>
                <a:lnTo>
                  <a:pt x="3269" y="2183"/>
                </a:lnTo>
                <a:lnTo>
                  <a:pt x="3291" y="2127"/>
                </a:lnTo>
                <a:lnTo>
                  <a:pt x="3317" y="2051"/>
                </a:lnTo>
                <a:lnTo>
                  <a:pt x="3341" y="1970"/>
                </a:lnTo>
                <a:lnTo>
                  <a:pt x="3362" y="1885"/>
                </a:lnTo>
                <a:lnTo>
                  <a:pt x="3379" y="1797"/>
                </a:lnTo>
                <a:lnTo>
                  <a:pt x="3394" y="1704"/>
                </a:lnTo>
                <a:lnTo>
                  <a:pt x="3405" y="1607"/>
                </a:lnTo>
                <a:lnTo>
                  <a:pt x="3413" y="1508"/>
                </a:lnTo>
                <a:lnTo>
                  <a:pt x="3418" y="1406"/>
                </a:lnTo>
                <a:lnTo>
                  <a:pt x="3419" y="1303"/>
                </a:lnTo>
                <a:lnTo>
                  <a:pt x="3418" y="1200"/>
                </a:lnTo>
                <a:lnTo>
                  <a:pt x="3413" y="1098"/>
                </a:lnTo>
                <a:lnTo>
                  <a:pt x="3405" y="998"/>
                </a:lnTo>
                <a:lnTo>
                  <a:pt x="3394" y="902"/>
                </a:lnTo>
                <a:lnTo>
                  <a:pt x="3379" y="809"/>
                </a:lnTo>
                <a:lnTo>
                  <a:pt x="3362" y="720"/>
                </a:lnTo>
                <a:lnTo>
                  <a:pt x="3341" y="635"/>
                </a:lnTo>
                <a:lnTo>
                  <a:pt x="3317" y="554"/>
                </a:lnTo>
                <a:lnTo>
                  <a:pt x="3291" y="479"/>
                </a:lnTo>
                <a:lnTo>
                  <a:pt x="3269" y="422"/>
                </a:lnTo>
                <a:lnTo>
                  <a:pt x="3245" y="371"/>
                </a:lnTo>
                <a:lnTo>
                  <a:pt x="3219" y="326"/>
                </a:lnTo>
                <a:lnTo>
                  <a:pt x="3193" y="286"/>
                </a:lnTo>
                <a:lnTo>
                  <a:pt x="3166" y="253"/>
                </a:lnTo>
                <a:lnTo>
                  <a:pt x="3155" y="242"/>
                </a:lnTo>
                <a:lnTo>
                  <a:pt x="3143" y="230"/>
                </a:lnTo>
                <a:lnTo>
                  <a:pt x="3127" y="217"/>
                </a:lnTo>
                <a:lnTo>
                  <a:pt x="3112" y="208"/>
                </a:lnTo>
                <a:lnTo>
                  <a:pt x="3095" y="200"/>
                </a:lnTo>
                <a:lnTo>
                  <a:pt x="3078" y="198"/>
                </a:lnTo>
                <a:close/>
                <a:moveTo>
                  <a:pt x="2884" y="0"/>
                </a:moveTo>
                <a:lnTo>
                  <a:pt x="3179" y="0"/>
                </a:lnTo>
                <a:lnTo>
                  <a:pt x="3176" y="0"/>
                </a:lnTo>
                <a:lnTo>
                  <a:pt x="3214" y="5"/>
                </a:lnTo>
                <a:lnTo>
                  <a:pt x="3249" y="17"/>
                </a:lnTo>
                <a:lnTo>
                  <a:pt x="3284" y="37"/>
                </a:lnTo>
                <a:lnTo>
                  <a:pt x="3317" y="62"/>
                </a:lnTo>
                <a:lnTo>
                  <a:pt x="3351" y="96"/>
                </a:lnTo>
                <a:lnTo>
                  <a:pt x="3383" y="136"/>
                </a:lnTo>
                <a:lnTo>
                  <a:pt x="3413" y="181"/>
                </a:lnTo>
                <a:lnTo>
                  <a:pt x="3441" y="233"/>
                </a:lnTo>
                <a:lnTo>
                  <a:pt x="3469" y="289"/>
                </a:lnTo>
                <a:lnTo>
                  <a:pt x="3495" y="351"/>
                </a:lnTo>
                <a:lnTo>
                  <a:pt x="3520" y="419"/>
                </a:lnTo>
                <a:lnTo>
                  <a:pt x="3542" y="491"/>
                </a:lnTo>
                <a:lnTo>
                  <a:pt x="3562" y="567"/>
                </a:lnTo>
                <a:lnTo>
                  <a:pt x="3581" y="648"/>
                </a:lnTo>
                <a:lnTo>
                  <a:pt x="3597" y="732"/>
                </a:lnTo>
                <a:lnTo>
                  <a:pt x="3612" y="820"/>
                </a:lnTo>
                <a:lnTo>
                  <a:pt x="3623" y="911"/>
                </a:lnTo>
                <a:lnTo>
                  <a:pt x="3633" y="1005"/>
                </a:lnTo>
                <a:lnTo>
                  <a:pt x="3639" y="1102"/>
                </a:lnTo>
                <a:lnTo>
                  <a:pt x="3644" y="1201"/>
                </a:lnTo>
                <a:lnTo>
                  <a:pt x="3645" y="1303"/>
                </a:lnTo>
                <a:lnTo>
                  <a:pt x="3644" y="1405"/>
                </a:lnTo>
                <a:lnTo>
                  <a:pt x="3639" y="1503"/>
                </a:lnTo>
                <a:lnTo>
                  <a:pt x="3633" y="1601"/>
                </a:lnTo>
                <a:lnTo>
                  <a:pt x="3623" y="1695"/>
                </a:lnTo>
                <a:lnTo>
                  <a:pt x="3612" y="1785"/>
                </a:lnTo>
                <a:lnTo>
                  <a:pt x="3597" y="1873"/>
                </a:lnTo>
                <a:lnTo>
                  <a:pt x="3581" y="1957"/>
                </a:lnTo>
                <a:lnTo>
                  <a:pt x="3562" y="2038"/>
                </a:lnTo>
                <a:lnTo>
                  <a:pt x="3542" y="2114"/>
                </a:lnTo>
                <a:lnTo>
                  <a:pt x="3520" y="2186"/>
                </a:lnTo>
                <a:lnTo>
                  <a:pt x="3495" y="2254"/>
                </a:lnTo>
                <a:lnTo>
                  <a:pt x="3469" y="2316"/>
                </a:lnTo>
                <a:lnTo>
                  <a:pt x="3441" y="2372"/>
                </a:lnTo>
                <a:lnTo>
                  <a:pt x="3413" y="2424"/>
                </a:lnTo>
                <a:lnTo>
                  <a:pt x="3383" y="2470"/>
                </a:lnTo>
                <a:lnTo>
                  <a:pt x="3351" y="2510"/>
                </a:lnTo>
                <a:lnTo>
                  <a:pt x="3317" y="2543"/>
                </a:lnTo>
                <a:lnTo>
                  <a:pt x="3284" y="2568"/>
                </a:lnTo>
                <a:lnTo>
                  <a:pt x="3249" y="2588"/>
                </a:lnTo>
                <a:lnTo>
                  <a:pt x="3214" y="2600"/>
                </a:lnTo>
                <a:lnTo>
                  <a:pt x="3176" y="2605"/>
                </a:lnTo>
                <a:lnTo>
                  <a:pt x="3179" y="2605"/>
                </a:lnTo>
                <a:lnTo>
                  <a:pt x="2884" y="2605"/>
                </a:lnTo>
                <a:lnTo>
                  <a:pt x="2882" y="2603"/>
                </a:lnTo>
                <a:lnTo>
                  <a:pt x="2874" y="2597"/>
                </a:lnTo>
                <a:lnTo>
                  <a:pt x="2863" y="2589"/>
                </a:lnTo>
                <a:lnTo>
                  <a:pt x="2845" y="2577"/>
                </a:lnTo>
                <a:lnTo>
                  <a:pt x="2824" y="2563"/>
                </a:lnTo>
                <a:lnTo>
                  <a:pt x="2799" y="2545"/>
                </a:lnTo>
                <a:lnTo>
                  <a:pt x="2769" y="2525"/>
                </a:lnTo>
                <a:lnTo>
                  <a:pt x="2734" y="2503"/>
                </a:lnTo>
                <a:lnTo>
                  <a:pt x="2696" y="2479"/>
                </a:lnTo>
                <a:lnTo>
                  <a:pt x="2653" y="2453"/>
                </a:lnTo>
                <a:lnTo>
                  <a:pt x="2607" y="2426"/>
                </a:lnTo>
                <a:lnTo>
                  <a:pt x="2556" y="2397"/>
                </a:lnTo>
                <a:lnTo>
                  <a:pt x="2502" y="2366"/>
                </a:lnTo>
                <a:lnTo>
                  <a:pt x="2443" y="2335"/>
                </a:lnTo>
                <a:lnTo>
                  <a:pt x="2382" y="2303"/>
                </a:lnTo>
                <a:lnTo>
                  <a:pt x="2317" y="2269"/>
                </a:lnTo>
                <a:lnTo>
                  <a:pt x="2247" y="2236"/>
                </a:lnTo>
                <a:lnTo>
                  <a:pt x="2176" y="2203"/>
                </a:lnTo>
                <a:lnTo>
                  <a:pt x="2100" y="2169"/>
                </a:lnTo>
                <a:lnTo>
                  <a:pt x="2023" y="2135"/>
                </a:lnTo>
                <a:lnTo>
                  <a:pt x="1941" y="2102"/>
                </a:lnTo>
                <a:lnTo>
                  <a:pt x="1857" y="2070"/>
                </a:lnTo>
                <a:lnTo>
                  <a:pt x="1770" y="2039"/>
                </a:lnTo>
                <a:lnTo>
                  <a:pt x="1680" y="2008"/>
                </a:lnTo>
                <a:lnTo>
                  <a:pt x="1587" y="1979"/>
                </a:lnTo>
                <a:lnTo>
                  <a:pt x="1492" y="1952"/>
                </a:lnTo>
                <a:lnTo>
                  <a:pt x="1395" y="1925"/>
                </a:lnTo>
                <a:lnTo>
                  <a:pt x="1296" y="1901"/>
                </a:lnTo>
                <a:lnTo>
                  <a:pt x="1193" y="1878"/>
                </a:lnTo>
                <a:lnTo>
                  <a:pt x="1178" y="1795"/>
                </a:lnTo>
                <a:lnTo>
                  <a:pt x="1166" y="1707"/>
                </a:lnTo>
                <a:lnTo>
                  <a:pt x="1156" y="1613"/>
                </a:lnTo>
                <a:lnTo>
                  <a:pt x="1150" y="1514"/>
                </a:lnTo>
                <a:lnTo>
                  <a:pt x="1145" y="1411"/>
                </a:lnTo>
                <a:lnTo>
                  <a:pt x="1143" y="1303"/>
                </a:lnTo>
                <a:lnTo>
                  <a:pt x="1145" y="1194"/>
                </a:lnTo>
                <a:lnTo>
                  <a:pt x="1150" y="1091"/>
                </a:lnTo>
                <a:lnTo>
                  <a:pt x="1156" y="993"/>
                </a:lnTo>
                <a:lnTo>
                  <a:pt x="1166" y="898"/>
                </a:lnTo>
                <a:lnTo>
                  <a:pt x="1178" y="810"/>
                </a:lnTo>
                <a:lnTo>
                  <a:pt x="1193" y="727"/>
                </a:lnTo>
                <a:lnTo>
                  <a:pt x="1296" y="705"/>
                </a:lnTo>
                <a:lnTo>
                  <a:pt x="1395" y="680"/>
                </a:lnTo>
                <a:lnTo>
                  <a:pt x="1492" y="654"/>
                </a:lnTo>
                <a:lnTo>
                  <a:pt x="1587" y="626"/>
                </a:lnTo>
                <a:lnTo>
                  <a:pt x="1680" y="597"/>
                </a:lnTo>
                <a:lnTo>
                  <a:pt x="1770" y="566"/>
                </a:lnTo>
                <a:lnTo>
                  <a:pt x="1857" y="535"/>
                </a:lnTo>
                <a:lnTo>
                  <a:pt x="1941" y="503"/>
                </a:lnTo>
                <a:lnTo>
                  <a:pt x="2023" y="470"/>
                </a:lnTo>
                <a:lnTo>
                  <a:pt x="2100" y="437"/>
                </a:lnTo>
                <a:lnTo>
                  <a:pt x="2176" y="402"/>
                </a:lnTo>
                <a:lnTo>
                  <a:pt x="2248" y="369"/>
                </a:lnTo>
                <a:lnTo>
                  <a:pt x="2317" y="336"/>
                </a:lnTo>
                <a:lnTo>
                  <a:pt x="2382" y="303"/>
                </a:lnTo>
                <a:lnTo>
                  <a:pt x="2443" y="271"/>
                </a:lnTo>
                <a:lnTo>
                  <a:pt x="2502" y="240"/>
                </a:lnTo>
                <a:lnTo>
                  <a:pt x="2556" y="209"/>
                </a:lnTo>
                <a:lnTo>
                  <a:pt x="2607" y="180"/>
                </a:lnTo>
                <a:lnTo>
                  <a:pt x="2653" y="152"/>
                </a:lnTo>
                <a:lnTo>
                  <a:pt x="2696" y="127"/>
                </a:lnTo>
                <a:lnTo>
                  <a:pt x="2734" y="102"/>
                </a:lnTo>
                <a:lnTo>
                  <a:pt x="2769" y="80"/>
                </a:lnTo>
                <a:lnTo>
                  <a:pt x="2799" y="60"/>
                </a:lnTo>
                <a:lnTo>
                  <a:pt x="2824" y="43"/>
                </a:lnTo>
                <a:lnTo>
                  <a:pt x="2845" y="28"/>
                </a:lnTo>
                <a:lnTo>
                  <a:pt x="2863" y="16"/>
                </a:lnTo>
                <a:lnTo>
                  <a:pt x="2874" y="8"/>
                </a:lnTo>
                <a:lnTo>
                  <a:pt x="2882" y="3"/>
                </a:lnTo>
                <a:lnTo>
                  <a:pt x="288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 rot="5400000">
            <a:off x="3015283" y="4804028"/>
            <a:ext cx="363773" cy="20579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4959220" y="1853215"/>
            <a:ext cx="249351" cy="306388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8204414" y="1872987"/>
            <a:ext cx="237683" cy="306388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38" name="Freeform 6"/>
          <p:cNvSpPr>
            <a:spLocks noEditPoints="1"/>
          </p:cNvSpPr>
          <p:nvPr/>
        </p:nvSpPr>
        <p:spPr bwMode="auto">
          <a:xfrm>
            <a:off x="1284620" y="4418849"/>
            <a:ext cx="514153" cy="381588"/>
          </a:xfrm>
          <a:custGeom>
            <a:avLst/>
            <a:gdLst>
              <a:gd name="T0" fmla="*/ 1595 w 3346"/>
              <a:gd name="T1" fmla="*/ 2225 h 2409"/>
              <a:gd name="T2" fmla="*/ 1652 w 3346"/>
              <a:gd name="T3" fmla="*/ 2324 h 2409"/>
              <a:gd name="T4" fmla="*/ 1751 w 3346"/>
              <a:gd name="T5" fmla="*/ 2267 h 2409"/>
              <a:gd name="T6" fmla="*/ 1695 w 3346"/>
              <a:gd name="T7" fmla="*/ 2168 h 2409"/>
              <a:gd name="T8" fmla="*/ 2785 w 3346"/>
              <a:gd name="T9" fmla="*/ 941 h 2409"/>
              <a:gd name="T10" fmla="*/ 2812 w 3346"/>
              <a:gd name="T11" fmla="*/ 1232 h 2409"/>
              <a:gd name="T12" fmla="*/ 2672 w 3346"/>
              <a:gd name="T13" fmla="*/ 1498 h 2409"/>
              <a:gd name="T14" fmla="*/ 2667 w 3346"/>
              <a:gd name="T15" fmla="*/ 1198 h 2409"/>
              <a:gd name="T16" fmla="*/ 2622 w 3346"/>
              <a:gd name="T17" fmla="*/ 948 h 2409"/>
              <a:gd name="T18" fmla="*/ 749 w 3346"/>
              <a:gd name="T19" fmla="*/ 912 h 2409"/>
              <a:gd name="T20" fmla="*/ 674 w 3346"/>
              <a:gd name="T21" fmla="*/ 1156 h 2409"/>
              <a:gd name="T22" fmla="*/ 780 w 3346"/>
              <a:gd name="T23" fmla="*/ 1392 h 2409"/>
              <a:gd name="T24" fmla="*/ 545 w 3346"/>
              <a:gd name="T25" fmla="*/ 1281 h 2409"/>
              <a:gd name="T26" fmla="*/ 545 w 3346"/>
              <a:gd name="T27" fmla="*/ 987 h 2409"/>
              <a:gd name="T28" fmla="*/ 2861 w 3346"/>
              <a:gd name="T29" fmla="*/ 580 h 2409"/>
              <a:gd name="T30" fmla="*/ 3057 w 3346"/>
              <a:gd name="T31" fmla="*/ 915 h 2409"/>
              <a:gd name="T32" fmla="*/ 3072 w 3346"/>
              <a:gd name="T33" fmla="*/ 1291 h 2409"/>
              <a:gd name="T34" fmla="*/ 2907 w 3346"/>
              <a:gd name="T35" fmla="*/ 1639 h 2409"/>
              <a:gd name="T36" fmla="*/ 2882 w 3346"/>
              <a:gd name="T37" fmla="*/ 1398 h 2409"/>
              <a:gd name="T38" fmla="*/ 2936 w 3346"/>
              <a:gd name="T39" fmla="*/ 1080 h 2409"/>
              <a:gd name="T40" fmla="*/ 2828 w 3346"/>
              <a:gd name="T41" fmla="*/ 774 h 2409"/>
              <a:gd name="T42" fmla="*/ 552 w 3346"/>
              <a:gd name="T43" fmla="*/ 730 h 2409"/>
              <a:gd name="T44" fmla="*/ 417 w 3346"/>
              <a:gd name="T45" fmla="*/ 1027 h 2409"/>
              <a:gd name="T46" fmla="*/ 444 w 3346"/>
              <a:gd name="T47" fmla="*/ 1347 h 2409"/>
              <a:gd name="T48" fmla="*/ 486 w 3346"/>
              <a:gd name="T49" fmla="*/ 1688 h 2409"/>
              <a:gd name="T50" fmla="*/ 289 w 3346"/>
              <a:gd name="T51" fmla="*/ 1353 h 2409"/>
              <a:gd name="T52" fmla="*/ 274 w 3346"/>
              <a:gd name="T53" fmla="*/ 977 h 2409"/>
              <a:gd name="T54" fmla="*/ 440 w 3346"/>
              <a:gd name="T55" fmla="*/ 631 h 2409"/>
              <a:gd name="T56" fmla="*/ 3224 w 3346"/>
              <a:gd name="T57" fmla="*/ 640 h 2409"/>
              <a:gd name="T58" fmla="*/ 3344 w 3346"/>
              <a:gd name="T59" fmla="*/ 1062 h 2409"/>
              <a:gd name="T60" fmla="*/ 3284 w 3346"/>
              <a:gd name="T61" fmla="*/ 1493 h 2409"/>
              <a:gd name="T62" fmla="*/ 3044 w 3346"/>
              <a:gd name="T63" fmla="*/ 1872 h 2409"/>
              <a:gd name="T64" fmla="*/ 3126 w 3346"/>
              <a:gd name="T65" fmla="*/ 1486 h 2409"/>
              <a:gd name="T66" fmla="*/ 3197 w 3346"/>
              <a:gd name="T67" fmla="*/ 1102 h 2409"/>
              <a:gd name="T68" fmla="*/ 3097 w 3346"/>
              <a:gd name="T69" fmla="*/ 723 h 2409"/>
              <a:gd name="T70" fmla="*/ 302 w 3346"/>
              <a:gd name="T71" fmla="*/ 396 h 2409"/>
              <a:gd name="T72" fmla="*/ 220 w 3346"/>
              <a:gd name="T73" fmla="*/ 783 h 2409"/>
              <a:gd name="T74" fmla="*/ 150 w 3346"/>
              <a:gd name="T75" fmla="*/ 1167 h 2409"/>
              <a:gd name="T76" fmla="*/ 248 w 3346"/>
              <a:gd name="T77" fmla="*/ 1546 h 2409"/>
              <a:gd name="T78" fmla="*/ 250 w 3346"/>
              <a:gd name="T79" fmla="*/ 1816 h 2409"/>
              <a:gd name="T80" fmla="*/ 40 w 3346"/>
              <a:gd name="T81" fmla="*/ 1423 h 2409"/>
              <a:gd name="T82" fmla="*/ 2 w 3346"/>
              <a:gd name="T83" fmla="*/ 1062 h 2409"/>
              <a:gd name="T84" fmla="*/ 123 w 3346"/>
              <a:gd name="T85" fmla="*/ 640 h 2409"/>
              <a:gd name="T86" fmla="*/ 1092 w 3346"/>
              <a:gd name="T87" fmla="*/ 2108 h 2409"/>
              <a:gd name="T88" fmla="*/ 1486 w 3346"/>
              <a:gd name="T89" fmla="*/ 127 h 2409"/>
              <a:gd name="T90" fmla="*/ 1853 w 3346"/>
              <a:gd name="T91" fmla="*/ 154 h 2409"/>
              <a:gd name="T92" fmla="*/ 1503 w 3346"/>
              <a:gd name="T93" fmla="*/ 118 h 2409"/>
              <a:gd name="T94" fmla="*/ 2309 w 3346"/>
              <a:gd name="T95" fmla="*/ 38 h 2409"/>
              <a:gd name="T96" fmla="*/ 2367 w 3346"/>
              <a:gd name="T97" fmla="*/ 2246 h 2409"/>
              <a:gd name="T98" fmla="*/ 2287 w 3346"/>
              <a:gd name="T99" fmla="*/ 2386 h 2409"/>
              <a:gd name="T100" fmla="*/ 1085 w 3346"/>
              <a:gd name="T101" fmla="*/ 2399 h 2409"/>
              <a:gd name="T102" fmla="*/ 983 w 3346"/>
              <a:gd name="T103" fmla="*/ 2276 h 2409"/>
              <a:gd name="T104" fmla="*/ 1018 w 3346"/>
              <a:gd name="T105" fmla="*/ 58 h 2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46" h="2409">
                <a:moveTo>
                  <a:pt x="1673" y="2165"/>
                </a:moveTo>
                <a:lnTo>
                  <a:pt x="1652" y="2168"/>
                </a:lnTo>
                <a:lnTo>
                  <a:pt x="1632" y="2176"/>
                </a:lnTo>
                <a:lnTo>
                  <a:pt x="1616" y="2189"/>
                </a:lnTo>
                <a:lnTo>
                  <a:pt x="1603" y="2205"/>
                </a:lnTo>
                <a:lnTo>
                  <a:pt x="1595" y="2225"/>
                </a:lnTo>
                <a:lnTo>
                  <a:pt x="1592" y="2246"/>
                </a:lnTo>
                <a:lnTo>
                  <a:pt x="1595" y="2267"/>
                </a:lnTo>
                <a:lnTo>
                  <a:pt x="1603" y="2287"/>
                </a:lnTo>
                <a:lnTo>
                  <a:pt x="1616" y="2304"/>
                </a:lnTo>
                <a:lnTo>
                  <a:pt x="1632" y="2316"/>
                </a:lnTo>
                <a:lnTo>
                  <a:pt x="1652" y="2324"/>
                </a:lnTo>
                <a:lnTo>
                  <a:pt x="1673" y="2327"/>
                </a:lnTo>
                <a:lnTo>
                  <a:pt x="1695" y="2324"/>
                </a:lnTo>
                <a:lnTo>
                  <a:pt x="1714" y="2316"/>
                </a:lnTo>
                <a:lnTo>
                  <a:pt x="1730" y="2304"/>
                </a:lnTo>
                <a:lnTo>
                  <a:pt x="1743" y="2287"/>
                </a:lnTo>
                <a:lnTo>
                  <a:pt x="1751" y="2267"/>
                </a:lnTo>
                <a:lnTo>
                  <a:pt x="1754" y="2246"/>
                </a:lnTo>
                <a:lnTo>
                  <a:pt x="1751" y="2224"/>
                </a:lnTo>
                <a:lnTo>
                  <a:pt x="1743" y="2205"/>
                </a:lnTo>
                <a:lnTo>
                  <a:pt x="1730" y="2189"/>
                </a:lnTo>
                <a:lnTo>
                  <a:pt x="1714" y="2176"/>
                </a:lnTo>
                <a:lnTo>
                  <a:pt x="1695" y="2168"/>
                </a:lnTo>
                <a:lnTo>
                  <a:pt x="1673" y="2165"/>
                </a:lnTo>
                <a:close/>
                <a:moveTo>
                  <a:pt x="2672" y="770"/>
                </a:moveTo>
                <a:lnTo>
                  <a:pt x="2708" y="810"/>
                </a:lnTo>
                <a:lnTo>
                  <a:pt x="2738" y="851"/>
                </a:lnTo>
                <a:lnTo>
                  <a:pt x="2763" y="895"/>
                </a:lnTo>
                <a:lnTo>
                  <a:pt x="2785" y="941"/>
                </a:lnTo>
                <a:lnTo>
                  <a:pt x="2801" y="987"/>
                </a:lnTo>
                <a:lnTo>
                  <a:pt x="2812" y="1036"/>
                </a:lnTo>
                <a:lnTo>
                  <a:pt x="2820" y="1085"/>
                </a:lnTo>
                <a:lnTo>
                  <a:pt x="2822" y="1134"/>
                </a:lnTo>
                <a:lnTo>
                  <a:pt x="2820" y="1184"/>
                </a:lnTo>
                <a:lnTo>
                  <a:pt x="2812" y="1232"/>
                </a:lnTo>
                <a:lnTo>
                  <a:pt x="2801" y="1281"/>
                </a:lnTo>
                <a:lnTo>
                  <a:pt x="2785" y="1328"/>
                </a:lnTo>
                <a:lnTo>
                  <a:pt x="2763" y="1374"/>
                </a:lnTo>
                <a:lnTo>
                  <a:pt x="2738" y="1417"/>
                </a:lnTo>
                <a:lnTo>
                  <a:pt x="2708" y="1459"/>
                </a:lnTo>
                <a:lnTo>
                  <a:pt x="2672" y="1498"/>
                </a:lnTo>
                <a:lnTo>
                  <a:pt x="2566" y="1392"/>
                </a:lnTo>
                <a:lnTo>
                  <a:pt x="2597" y="1358"/>
                </a:lnTo>
                <a:lnTo>
                  <a:pt x="2622" y="1320"/>
                </a:lnTo>
                <a:lnTo>
                  <a:pt x="2641" y="1281"/>
                </a:lnTo>
                <a:lnTo>
                  <a:pt x="2657" y="1241"/>
                </a:lnTo>
                <a:lnTo>
                  <a:pt x="2667" y="1198"/>
                </a:lnTo>
                <a:lnTo>
                  <a:pt x="2672" y="1156"/>
                </a:lnTo>
                <a:lnTo>
                  <a:pt x="2672" y="1112"/>
                </a:lnTo>
                <a:lnTo>
                  <a:pt x="2667" y="1070"/>
                </a:lnTo>
                <a:lnTo>
                  <a:pt x="2657" y="1028"/>
                </a:lnTo>
                <a:lnTo>
                  <a:pt x="2641" y="987"/>
                </a:lnTo>
                <a:lnTo>
                  <a:pt x="2622" y="948"/>
                </a:lnTo>
                <a:lnTo>
                  <a:pt x="2597" y="912"/>
                </a:lnTo>
                <a:lnTo>
                  <a:pt x="2566" y="877"/>
                </a:lnTo>
                <a:lnTo>
                  <a:pt x="2672" y="770"/>
                </a:lnTo>
                <a:close/>
                <a:moveTo>
                  <a:pt x="673" y="770"/>
                </a:moveTo>
                <a:lnTo>
                  <a:pt x="780" y="877"/>
                </a:lnTo>
                <a:lnTo>
                  <a:pt x="749" y="912"/>
                </a:lnTo>
                <a:lnTo>
                  <a:pt x="724" y="948"/>
                </a:lnTo>
                <a:lnTo>
                  <a:pt x="704" y="987"/>
                </a:lnTo>
                <a:lnTo>
                  <a:pt x="690" y="1028"/>
                </a:lnTo>
                <a:lnTo>
                  <a:pt x="679" y="1070"/>
                </a:lnTo>
                <a:lnTo>
                  <a:pt x="674" y="1112"/>
                </a:lnTo>
                <a:lnTo>
                  <a:pt x="674" y="1156"/>
                </a:lnTo>
                <a:lnTo>
                  <a:pt x="679" y="1198"/>
                </a:lnTo>
                <a:lnTo>
                  <a:pt x="690" y="1241"/>
                </a:lnTo>
                <a:lnTo>
                  <a:pt x="704" y="1281"/>
                </a:lnTo>
                <a:lnTo>
                  <a:pt x="724" y="1320"/>
                </a:lnTo>
                <a:lnTo>
                  <a:pt x="749" y="1358"/>
                </a:lnTo>
                <a:lnTo>
                  <a:pt x="780" y="1392"/>
                </a:lnTo>
                <a:lnTo>
                  <a:pt x="673" y="1498"/>
                </a:lnTo>
                <a:lnTo>
                  <a:pt x="638" y="1459"/>
                </a:lnTo>
                <a:lnTo>
                  <a:pt x="609" y="1417"/>
                </a:lnTo>
                <a:lnTo>
                  <a:pt x="583" y="1374"/>
                </a:lnTo>
                <a:lnTo>
                  <a:pt x="561" y="1328"/>
                </a:lnTo>
                <a:lnTo>
                  <a:pt x="545" y="1281"/>
                </a:lnTo>
                <a:lnTo>
                  <a:pt x="534" y="1232"/>
                </a:lnTo>
                <a:lnTo>
                  <a:pt x="527" y="1184"/>
                </a:lnTo>
                <a:lnTo>
                  <a:pt x="525" y="1134"/>
                </a:lnTo>
                <a:lnTo>
                  <a:pt x="527" y="1085"/>
                </a:lnTo>
                <a:lnTo>
                  <a:pt x="534" y="1036"/>
                </a:lnTo>
                <a:lnTo>
                  <a:pt x="545" y="987"/>
                </a:lnTo>
                <a:lnTo>
                  <a:pt x="561" y="941"/>
                </a:lnTo>
                <a:lnTo>
                  <a:pt x="583" y="895"/>
                </a:lnTo>
                <a:lnTo>
                  <a:pt x="609" y="851"/>
                </a:lnTo>
                <a:lnTo>
                  <a:pt x="638" y="810"/>
                </a:lnTo>
                <a:lnTo>
                  <a:pt x="673" y="770"/>
                </a:lnTo>
                <a:close/>
                <a:moveTo>
                  <a:pt x="2861" y="580"/>
                </a:moveTo>
                <a:lnTo>
                  <a:pt x="2907" y="631"/>
                </a:lnTo>
                <a:lnTo>
                  <a:pt x="2947" y="682"/>
                </a:lnTo>
                <a:lnTo>
                  <a:pt x="2981" y="738"/>
                </a:lnTo>
                <a:lnTo>
                  <a:pt x="3012" y="795"/>
                </a:lnTo>
                <a:lnTo>
                  <a:pt x="3037" y="854"/>
                </a:lnTo>
                <a:lnTo>
                  <a:pt x="3057" y="915"/>
                </a:lnTo>
                <a:lnTo>
                  <a:pt x="3072" y="977"/>
                </a:lnTo>
                <a:lnTo>
                  <a:pt x="3082" y="1039"/>
                </a:lnTo>
                <a:lnTo>
                  <a:pt x="3087" y="1102"/>
                </a:lnTo>
                <a:lnTo>
                  <a:pt x="3087" y="1166"/>
                </a:lnTo>
                <a:lnTo>
                  <a:pt x="3082" y="1229"/>
                </a:lnTo>
                <a:lnTo>
                  <a:pt x="3072" y="1291"/>
                </a:lnTo>
                <a:lnTo>
                  <a:pt x="3057" y="1353"/>
                </a:lnTo>
                <a:lnTo>
                  <a:pt x="3037" y="1414"/>
                </a:lnTo>
                <a:lnTo>
                  <a:pt x="3012" y="1473"/>
                </a:lnTo>
                <a:lnTo>
                  <a:pt x="2981" y="1531"/>
                </a:lnTo>
                <a:lnTo>
                  <a:pt x="2947" y="1586"/>
                </a:lnTo>
                <a:lnTo>
                  <a:pt x="2907" y="1639"/>
                </a:lnTo>
                <a:lnTo>
                  <a:pt x="2861" y="1688"/>
                </a:lnTo>
                <a:lnTo>
                  <a:pt x="2756" y="1582"/>
                </a:lnTo>
                <a:lnTo>
                  <a:pt x="2794" y="1539"/>
                </a:lnTo>
                <a:lnTo>
                  <a:pt x="2828" y="1494"/>
                </a:lnTo>
                <a:lnTo>
                  <a:pt x="2857" y="1446"/>
                </a:lnTo>
                <a:lnTo>
                  <a:pt x="2882" y="1398"/>
                </a:lnTo>
                <a:lnTo>
                  <a:pt x="2903" y="1347"/>
                </a:lnTo>
                <a:lnTo>
                  <a:pt x="2918" y="1294"/>
                </a:lnTo>
                <a:lnTo>
                  <a:pt x="2929" y="1242"/>
                </a:lnTo>
                <a:lnTo>
                  <a:pt x="2936" y="1188"/>
                </a:lnTo>
                <a:lnTo>
                  <a:pt x="2938" y="1134"/>
                </a:lnTo>
                <a:lnTo>
                  <a:pt x="2936" y="1080"/>
                </a:lnTo>
                <a:lnTo>
                  <a:pt x="2929" y="1027"/>
                </a:lnTo>
                <a:lnTo>
                  <a:pt x="2918" y="974"/>
                </a:lnTo>
                <a:lnTo>
                  <a:pt x="2903" y="922"/>
                </a:lnTo>
                <a:lnTo>
                  <a:pt x="2882" y="871"/>
                </a:lnTo>
                <a:lnTo>
                  <a:pt x="2857" y="822"/>
                </a:lnTo>
                <a:lnTo>
                  <a:pt x="2828" y="774"/>
                </a:lnTo>
                <a:lnTo>
                  <a:pt x="2794" y="730"/>
                </a:lnTo>
                <a:lnTo>
                  <a:pt x="2756" y="688"/>
                </a:lnTo>
                <a:lnTo>
                  <a:pt x="2861" y="580"/>
                </a:lnTo>
                <a:close/>
                <a:moveTo>
                  <a:pt x="486" y="580"/>
                </a:moveTo>
                <a:lnTo>
                  <a:pt x="591" y="688"/>
                </a:lnTo>
                <a:lnTo>
                  <a:pt x="552" y="730"/>
                </a:lnTo>
                <a:lnTo>
                  <a:pt x="518" y="774"/>
                </a:lnTo>
                <a:lnTo>
                  <a:pt x="489" y="822"/>
                </a:lnTo>
                <a:lnTo>
                  <a:pt x="464" y="871"/>
                </a:lnTo>
                <a:lnTo>
                  <a:pt x="444" y="922"/>
                </a:lnTo>
                <a:lnTo>
                  <a:pt x="428" y="974"/>
                </a:lnTo>
                <a:lnTo>
                  <a:pt x="417" y="1027"/>
                </a:lnTo>
                <a:lnTo>
                  <a:pt x="410" y="1080"/>
                </a:lnTo>
                <a:lnTo>
                  <a:pt x="408" y="1134"/>
                </a:lnTo>
                <a:lnTo>
                  <a:pt x="410" y="1188"/>
                </a:lnTo>
                <a:lnTo>
                  <a:pt x="417" y="1242"/>
                </a:lnTo>
                <a:lnTo>
                  <a:pt x="428" y="1294"/>
                </a:lnTo>
                <a:lnTo>
                  <a:pt x="444" y="1347"/>
                </a:lnTo>
                <a:lnTo>
                  <a:pt x="464" y="1398"/>
                </a:lnTo>
                <a:lnTo>
                  <a:pt x="489" y="1446"/>
                </a:lnTo>
                <a:lnTo>
                  <a:pt x="518" y="1494"/>
                </a:lnTo>
                <a:lnTo>
                  <a:pt x="552" y="1539"/>
                </a:lnTo>
                <a:lnTo>
                  <a:pt x="591" y="1582"/>
                </a:lnTo>
                <a:lnTo>
                  <a:pt x="486" y="1688"/>
                </a:lnTo>
                <a:lnTo>
                  <a:pt x="440" y="1639"/>
                </a:lnTo>
                <a:lnTo>
                  <a:pt x="400" y="1586"/>
                </a:lnTo>
                <a:lnTo>
                  <a:pt x="365" y="1531"/>
                </a:lnTo>
                <a:lnTo>
                  <a:pt x="334" y="1473"/>
                </a:lnTo>
                <a:lnTo>
                  <a:pt x="309" y="1414"/>
                </a:lnTo>
                <a:lnTo>
                  <a:pt x="289" y="1353"/>
                </a:lnTo>
                <a:lnTo>
                  <a:pt x="274" y="1291"/>
                </a:lnTo>
                <a:lnTo>
                  <a:pt x="264" y="1229"/>
                </a:lnTo>
                <a:lnTo>
                  <a:pt x="259" y="1166"/>
                </a:lnTo>
                <a:lnTo>
                  <a:pt x="259" y="1102"/>
                </a:lnTo>
                <a:lnTo>
                  <a:pt x="264" y="1039"/>
                </a:lnTo>
                <a:lnTo>
                  <a:pt x="274" y="977"/>
                </a:lnTo>
                <a:lnTo>
                  <a:pt x="289" y="915"/>
                </a:lnTo>
                <a:lnTo>
                  <a:pt x="309" y="854"/>
                </a:lnTo>
                <a:lnTo>
                  <a:pt x="334" y="795"/>
                </a:lnTo>
                <a:lnTo>
                  <a:pt x="365" y="738"/>
                </a:lnTo>
                <a:lnTo>
                  <a:pt x="400" y="682"/>
                </a:lnTo>
                <a:lnTo>
                  <a:pt x="440" y="631"/>
                </a:lnTo>
                <a:lnTo>
                  <a:pt x="486" y="580"/>
                </a:lnTo>
                <a:close/>
                <a:moveTo>
                  <a:pt x="3044" y="396"/>
                </a:moveTo>
                <a:lnTo>
                  <a:pt x="3096" y="453"/>
                </a:lnTo>
                <a:lnTo>
                  <a:pt x="3143" y="513"/>
                </a:lnTo>
                <a:lnTo>
                  <a:pt x="3186" y="576"/>
                </a:lnTo>
                <a:lnTo>
                  <a:pt x="3224" y="640"/>
                </a:lnTo>
                <a:lnTo>
                  <a:pt x="3256" y="707"/>
                </a:lnTo>
                <a:lnTo>
                  <a:pt x="3284" y="775"/>
                </a:lnTo>
                <a:lnTo>
                  <a:pt x="3306" y="846"/>
                </a:lnTo>
                <a:lnTo>
                  <a:pt x="3324" y="917"/>
                </a:lnTo>
                <a:lnTo>
                  <a:pt x="3336" y="988"/>
                </a:lnTo>
                <a:lnTo>
                  <a:pt x="3344" y="1062"/>
                </a:lnTo>
                <a:lnTo>
                  <a:pt x="3346" y="1134"/>
                </a:lnTo>
                <a:lnTo>
                  <a:pt x="3344" y="1208"/>
                </a:lnTo>
                <a:lnTo>
                  <a:pt x="3336" y="1280"/>
                </a:lnTo>
                <a:lnTo>
                  <a:pt x="3324" y="1351"/>
                </a:lnTo>
                <a:lnTo>
                  <a:pt x="3306" y="1423"/>
                </a:lnTo>
                <a:lnTo>
                  <a:pt x="3284" y="1493"/>
                </a:lnTo>
                <a:lnTo>
                  <a:pt x="3256" y="1561"/>
                </a:lnTo>
                <a:lnTo>
                  <a:pt x="3224" y="1628"/>
                </a:lnTo>
                <a:lnTo>
                  <a:pt x="3186" y="1694"/>
                </a:lnTo>
                <a:lnTo>
                  <a:pt x="3143" y="1756"/>
                </a:lnTo>
                <a:lnTo>
                  <a:pt x="3096" y="1816"/>
                </a:lnTo>
                <a:lnTo>
                  <a:pt x="3044" y="1872"/>
                </a:lnTo>
                <a:lnTo>
                  <a:pt x="2938" y="1766"/>
                </a:lnTo>
                <a:lnTo>
                  <a:pt x="2986" y="1714"/>
                </a:lnTo>
                <a:lnTo>
                  <a:pt x="3028" y="1660"/>
                </a:lnTo>
                <a:lnTo>
                  <a:pt x="3064" y="1605"/>
                </a:lnTo>
                <a:lnTo>
                  <a:pt x="3098" y="1546"/>
                </a:lnTo>
                <a:lnTo>
                  <a:pt x="3126" y="1486"/>
                </a:lnTo>
                <a:lnTo>
                  <a:pt x="3149" y="1424"/>
                </a:lnTo>
                <a:lnTo>
                  <a:pt x="3168" y="1361"/>
                </a:lnTo>
                <a:lnTo>
                  <a:pt x="3182" y="1297"/>
                </a:lnTo>
                <a:lnTo>
                  <a:pt x="3191" y="1232"/>
                </a:lnTo>
                <a:lnTo>
                  <a:pt x="3197" y="1167"/>
                </a:lnTo>
                <a:lnTo>
                  <a:pt x="3197" y="1102"/>
                </a:lnTo>
                <a:lnTo>
                  <a:pt x="3191" y="1037"/>
                </a:lnTo>
                <a:lnTo>
                  <a:pt x="3182" y="972"/>
                </a:lnTo>
                <a:lnTo>
                  <a:pt x="3168" y="908"/>
                </a:lnTo>
                <a:lnTo>
                  <a:pt x="3149" y="845"/>
                </a:lnTo>
                <a:lnTo>
                  <a:pt x="3126" y="783"/>
                </a:lnTo>
                <a:lnTo>
                  <a:pt x="3097" y="723"/>
                </a:lnTo>
                <a:lnTo>
                  <a:pt x="3064" y="664"/>
                </a:lnTo>
                <a:lnTo>
                  <a:pt x="3028" y="608"/>
                </a:lnTo>
                <a:lnTo>
                  <a:pt x="2985" y="554"/>
                </a:lnTo>
                <a:lnTo>
                  <a:pt x="2937" y="502"/>
                </a:lnTo>
                <a:lnTo>
                  <a:pt x="3044" y="396"/>
                </a:lnTo>
                <a:close/>
                <a:moveTo>
                  <a:pt x="302" y="396"/>
                </a:moveTo>
                <a:lnTo>
                  <a:pt x="408" y="502"/>
                </a:lnTo>
                <a:lnTo>
                  <a:pt x="362" y="554"/>
                </a:lnTo>
                <a:lnTo>
                  <a:pt x="319" y="608"/>
                </a:lnTo>
                <a:lnTo>
                  <a:pt x="282" y="664"/>
                </a:lnTo>
                <a:lnTo>
                  <a:pt x="249" y="723"/>
                </a:lnTo>
                <a:lnTo>
                  <a:pt x="220" y="783"/>
                </a:lnTo>
                <a:lnTo>
                  <a:pt x="197" y="845"/>
                </a:lnTo>
                <a:lnTo>
                  <a:pt x="178" y="908"/>
                </a:lnTo>
                <a:lnTo>
                  <a:pt x="164" y="972"/>
                </a:lnTo>
                <a:lnTo>
                  <a:pt x="155" y="1037"/>
                </a:lnTo>
                <a:lnTo>
                  <a:pt x="150" y="1102"/>
                </a:lnTo>
                <a:lnTo>
                  <a:pt x="150" y="1167"/>
                </a:lnTo>
                <a:lnTo>
                  <a:pt x="155" y="1232"/>
                </a:lnTo>
                <a:lnTo>
                  <a:pt x="164" y="1297"/>
                </a:lnTo>
                <a:lnTo>
                  <a:pt x="178" y="1361"/>
                </a:lnTo>
                <a:lnTo>
                  <a:pt x="197" y="1424"/>
                </a:lnTo>
                <a:lnTo>
                  <a:pt x="220" y="1486"/>
                </a:lnTo>
                <a:lnTo>
                  <a:pt x="248" y="1546"/>
                </a:lnTo>
                <a:lnTo>
                  <a:pt x="281" y="1605"/>
                </a:lnTo>
                <a:lnTo>
                  <a:pt x="319" y="1660"/>
                </a:lnTo>
                <a:lnTo>
                  <a:pt x="361" y="1714"/>
                </a:lnTo>
                <a:lnTo>
                  <a:pt x="408" y="1766"/>
                </a:lnTo>
                <a:lnTo>
                  <a:pt x="302" y="1872"/>
                </a:lnTo>
                <a:lnTo>
                  <a:pt x="250" y="1816"/>
                </a:lnTo>
                <a:lnTo>
                  <a:pt x="203" y="1756"/>
                </a:lnTo>
                <a:lnTo>
                  <a:pt x="160" y="1694"/>
                </a:lnTo>
                <a:lnTo>
                  <a:pt x="123" y="1628"/>
                </a:lnTo>
                <a:lnTo>
                  <a:pt x="90" y="1561"/>
                </a:lnTo>
                <a:lnTo>
                  <a:pt x="62" y="1493"/>
                </a:lnTo>
                <a:lnTo>
                  <a:pt x="40" y="1423"/>
                </a:lnTo>
                <a:lnTo>
                  <a:pt x="23" y="1351"/>
                </a:lnTo>
                <a:lnTo>
                  <a:pt x="10" y="1280"/>
                </a:lnTo>
                <a:lnTo>
                  <a:pt x="2" y="1208"/>
                </a:lnTo>
                <a:lnTo>
                  <a:pt x="0" y="1138"/>
                </a:lnTo>
                <a:lnTo>
                  <a:pt x="0" y="1131"/>
                </a:lnTo>
                <a:lnTo>
                  <a:pt x="2" y="1062"/>
                </a:lnTo>
                <a:lnTo>
                  <a:pt x="10" y="988"/>
                </a:lnTo>
                <a:lnTo>
                  <a:pt x="23" y="917"/>
                </a:lnTo>
                <a:lnTo>
                  <a:pt x="40" y="846"/>
                </a:lnTo>
                <a:lnTo>
                  <a:pt x="62" y="775"/>
                </a:lnTo>
                <a:lnTo>
                  <a:pt x="90" y="707"/>
                </a:lnTo>
                <a:lnTo>
                  <a:pt x="123" y="640"/>
                </a:lnTo>
                <a:lnTo>
                  <a:pt x="160" y="576"/>
                </a:lnTo>
                <a:lnTo>
                  <a:pt x="203" y="513"/>
                </a:lnTo>
                <a:lnTo>
                  <a:pt x="250" y="453"/>
                </a:lnTo>
                <a:lnTo>
                  <a:pt x="302" y="396"/>
                </a:lnTo>
                <a:close/>
                <a:moveTo>
                  <a:pt x="1092" y="258"/>
                </a:moveTo>
                <a:lnTo>
                  <a:pt x="1092" y="2108"/>
                </a:lnTo>
                <a:lnTo>
                  <a:pt x="2254" y="2108"/>
                </a:lnTo>
                <a:lnTo>
                  <a:pt x="2254" y="258"/>
                </a:lnTo>
                <a:lnTo>
                  <a:pt x="1092" y="258"/>
                </a:lnTo>
                <a:close/>
                <a:moveTo>
                  <a:pt x="1503" y="118"/>
                </a:moveTo>
                <a:lnTo>
                  <a:pt x="1493" y="120"/>
                </a:lnTo>
                <a:lnTo>
                  <a:pt x="1486" y="127"/>
                </a:lnTo>
                <a:lnTo>
                  <a:pt x="1484" y="137"/>
                </a:lnTo>
                <a:lnTo>
                  <a:pt x="1486" y="147"/>
                </a:lnTo>
                <a:lnTo>
                  <a:pt x="1493" y="154"/>
                </a:lnTo>
                <a:lnTo>
                  <a:pt x="1503" y="157"/>
                </a:lnTo>
                <a:lnTo>
                  <a:pt x="1843" y="157"/>
                </a:lnTo>
                <a:lnTo>
                  <a:pt x="1853" y="154"/>
                </a:lnTo>
                <a:lnTo>
                  <a:pt x="1860" y="147"/>
                </a:lnTo>
                <a:lnTo>
                  <a:pt x="1863" y="137"/>
                </a:lnTo>
                <a:lnTo>
                  <a:pt x="1860" y="127"/>
                </a:lnTo>
                <a:lnTo>
                  <a:pt x="1853" y="120"/>
                </a:lnTo>
                <a:lnTo>
                  <a:pt x="1843" y="118"/>
                </a:lnTo>
                <a:lnTo>
                  <a:pt x="1503" y="118"/>
                </a:lnTo>
                <a:close/>
                <a:moveTo>
                  <a:pt x="1141" y="0"/>
                </a:moveTo>
                <a:lnTo>
                  <a:pt x="2205" y="0"/>
                </a:lnTo>
                <a:lnTo>
                  <a:pt x="2235" y="3"/>
                </a:lnTo>
                <a:lnTo>
                  <a:pt x="2261" y="10"/>
                </a:lnTo>
                <a:lnTo>
                  <a:pt x="2287" y="23"/>
                </a:lnTo>
                <a:lnTo>
                  <a:pt x="2309" y="38"/>
                </a:lnTo>
                <a:lnTo>
                  <a:pt x="2329" y="58"/>
                </a:lnTo>
                <a:lnTo>
                  <a:pt x="2344" y="81"/>
                </a:lnTo>
                <a:lnTo>
                  <a:pt x="2356" y="106"/>
                </a:lnTo>
                <a:lnTo>
                  <a:pt x="2364" y="133"/>
                </a:lnTo>
                <a:lnTo>
                  <a:pt x="2367" y="163"/>
                </a:lnTo>
                <a:lnTo>
                  <a:pt x="2367" y="2246"/>
                </a:lnTo>
                <a:lnTo>
                  <a:pt x="2364" y="2276"/>
                </a:lnTo>
                <a:lnTo>
                  <a:pt x="2356" y="2303"/>
                </a:lnTo>
                <a:lnTo>
                  <a:pt x="2344" y="2328"/>
                </a:lnTo>
                <a:lnTo>
                  <a:pt x="2329" y="2351"/>
                </a:lnTo>
                <a:lnTo>
                  <a:pt x="2309" y="2371"/>
                </a:lnTo>
                <a:lnTo>
                  <a:pt x="2287" y="2386"/>
                </a:lnTo>
                <a:lnTo>
                  <a:pt x="2261" y="2399"/>
                </a:lnTo>
                <a:lnTo>
                  <a:pt x="2235" y="2406"/>
                </a:lnTo>
                <a:lnTo>
                  <a:pt x="2205" y="2409"/>
                </a:lnTo>
                <a:lnTo>
                  <a:pt x="1141" y="2409"/>
                </a:lnTo>
                <a:lnTo>
                  <a:pt x="1113" y="2406"/>
                </a:lnTo>
                <a:lnTo>
                  <a:pt x="1085" y="2399"/>
                </a:lnTo>
                <a:lnTo>
                  <a:pt x="1060" y="2386"/>
                </a:lnTo>
                <a:lnTo>
                  <a:pt x="1038" y="2371"/>
                </a:lnTo>
                <a:lnTo>
                  <a:pt x="1018" y="2351"/>
                </a:lnTo>
                <a:lnTo>
                  <a:pt x="1002" y="2328"/>
                </a:lnTo>
                <a:lnTo>
                  <a:pt x="990" y="2303"/>
                </a:lnTo>
                <a:lnTo>
                  <a:pt x="983" y="2276"/>
                </a:lnTo>
                <a:lnTo>
                  <a:pt x="980" y="2246"/>
                </a:lnTo>
                <a:lnTo>
                  <a:pt x="980" y="163"/>
                </a:lnTo>
                <a:lnTo>
                  <a:pt x="983" y="133"/>
                </a:lnTo>
                <a:lnTo>
                  <a:pt x="990" y="106"/>
                </a:lnTo>
                <a:lnTo>
                  <a:pt x="1002" y="81"/>
                </a:lnTo>
                <a:lnTo>
                  <a:pt x="1018" y="58"/>
                </a:lnTo>
                <a:lnTo>
                  <a:pt x="1038" y="38"/>
                </a:lnTo>
                <a:lnTo>
                  <a:pt x="1060" y="23"/>
                </a:lnTo>
                <a:lnTo>
                  <a:pt x="1085" y="10"/>
                </a:lnTo>
                <a:lnTo>
                  <a:pt x="1113" y="3"/>
                </a:lnTo>
                <a:lnTo>
                  <a:pt x="11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626577" y="4695529"/>
            <a:ext cx="2376056" cy="7342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cs typeface="Arial" panose="020B0604020202020204" pitchFamily="34" charset="0"/>
              </a:rPr>
              <a:t>Provide necessary approvals and update SSHR</a:t>
            </a:r>
          </a:p>
        </p:txBody>
      </p:sp>
      <p:sp>
        <p:nvSpPr>
          <p:cNvPr id="40" name="Trapezoid 39"/>
          <p:cNvSpPr/>
          <p:nvPr/>
        </p:nvSpPr>
        <p:spPr>
          <a:xfrm>
            <a:off x="6626577" y="4333795"/>
            <a:ext cx="2379550" cy="361733"/>
          </a:xfrm>
          <a:prstGeom prst="trapezoid">
            <a:avLst>
              <a:gd name="adj" fmla="val 875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/>
          <p:cNvSpPr/>
          <p:nvPr/>
        </p:nvSpPr>
        <p:spPr>
          <a:xfrm rot="5400000">
            <a:off x="6154558" y="4804039"/>
            <a:ext cx="363773" cy="20579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7648631" y="4374524"/>
            <a:ext cx="397278" cy="378458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1216152" y="6062769"/>
            <a:ext cx="99946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i="1" kern="0" dirty="0">
                <a:latin typeface="Calibri" pitchFamily="34" charset="0"/>
                <a:cs typeface="Calibri" pitchFamily="34" charset="0"/>
              </a:rPr>
              <a:t>*For more details please refer to SMSA </a:t>
            </a:r>
            <a:r>
              <a:rPr lang="en-US" sz="1600" b="1" i="1" kern="0" dirty="0">
                <a:latin typeface="Calibri" pitchFamily="34" charset="0"/>
                <a:cs typeface="Calibri" pitchFamily="34" charset="0"/>
              </a:rPr>
              <a:t>Employee Leaves Policy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391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3837EF-D0C4-A4D9-7EE6-65F19FB59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0" y="1552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Escalations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pic>
        <p:nvPicPr>
          <p:cNvPr id="6" name="Picture 10" descr="d:\Edwin-Data\Pictures\Clipart\escalation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927" y="1359852"/>
            <a:ext cx="4484782" cy="421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28336" y="4767712"/>
            <a:ext cx="42394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All issues and concerns must be brought to the attention of the project supervisor</a:t>
            </a:r>
          </a:p>
        </p:txBody>
      </p:sp>
      <p:sp>
        <p:nvSpPr>
          <p:cNvPr id="9" name="Up Arrow 8"/>
          <p:cNvSpPr/>
          <p:nvPr/>
        </p:nvSpPr>
        <p:spPr>
          <a:xfrm>
            <a:off x="6477000" y="3776068"/>
            <a:ext cx="621295" cy="849485"/>
          </a:xfrm>
          <a:prstGeom prst="upArrow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03455" y="3197146"/>
            <a:ext cx="4114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Safety &amp; Security Manager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30354" y="1591836"/>
            <a:ext cx="4114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Director - QRM</a:t>
            </a:r>
          </a:p>
        </p:txBody>
      </p:sp>
      <p:sp>
        <p:nvSpPr>
          <p:cNvPr id="12" name="Up Arrow 11"/>
          <p:cNvSpPr/>
          <p:nvPr/>
        </p:nvSpPr>
        <p:spPr>
          <a:xfrm>
            <a:off x="6476999" y="2144657"/>
            <a:ext cx="621295" cy="849485"/>
          </a:xfrm>
          <a:prstGeom prst="upArrow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1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09" y="-46567"/>
            <a:ext cx="9173817" cy="6904566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Application Guidelines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98791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251190" y="2362200"/>
            <a:ext cx="5755317" cy="2148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-342900" algn="l">
              <a:buFont typeface="Arial" pitchFamily="34" charset="0"/>
              <a:buChar char="•"/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Sign in Page will appear in your Mobile screen</a:t>
            </a:r>
          </a:p>
          <a:p>
            <a:pPr marL="400050" lvl="1" indent="-342900" algn="l">
              <a:buFont typeface="Arial" pitchFamily="34" charset="0"/>
              <a:buChar char="•"/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Sign in using your SMSA email</a:t>
            </a:r>
          </a:p>
          <a:p>
            <a:pPr marL="400050" lvl="1" indent="-342900" algn="l">
              <a:buFont typeface="Arial" pitchFamily="34" charset="0"/>
              <a:buChar char="•"/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the password which has been given to you (Do not share your password with anyone)</a:t>
            </a:r>
          </a:p>
          <a:p>
            <a:pPr marL="400050" lvl="1" indent="-342900" algn="l">
              <a:buFont typeface="Arial" pitchFamily="34" charset="0"/>
              <a:buChar char="•"/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on “Remember me” to save the password on your phone. </a:t>
            </a:r>
          </a:p>
          <a:p>
            <a:pPr marL="400050" lvl="1" indent="-342900" algn="l">
              <a:buFont typeface="Arial" pitchFamily="34" charset="0"/>
              <a:buChar char="•"/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</a:p>
          <a:p>
            <a:pPr marL="400050" lvl="1" indent="-342900" algn="l">
              <a:buFont typeface="Arial" pitchFamily="34" charset="0"/>
              <a:buChar char="•"/>
              <a:tabLst>
                <a:tab pos="5091113" algn="l"/>
                <a:tab pos="8296275" algn="r"/>
              </a:tabLs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09230C-9B50-16B5-5542-505B77DB330E}"/>
              </a:ext>
            </a:extLst>
          </p:cNvPr>
          <p:cNvGrpSpPr/>
          <p:nvPr/>
        </p:nvGrpSpPr>
        <p:grpSpPr>
          <a:xfrm>
            <a:off x="182397" y="777614"/>
            <a:ext cx="2777907" cy="5716594"/>
            <a:chOff x="685800" y="760406"/>
            <a:chExt cx="2777907" cy="57165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FC31BF-C60C-6178-4217-24F9F7A61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760406"/>
              <a:ext cx="2777907" cy="571659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AE0464-95BD-21A1-E97F-BE71E496E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204" r="16708" b="88977"/>
            <a:stretch/>
          </p:blipFill>
          <p:spPr>
            <a:xfrm>
              <a:off x="685800" y="1812833"/>
              <a:ext cx="2747910" cy="530829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304800" y="3069335"/>
            <a:ext cx="2514600" cy="4081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00" y="3581400"/>
            <a:ext cx="2514600" cy="3741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2684" y="4049180"/>
            <a:ext cx="226916" cy="313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" name="Picture 24" descr="finger-clipart-9iRAMqx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173975">
            <a:off x="550756" y="4075564"/>
            <a:ext cx="499370" cy="7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5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2" grpId="0" animBg="1"/>
      <p:bldP spid="22" grpId="1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9A207A-CC1D-3B0E-219F-63E28F2D5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9" y="994496"/>
            <a:ext cx="2733329" cy="5624858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55" y="-9331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Application Guidelines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98791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251191" y="2438400"/>
            <a:ext cx="5715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285750" algn="l">
              <a:buFont typeface="Arial" panose="020B0604020202020204" pitchFamily="34" charset="0"/>
              <a:buChar char="•"/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the date </a:t>
            </a:r>
          </a:p>
          <a:p>
            <a:pPr marL="342900" lvl="1" indent="-285750" algn="l">
              <a:buFont typeface="Arial" panose="020B0604020202020204" pitchFamily="34" charset="0"/>
              <a:buChar char="•"/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the schedule inspections</a:t>
            </a:r>
          </a:p>
          <a:p>
            <a:pPr marL="342900" lvl="1" indent="-285750" algn="l">
              <a:buFont typeface="Arial" panose="020B0604020202020204" pitchFamily="34" charset="0"/>
              <a:buChar char="•"/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Dash board will show your Completed, Scheduled, Cancelled and Pending inspections.</a:t>
            </a:r>
          </a:p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9AFEAD5-201C-DBB9-5D74-84C8ECAC5217}"/>
              </a:ext>
            </a:extLst>
          </p:cNvPr>
          <p:cNvSpPr txBox="1">
            <a:spLocks noChangeArrowheads="1"/>
          </p:cNvSpPr>
          <p:nvPr/>
        </p:nvSpPr>
        <p:spPr>
          <a:xfrm>
            <a:off x="3919728" y="1511046"/>
            <a:ext cx="1642872" cy="5463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the date of inspections.</a:t>
            </a:r>
          </a:p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BA6803-5D64-E46B-0081-5F49823B8FEF}"/>
              </a:ext>
            </a:extLst>
          </p:cNvPr>
          <p:cNvCxnSpPr/>
          <p:nvPr/>
        </p:nvCxnSpPr>
        <p:spPr>
          <a:xfrm flipH="1">
            <a:off x="3124200" y="17526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E16CD341-B99C-CC4B-1090-398D79459B07}"/>
              </a:ext>
            </a:extLst>
          </p:cNvPr>
          <p:cNvSpPr txBox="1">
            <a:spLocks noChangeArrowheads="1"/>
          </p:cNvSpPr>
          <p:nvPr/>
        </p:nvSpPr>
        <p:spPr>
          <a:xfrm>
            <a:off x="4012513" y="5901885"/>
            <a:ext cx="1642872" cy="5463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on Scheduled inspections</a:t>
            </a:r>
          </a:p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EF1DC0-A7ED-5F80-6FA1-F755185D7C19}"/>
              </a:ext>
            </a:extLst>
          </p:cNvPr>
          <p:cNvSpPr/>
          <p:nvPr/>
        </p:nvSpPr>
        <p:spPr>
          <a:xfrm>
            <a:off x="364784" y="6001427"/>
            <a:ext cx="2733329" cy="4468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B7CA60-7C35-AE69-A49C-2DB7F1DE6FC8}"/>
              </a:ext>
            </a:extLst>
          </p:cNvPr>
          <p:cNvCxnSpPr/>
          <p:nvPr/>
        </p:nvCxnSpPr>
        <p:spPr>
          <a:xfrm flipH="1">
            <a:off x="3174313" y="6181539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finger-clipart-9iRAMqx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087434">
            <a:off x="2657624" y="6218073"/>
            <a:ext cx="321491" cy="45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609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09" y="-28268"/>
            <a:ext cx="9173817" cy="6904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4DCD83-F9E3-01A0-9981-1436C230B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2" y="857414"/>
            <a:ext cx="2824758" cy="5806448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Application Guidelines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98791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251191" y="2057400"/>
            <a:ext cx="5715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-342900" algn="l">
              <a:buFont typeface="Arial" pitchFamily="34" charset="0"/>
              <a:buChar char="•"/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List of scheduled inspection will appear on your screen. Select the inspection accordingly. </a:t>
            </a:r>
          </a:p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0209" y="2101082"/>
            <a:ext cx="2797531" cy="5526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Picture 14" descr="finger-clipart-9iRAMqx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087434">
            <a:off x="2505076" y="2383346"/>
            <a:ext cx="321491" cy="45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44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2B85C7-0BFA-0763-77B0-0B662A997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98" y="804101"/>
            <a:ext cx="2815795" cy="5794563"/>
          </a:xfrm>
          <a:prstGeom prst="rect">
            <a:avLst/>
          </a:prstGeom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818" y="0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Application Guidelines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87767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12730" y="4441266"/>
            <a:ext cx="1277374" cy="3765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702910" y="4648200"/>
            <a:ext cx="3450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6200" y="4343400"/>
            <a:ext cx="2590800" cy="60959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>
              <a:tabLst>
                <a:tab pos="5091113" algn="l"/>
                <a:tab pos="8296275" algn="r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on Get directions and GPS Maps will open with the directions of the location. </a:t>
            </a:r>
          </a:p>
        </p:txBody>
      </p:sp>
    </p:spTree>
    <p:extLst>
      <p:ext uri="{BB962C8B-B14F-4D97-AF65-F5344CB8AC3E}">
        <p14:creationId xmlns:p14="http://schemas.microsoft.com/office/powerpoint/2010/main" val="447611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891F61-FED8-AB46-C52A-C80FD20C0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004" y="797792"/>
            <a:ext cx="2779376" cy="5719616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818" y="0"/>
            <a:ext cx="9173817" cy="6904566"/>
          </a:xfrm>
          <a:prstGeom prst="rect">
            <a:avLst/>
          </a:prstGeom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Application Guidelines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87767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93318" y="5887884"/>
            <a:ext cx="2545482" cy="4367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5767754" y="6096000"/>
            <a:ext cx="4969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DFAEE8F-4B0F-C9A2-9B04-41DEBD409A96}"/>
              </a:ext>
            </a:extLst>
          </p:cNvPr>
          <p:cNvSpPr txBox="1">
            <a:spLocks noChangeArrowheads="1"/>
          </p:cNvSpPr>
          <p:nvPr/>
        </p:nvSpPr>
        <p:spPr>
          <a:xfrm>
            <a:off x="6324600" y="5135167"/>
            <a:ext cx="2547643" cy="108545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>
              <a:tabLst>
                <a:tab pos="5091113" algn="l"/>
                <a:tab pos="8296275" algn="r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After reaching to the location, Close the inspection due to various reasons such as (Location closed, No permission to enter the facility,  ATM / Branch not found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853588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43"/>
            <a:ext cx="9173817" cy="6904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2B85C7-0BFA-0763-77B0-0B662A997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924" y="801329"/>
            <a:ext cx="2652890" cy="5459324"/>
          </a:xfrm>
          <a:prstGeom prst="rect">
            <a:avLst/>
          </a:prstGeom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Application Guidelines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87767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67845" y="4648200"/>
            <a:ext cx="2456555" cy="3266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2019391" y="4850463"/>
            <a:ext cx="2484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DFAEE8F-4B0F-C9A2-9B04-41DEBD409A96}"/>
              </a:ext>
            </a:extLst>
          </p:cNvPr>
          <p:cNvSpPr txBox="1">
            <a:spLocks noChangeArrowheads="1"/>
          </p:cNvSpPr>
          <p:nvPr/>
        </p:nvSpPr>
        <p:spPr>
          <a:xfrm>
            <a:off x="38191" y="4124849"/>
            <a:ext cx="1981199" cy="137335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>
              <a:tabLst>
                <a:tab pos="5091113" algn="l"/>
                <a:tab pos="8296275" algn="r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After reaching to the location if found that the coordinates are wrong then physically reached to correct location and update the coordinates by selecting correct coordinates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B04480-0DAC-E481-B7B1-E570E78DE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35" y="801329"/>
            <a:ext cx="2652890" cy="5459324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F540A57-D34E-C4CC-CBB5-7CA94A20DC94}"/>
              </a:ext>
            </a:extLst>
          </p:cNvPr>
          <p:cNvSpPr txBox="1">
            <a:spLocks noChangeArrowheads="1"/>
          </p:cNvSpPr>
          <p:nvPr/>
        </p:nvSpPr>
        <p:spPr>
          <a:xfrm>
            <a:off x="7736017" y="4309835"/>
            <a:ext cx="1275407" cy="192275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>
              <a:tabLst>
                <a:tab pos="5091113" algn="l"/>
                <a:tab pos="8296275" algn="r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Submit the correct coordinates. Email will be sent to Admin and admin will update the coordinates in the list provided by SNB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F3ACE6-D5E1-EBD8-D06E-8E890D68CBEA}"/>
              </a:ext>
            </a:extLst>
          </p:cNvPr>
          <p:cNvCxnSpPr>
            <a:cxnSpLocks/>
          </p:cNvCxnSpPr>
          <p:nvPr/>
        </p:nvCxnSpPr>
        <p:spPr>
          <a:xfrm flipH="1">
            <a:off x="7573625" y="5943600"/>
            <a:ext cx="162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43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2B85C7-0BFA-0763-77B0-0B662A997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98" y="804101"/>
            <a:ext cx="2815795" cy="5794563"/>
          </a:xfrm>
          <a:prstGeom prst="rect">
            <a:avLst/>
          </a:prstGeom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818" y="0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Application Guidelines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87767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33310" y="3994670"/>
            <a:ext cx="2572969" cy="392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5827693" y="4191000"/>
            <a:ext cx="4969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DFAEE8F-4B0F-C9A2-9B04-41DEBD409A96}"/>
              </a:ext>
            </a:extLst>
          </p:cNvPr>
          <p:cNvSpPr txBox="1">
            <a:spLocks noChangeArrowheads="1"/>
          </p:cNvSpPr>
          <p:nvPr/>
        </p:nvSpPr>
        <p:spPr>
          <a:xfrm>
            <a:off x="6409143" y="3860509"/>
            <a:ext cx="2395243" cy="6535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>
              <a:tabLst>
                <a:tab pos="5091113" algn="l"/>
                <a:tab pos="8296275" algn="r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no issues found on entering the branch or ATM, then click on ‘Start Inspection’.</a:t>
            </a:r>
          </a:p>
        </p:txBody>
      </p:sp>
    </p:spTree>
    <p:extLst>
      <p:ext uri="{BB962C8B-B14F-4D97-AF65-F5344CB8AC3E}">
        <p14:creationId xmlns:p14="http://schemas.microsoft.com/office/powerpoint/2010/main" val="144718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B5B394-5B43-DDA4-A4BC-CA3F7D8C7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0" y="1552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Course Objectives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98791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60937" y="835967"/>
            <a:ext cx="58466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latin typeface="Calibri" pitchFamily="34" charset="0"/>
              </a:rPr>
              <a:t>Why are you having this training?</a:t>
            </a:r>
            <a:endParaRPr lang="en-US" sz="2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Content Placeholder 18"/>
          <p:cNvSpPr txBox="1">
            <a:spLocks/>
          </p:cNvSpPr>
          <p:nvPr/>
        </p:nvSpPr>
        <p:spPr>
          <a:xfrm>
            <a:off x="3292540" y="1208355"/>
            <a:ext cx="5871947" cy="5395112"/>
          </a:xfrm>
          <a:prstGeom prst="rect">
            <a:avLst/>
          </a:prstGeo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SMSA policy and procedures are followed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Requirement of SLA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are well communicated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Understanding your role and responsibilities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SLA’s are followed and compliance ensured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i="1" dirty="0">
                <a:latin typeface="Calibri" pitchFamily="34" charset="0"/>
              </a:rPr>
              <a:t>Understanding method of inspections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Ensuring health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&amp; safety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Objectives </a:t>
            </a: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achieved and avoid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penalties</a:t>
            </a:r>
          </a:p>
        </p:txBody>
      </p:sp>
      <p:sp>
        <p:nvSpPr>
          <p:cNvPr id="30" name="Oval 29"/>
          <p:cNvSpPr/>
          <p:nvPr/>
        </p:nvSpPr>
        <p:spPr>
          <a:xfrm>
            <a:off x="315108" y="1907818"/>
            <a:ext cx="2720462" cy="27677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982555" y="2403902"/>
            <a:ext cx="1514544" cy="1775571"/>
            <a:chOff x="3353" y="1222"/>
            <a:chExt cx="1027" cy="1204"/>
          </a:xfrm>
          <a:solidFill>
            <a:schemeClr val="bg1"/>
          </a:solidFill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4034" y="2055"/>
              <a:ext cx="340" cy="371"/>
            </a:xfrm>
            <a:custGeom>
              <a:avLst/>
              <a:gdLst>
                <a:gd name="T0" fmla="*/ 552 w 1021"/>
                <a:gd name="T1" fmla="*/ 3 h 1113"/>
                <a:gd name="T2" fmla="*/ 629 w 1021"/>
                <a:gd name="T3" fmla="*/ 27 h 1113"/>
                <a:gd name="T4" fmla="*/ 696 w 1021"/>
                <a:gd name="T5" fmla="*/ 70 h 1113"/>
                <a:gd name="T6" fmla="*/ 747 w 1021"/>
                <a:gd name="T7" fmla="*/ 131 h 1113"/>
                <a:gd name="T8" fmla="*/ 781 w 1021"/>
                <a:gd name="T9" fmla="*/ 205 h 1113"/>
                <a:gd name="T10" fmla="*/ 793 w 1021"/>
                <a:gd name="T11" fmla="*/ 288 h 1113"/>
                <a:gd name="T12" fmla="*/ 781 w 1021"/>
                <a:gd name="T13" fmla="*/ 373 h 1113"/>
                <a:gd name="T14" fmla="*/ 750 w 1021"/>
                <a:gd name="T15" fmla="*/ 456 h 1113"/>
                <a:gd name="T16" fmla="*/ 701 w 1021"/>
                <a:gd name="T17" fmla="*/ 530 h 1113"/>
                <a:gd name="T18" fmla="*/ 637 w 1021"/>
                <a:gd name="T19" fmla="*/ 588 h 1113"/>
                <a:gd name="T20" fmla="*/ 742 w 1021"/>
                <a:gd name="T21" fmla="*/ 628 h 1113"/>
                <a:gd name="T22" fmla="*/ 835 w 1021"/>
                <a:gd name="T23" fmla="*/ 685 h 1113"/>
                <a:gd name="T24" fmla="*/ 912 w 1021"/>
                <a:gd name="T25" fmla="*/ 754 h 1113"/>
                <a:gd name="T26" fmla="*/ 971 w 1021"/>
                <a:gd name="T27" fmla="*/ 831 h 1113"/>
                <a:gd name="T28" fmla="*/ 1008 w 1021"/>
                <a:gd name="T29" fmla="*/ 910 h 1113"/>
                <a:gd name="T30" fmla="*/ 1021 w 1021"/>
                <a:gd name="T31" fmla="*/ 985 h 1113"/>
                <a:gd name="T32" fmla="*/ 1008 w 1021"/>
                <a:gd name="T33" fmla="*/ 1018 h 1113"/>
                <a:gd name="T34" fmla="*/ 969 w 1021"/>
                <a:gd name="T35" fmla="*/ 1046 h 1113"/>
                <a:gd name="T36" fmla="*/ 908 w 1021"/>
                <a:gd name="T37" fmla="*/ 1069 h 1113"/>
                <a:gd name="T38" fmla="*/ 831 w 1021"/>
                <a:gd name="T39" fmla="*/ 1087 h 1113"/>
                <a:gd name="T40" fmla="*/ 741 w 1021"/>
                <a:gd name="T41" fmla="*/ 1101 h 1113"/>
                <a:gd name="T42" fmla="*/ 641 w 1021"/>
                <a:gd name="T43" fmla="*/ 1110 h 1113"/>
                <a:gd name="T44" fmla="*/ 536 w 1021"/>
                <a:gd name="T45" fmla="*/ 1113 h 1113"/>
                <a:gd name="T46" fmla="*/ 431 w 1021"/>
                <a:gd name="T47" fmla="*/ 1112 h 1113"/>
                <a:gd name="T48" fmla="*/ 330 w 1021"/>
                <a:gd name="T49" fmla="*/ 1107 h 1113"/>
                <a:gd name="T50" fmla="*/ 234 w 1021"/>
                <a:gd name="T51" fmla="*/ 1095 h 1113"/>
                <a:gd name="T52" fmla="*/ 150 w 1021"/>
                <a:gd name="T53" fmla="*/ 1079 h 1113"/>
                <a:gd name="T54" fmla="*/ 81 w 1021"/>
                <a:gd name="T55" fmla="*/ 1059 h 1113"/>
                <a:gd name="T56" fmla="*/ 30 w 1021"/>
                <a:gd name="T57" fmla="*/ 1033 h 1113"/>
                <a:gd name="T58" fmla="*/ 4 w 1021"/>
                <a:gd name="T59" fmla="*/ 1002 h 1113"/>
                <a:gd name="T60" fmla="*/ 4 w 1021"/>
                <a:gd name="T61" fmla="*/ 948 h 1113"/>
                <a:gd name="T62" fmla="*/ 29 w 1021"/>
                <a:gd name="T63" fmla="*/ 870 h 1113"/>
                <a:gd name="T64" fmla="*/ 77 w 1021"/>
                <a:gd name="T65" fmla="*/ 792 h 1113"/>
                <a:gd name="T66" fmla="*/ 145 w 1021"/>
                <a:gd name="T67" fmla="*/ 718 h 1113"/>
                <a:gd name="T68" fmla="*/ 231 w 1021"/>
                <a:gd name="T69" fmla="*/ 654 h 1113"/>
                <a:gd name="T70" fmla="*/ 331 w 1021"/>
                <a:gd name="T71" fmla="*/ 605 h 1113"/>
                <a:gd name="T72" fmla="*/ 352 w 1021"/>
                <a:gd name="T73" fmla="*/ 562 h 1113"/>
                <a:gd name="T74" fmla="*/ 295 w 1021"/>
                <a:gd name="T75" fmla="*/ 495 h 1113"/>
                <a:gd name="T76" fmla="*/ 254 w 1021"/>
                <a:gd name="T77" fmla="*/ 415 h 1113"/>
                <a:gd name="T78" fmla="*/ 231 w 1021"/>
                <a:gd name="T79" fmla="*/ 330 h 1113"/>
                <a:gd name="T80" fmla="*/ 231 w 1021"/>
                <a:gd name="T81" fmla="*/ 246 h 1113"/>
                <a:gd name="T82" fmla="*/ 255 w 1021"/>
                <a:gd name="T83" fmla="*/ 167 h 1113"/>
                <a:gd name="T84" fmla="*/ 298 w 1021"/>
                <a:gd name="T85" fmla="*/ 99 h 1113"/>
                <a:gd name="T86" fmla="*/ 358 w 1021"/>
                <a:gd name="T87" fmla="*/ 47 h 1113"/>
                <a:gd name="T88" fmla="*/ 429 w 1021"/>
                <a:gd name="T89" fmla="*/ 12 h 1113"/>
                <a:gd name="T90" fmla="*/ 511 w 1021"/>
                <a:gd name="T91" fmla="*/ 0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1" h="1113">
                  <a:moveTo>
                    <a:pt x="511" y="0"/>
                  </a:moveTo>
                  <a:lnTo>
                    <a:pt x="552" y="3"/>
                  </a:lnTo>
                  <a:lnTo>
                    <a:pt x="592" y="12"/>
                  </a:lnTo>
                  <a:lnTo>
                    <a:pt x="629" y="27"/>
                  </a:lnTo>
                  <a:lnTo>
                    <a:pt x="664" y="47"/>
                  </a:lnTo>
                  <a:lnTo>
                    <a:pt x="696" y="70"/>
                  </a:lnTo>
                  <a:lnTo>
                    <a:pt x="724" y="99"/>
                  </a:lnTo>
                  <a:lnTo>
                    <a:pt x="747" y="131"/>
                  </a:lnTo>
                  <a:lnTo>
                    <a:pt x="766" y="167"/>
                  </a:lnTo>
                  <a:lnTo>
                    <a:pt x="781" y="205"/>
                  </a:lnTo>
                  <a:lnTo>
                    <a:pt x="790" y="246"/>
                  </a:lnTo>
                  <a:lnTo>
                    <a:pt x="793" y="288"/>
                  </a:lnTo>
                  <a:lnTo>
                    <a:pt x="790" y="330"/>
                  </a:lnTo>
                  <a:lnTo>
                    <a:pt x="781" y="373"/>
                  </a:lnTo>
                  <a:lnTo>
                    <a:pt x="768" y="415"/>
                  </a:lnTo>
                  <a:lnTo>
                    <a:pt x="750" y="456"/>
                  </a:lnTo>
                  <a:lnTo>
                    <a:pt x="726" y="495"/>
                  </a:lnTo>
                  <a:lnTo>
                    <a:pt x="701" y="530"/>
                  </a:lnTo>
                  <a:lnTo>
                    <a:pt x="670" y="562"/>
                  </a:lnTo>
                  <a:lnTo>
                    <a:pt x="637" y="588"/>
                  </a:lnTo>
                  <a:lnTo>
                    <a:pt x="691" y="605"/>
                  </a:lnTo>
                  <a:lnTo>
                    <a:pt x="742" y="628"/>
                  </a:lnTo>
                  <a:lnTo>
                    <a:pt x="790" y="654"/>
                  </a:lnTo>
                  <a:lnTo>
                    <a:pt x="835" y="685"/>
                  </a:lnTo>
                  <a:lnTo>
                    <a:pt x="876" y="718"/>
                  </a:lnTo>
                  <a:lnTo>
                    <a:pt x="912" y="754"/>
                  </a:lnTo>
                  <a:lnTo>
                    <a:pt x="944" y="792"/>
                  </a:lnTo>
                  <a:lnTo>
                    <a:pt x="971" y="831"/>
                  </a:lnTo>
                  <a:lnTo>
                    <a:pt x="992" y="870"/>
                  </a:lnTo>
                  <a:lnTo>
                    <a:pt x="1008" y="910"/>
                  </a:lnTo>
                  <a:lnTo>
                    <a:pt x="1018" y="948"/>
                  </a:lnTo>
                  <a:lnTo>
                    <a:pt x="1021" y="985"/>
                  </a:lnTo>
                  <a:lnTo>
                    <a:pt x="1018" y="1002"/>
                  </a:lnTo>
                  <a:lnTo>
                    <a:pt x="1008" y="1018"/>
                  </a:lnTo>
                  <a:lnTo>
                    <a:pt x="991" y="1033"/>
                  </a:lnTo>
                  <a:lnTo>
                    <a:pt x="969" y="1046"/>
                  </a:lnTo>
                  <a:lnTo>
                    <a:pt x="941" y="1059"/>
                  </a:lnTo>
                  <a:lnTo>
                    <a:pt x="908" y="1069"/>
                  </a:lnTo>
                  <a:lnTo>
                    <a:pt x="871" y="1079"/>
                  </a:lnTo>
                  <a:lnTo>
                    <a:pt x="831" y="1087"/>
                  </a:lnTo>
                  <a:lnTo>
                    <a:pt x="787" y="1095"/>
                  </a:lnTo>
                  <a:lnTo>
                    <a:pt x="741" y="1101"/>
                  </a:lnTo>
                  <a:lnTo>
                    <a:pt x="692" y="1107"/>
                  </a:lnTo>
                  <a:lnTo>
                    <a:pt x="641" y="1110"/>
                  </a:lnTo>
                  <a:lnTo>
                    <a:pt x="590" y="1112"/>
                  </a:lnTo>
                  <a:lnTo>
                    <a:pt x="536" y="1113"/>
                  </a:lnTo>
                  <a:lnTo>
                    <a:pt x="484" y="1113"/>
                  </a:lnTo>
                  <a:lnTo>
                    <a:pt x="431" y="1112"/>
                  </a:lnTo>
                  <a:lnTo>
                    <a:pt x="380" y="1110"/>
                  </a:lnTo>
                  <a:lnTo>
                    <a:pt x="330" y="1107"/>
                  </a:lnTo>
                  <a:lnTo>
                    <a:pt x="281" y="1101"/>
                  </a:lnTo>
                  <a:lnTo>
                    <a:pt x="234" y="1095"/>
                  </a:lnTo>
                  <a:lnTo>
                    <a:pt x="190" y="1087"/>
                  </a:lnTo>
                  <a:lnTo>
                    <a:pt x="150" y="1079"/>
                  </a:lnTo>
                  <a:lnTo>
                    <a:pt x="113" y="1069"/>
                  </a:lnTo>
                  <a:lnTo>
                    <a:pt x="81" y="1059"/>
                  </a:lnTo>
                  <a:lnTo>
                    <a:pt x="53" y="1046"/>
                  </a:lnTo>
                  <a:lnTo>
                    <a:pt x="30" y="1033"/>
                  </a:lnTo>
                  <a:lnTo>
                    <a:pt x="14" y="1018"/>
                  </a:lnTo>
                  <a:lnTo>
                    <a:pt x="4" y="1002"/>
                  </a:lnTo>
                  <a:lnTo>
                    <a:pt x="0" y="985"/>
                  </a:lnTo>
                  <a:lnTo>
                    <a:pt x="4" y="948"/>
                  </a:lnTo>
                  <a:lnTo>
                    <a:pt x="12" y="910"/>
                  </a:lnTo>
                  <a:lnTo>
                    <a:pt x="29" y="870"/>
                  </a:lnTo>
                  <a:lnTo>
                    <a:pt x="50" y="831"/>
                  </a:lnTo>
                  <a:lnTo>
                    <a:pt x="77" y="792"/>
                  </a:lnTo>
                  <a:lnTo>
                    <a:pt x="110" y="754"/>
                  </a:lnTo>
                  <a:lnTo>
                    <a:pt x="145" y="718"/>
                  </a:lnTo>
                  <a:lnTo>
                    <a:pt x="187" y="685"/>
                  </a:lnTo>
                  <a:lnTo>
                    <a:pt x="231" y="654"/>
                  </a:lnTo>
                  <a:lnTo>
                    <a:pt x="279" y="628"/>
                  </a:lnTo>
                  <a:lnTo>
                    <a:pt x="331" y="605"/>
                  </a:lnTo>
                  <a:lnTo>
                    <a:pt x="384" y="588"/>
                  </a:lnTo>
                  <a:lnTo>
                    <a:pt x="352" y="562"/>
                  </a:lnTo>
                  <a:lnTo>
                    <a:pt x="322" y="530"/>
                  </a:lnTo>
                  <a:lnTo>
                    <a:pt x="295" y="495"/>
                  </a:lnTo>
                  <a:lnTo>
                    <a:pt x="272" y="456"/>
                  </a:lnTo>
                  <a:lnTo>
                    <a:pt x="254" y="415"/>
                  </a:lnTo>
                  <a:lnTo>
                    <a:pt x="240" y="373"/>
                  </a:lnTo>
                  <a:lnTo>
                    <a:pt x="231" y="330"/>
                  </a:lnTo>
                  <a:lnTo>
                    <a:pt x="229" y="288"/>
                  </a:lnTo>
                  <a:lnTo>
                    <a:pt x="231" y="246"/>
                  </a:lnTo>
                  <a:lnTo>
                    <a:pt x="240" y="205"/>
                  </a:lnTo>
                  <a:lnTo>
                    <a:pt x="255" y="167"/>
                  </a:lnTo>
                  <a:lnTo>
                    <a:pt x="274" y="131"/>
                  </a:lnTo>
                  <a:lnTo>
                    <a:pt x="298" y="99"/>
                  </a:lnTo>
                  <a:lnTo>
                    <a:pt x="325" y="70"/>
                  </a:lnTo>
                  <a:lnTo>
                    <a:pt x="358" y="47"/>
                  </a:lnTo>
                  <a:lnTo>
                    <a:pt x="392" y="27"/>
                  </a:lnTo>
                  <a:lnTo>
                    <a:pt x="429" y="12"/>
                  </a:lnTo>
                  <a:lnTo>
                    <a:pt x="469" y="3"/>
                  </a:lnTo>
                  <a:lnTo>
                    <a:pt x="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3505" y="1268"/>
              <a:ext cx="153" cy="170"/>
            </a:xfrm>
            <a:custGeom>
              <a:avLst/>
              <a:gdLst>
                <a:gd name="T0" fmla="*/ 229 w 458"/>
                <a:gd name="T1" fmla="*/ 0 h 510"/>
                <a:gd name="T2" fmla="*/ 266 w 458"/>
                <a:gd name="T3" fmla="*/ 3 h 510"/>
                <a:gd name="T4" fmla="*/ 300 w 458"/>
                <a:gd name="T5" fmla="*/ 12 h 510"/>
                <a:gd name="T6" fmla="*/ 334 w 458"/>
                <a:gd name="T7" fmla="*/ 25 h 510"/>
                <a:gd name="T8" fmla="*/ 364 w 458"/>
                <a:gd name="T9" fmla="*/ 45 h 510"/>
                <a:gd name="T10" fmla="*/ 390 w 458"/>
                <a:gd name="T11" fmla="*/ 67 h 510"/>
                <a:gd name="T12" fmla="*/ 413 w 458"/>
                <a:gd name="T13" fmla="*/ 95 h 510"/>
                <a:gd name="T14" fmla="*/ 432 w 458"/>
                <a:gd name="T15" fmla="*/ 125 h 510"/>
                <a:gd name="T16" fmla="*/ 445 w 458"/>
                <a:gd name="T17" fmla="*/ 158 h 510"/>
                <a:gd name="T18" fmla="*/ 454 w 458"/>
                <a:gd name="T19" fmla="*/ 195 h 510"/>
                <a:gd name="T20" fmla="*/ 458 w 458"/>
                <a:gd name="T21" fmla="*/ 232 h 510"/>
                <a:gd name="T22" fmla="*/ 454 w 458"/>
                <a:gd name="T23" fmla="*/ 268 h 510"/>
                <a:gd name="T24" fmla="*/ 448 w 458"/>
                <a:gd name="T25" fmla="*/ 304 h 510"/>
                <a:gd name="T26" fmla="*/ 435 w 458"/>
                <a:gd name="T27" fmla="*/ 339 h 510"/>
                <a:gd name="T28" fmla="*/ 420 w 458"/>
                <a:gd name="T29" fmla="*/ 372 h 510"/>
                <a:gd name="T30" fmla="*/ 401 w 458"/>
                <a:gd name="T31" fmla="*/ 404 h 510"/>
                <a:gd name="T32" fmla="*/ 378 w 458"/>
                <a:gd name="T33" fmla="*/ 434 h 510"/>
                <a:gd name="T34" fmla="*/ 353 w 458"/>
                <a:gd name="T35" fmla="*/ 460 h 510"/>
                <a:gd name="T36" fmla="*/ 325 w 458"/>
                <a:gd name="T37" fmla="*/ 480 h 510"/>
                <a:gd name="T38" fmla="*/ 295 w 458"/>
                <a:gd name="T39" fmla="*/ 496 h 510"/>
                <a:gd name="T40" fmla="*/ 262 w 458"/>
                <a:gd name="T41" fmla="*/ 506 h 510"/>
                <a:gd name="T42" fmla="*/ 229 w 458"/>
                <a:gd name="T43" fmla="*/ 510 h 510"/>
                <a:gd name="T44" fmla="*/ 195 w 458"/>
                <a:gd name="T45" fmla="*/ 506 h 510"/>
                <a:gd name="T46" fmla="*/ 163 w 458"/>
                <a:gd name="T47" fmla="*/ 496 h 510"/>
                <a:gd name="T48" fmla="*/ 133 w 458"/>
                <a:gd name="T49" fmla="*/ 480 h 510"/>
                <a:gd name="T50" fmla="*/ 104 w 458"/>
                <a:gd name="T51" fmla="*/ 460 h 510"/>
                <a:gd name="T52" fmla="*/ 79 w 458"/>
                <a:gd name="T53" fmla="*/ 434 h 510"/>
                <a:gd name="T54" fmla="*/ 56 w 458"/>
                <a:gd name="T55" fmla="*/ 404 h 510"/>
                <a:gd name="T56" fmla="*/ 37 w 458"/>
                <a:gd name="T57" fmla="*/ 372 h 510"/>
                <a:gd name="T58" fmla="*/ 21 w 458"/>
                <a:gd name="T59" fmla="*/ 339 h 510"/>
                <a:gd name="T60" fmla="*/ 10 w 458"/>
                <a:gd name="T61" fmla="*/ 304 h 510"/>
                <a:gd name="T62" fmla="*/ 2 w 458"/>
                <a:gd name="T63" fmla="*/ 268 h 510"/>
                <a:gd name="T64" fmla="*/ 0 w 458"/>
                <a:gd name="T65" fmla="*/ 232 h 510"/>
                <a:gd name="T66" fmla="*/ 3 w 458"/>
                <a:gd name="T67" fmla="*/ 195 h 510"/>
                <a:gd name="T68" fmla="*/ 12 w 458"/>
                <a:gd name="T69" fmla="*/ 158 h 510"/>
                <a:gd name="T70" fmla="*/ 25 w 458"/>
                <a:gd name="T71" fmla="*/ 125 h 510"/>
                <a:gd name="T72" fmla="*/ 44 w 458"/>
                <a:gd name="T73" fmla="*/ 95 h 510"/>
                <a:gd name="T74" fmla="*/ 67 w 458"/>
                <a:gd name="T75" fmla="*/ 67 h 510"/>
                <a:gd name="T76" fmla="*/ 94 w 458"/>
                <a:gd name="T77" fmla="*/ 45 h 510"/>
                <a:gd name="T78" fmla="*/ 124 w 458"/>
                <a:gd name="T79" fmla="*/ 25 h 510"/>
                <a:gd name="T80" fmla="*/ 156 w 458"/>
                <a:gd name="T81" fmla="*/ 12 h 510"/>
                <a:gd name="T82" fmla="*/ 192 w 458"/>
                <a:gd name="T83" fmla="*/ 3 h 510"/>
                <a:gd name="T84" fmla="*/ 229 w 458"/>
                <a:gd name="T85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8" h="510">
                  <a:moveTo>
                    <a:pt x="229" y="0"/>
                  </a:moveTo>
                  <a:lnTo>
                    <a:pt x="266" y="3"/>
                  </a:lnTo>
                  <a:lnTo>
                    <a:pt x="300" y="12"/>
                  </a:lnTo>
                  <a:lnTo>
                    <a:pt x="334" y="25"/>
                  </a:lnTo>
                  <a:lnTo>
                    <a:pt x="364" y="45"/>
                  </a:lnTo>
                  <a:lnTo>
                    <a:pt x="390" y="67"/>
                  </a:lnTo>
                  <a:lnTo>
                    <a:pt x="413" y="95"/>
                  </a:lnTo>
                  <a:lnTo>
                    <a:pt x="432" y="125"/>
                  </a:lnTo>
                  <a:lnTo>
                    <a:pt x="445" y="158"/>
                  </a:lnTo>
                  <a:lnTo>
                    <a:pt x="454" y="195"/>
                  </a:lnTo>
                  <a:lnTo>
                    <a:pt x="458" y="232"/>
                  </a:lnTo>
                  <a:lnTo>
                    <a:pt x="454" y="268"/>
                  </a:lnTo>
                  <a:lnTo>
                    <a:pt x="448" y="304"/>
                  </a:lnTo>
                  <a:lnTo>
                    <a:pt x="435" y="339"/>
                  </a:lnTo>
                  <a:lnTo>
                    <a:pt x="420" y="372"/>
                  </a:lnTo>
                  <a:lnTo>
                    <a:pt x="401" y="404"/>
                  </a:lnTo>
                  <a:lnTo>
                    <a:pt x="378" y="434"/>
                  </a:lnTo>
                  <a:lnTo>
                    <a:pt x="353" y="460"/>
                  </a:lnTo>
                  <a:lnTo>
                    <a:pt x="325" y="480"/>
                  </a:lnTo>
                  <a:lnTo>
                    <a:pt x="295" y="496"/>
                  </a:lnTo>
                  <a:lnTo>
                    <a:pt x="262" y="506"/>
                  </a:lnTo>
                  <a:lnTo>
                    <a:pt x="229" y="510"/>
                  </a:lnTo>
                  <a:lnTo>
                    <a:pt x="195" y="506"/>
                  </a:lnTo>
                  <a:lnTo>
                    <a:pt x="163" y="496"/>
                  </a:lnTo>
                  <a:lnTo>
                    <a:pt x="133" y="480"/>
                  </a:lnTo>
                  <a:lnTo>
                    <a:pt x="104" y="460"/>
                  </a:lnTo>
                  <a:lnTo>
                    <a:pt x="79" y="434"/>
                  </a:lnTo>
                  <a:lnTo>
                    <a:pt x="56" y="404"/>
                  </a:lnTo>
                  <a:lnTo>
                    <a:pt x="37" y="372"/>
                  </a:lnTo>
                  <a:lnTo>
                    <a:pt x="21" y="339"/>
                  </a:lnTo>
                  <a:lnTo>
                    <a:pt x="10" y="304"/>
                  </a:lnTo>
                  <a:lnTo>
                    <a:pt x="2" y="268"/>
                  </a:lnTo>
                  <a:lnTo>
                    <a:pt x="0" y="232"/>
                  </a:lnTo>
                  <a:lnTo>
                    <a:pt x="3" y="195"/>
                  </a:lnTo>
                  <a:lnTo>
                    <a:pt x="12" y="158"/>
                  </a:lnTo>
                  <a:lnTo>
                    <a:pt x="25" y="125"/>
                  </a:lnTo>
                  <a:lnTo>
                    <a:pt x="44" y="95"/>
                  </a:lnTo>
                  <a:lnTo>
                    <a:pt x="67" y="67"/>
                  </a:lnTo>
                  <a:lnTo>
                    <a:pt x="94" y="45"/>
                  </a:lnTo>
                  <a:lnTo>
                    <a:pt x="124" y="25"/>
                  </a:lnTo>
                  <a:lnTo>
                    <a:pt x="156" y="12"/>
                  </a:lnTo>
                  <a:lnTo>
                    <a:pt x="192" y="3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3353" y="1222"/>
              <a:ext cx="1027" cy="1204"/>
            </a:xfrm>
            <a:custGeom>
              <a:avLst/>
              <a:gdLst>
                <a:gd name="T0" fmla="*/ 1468 w 3082"/>
                <a:gd name="T1" fmla="*/ 350 h 3612"/>
                <a:gd name="T2" fmla="*/ 1570 w 3082"/>
                <a:gd name="T3" fmla="*/ 969 h 3612"/>
                <a:gd name="T4" fmla="*/ 1480 w 3082"/>
                <a:gd name="T5" fmla="*/ 1074 h 3612"/>
                <a:gd name="T6" fmla="*/ 1492 w 3082"/>
                <a:gd name="T7" fmla="*/ 1392 h 3612"/>
                <a:gd name="T8" fmla="*/ 2977 w 3082"/>
                <a:gd name="T9" fmla="*/ 1392 h 3612"/>
                <a:gd name="T10" fmla="*/ 2977 w 3082"/>
                <a:gd name="T11" fmla="*/ 292 h 3612"/>
                <a:gd name="T12" fmla="*/ 2271 w 3082"/>
                <a:gd name="T13" fmla="*/ 12 h 3612"/>
                <a:gd name="T14" fmla="*/ 2983 w 3082"/>
                <a:gd name="T15" fmla="*/ 198 h 3612"/>
                <a:gd name="T16" fmla="*/ 3082 w 3082"/>
                <a:gd name="T17" fmla="*/ 1334 h 3612"/>
                <a:gd name="T18" fmla="*/ 2952 w 3082"/>
                <a:gd name="T19" fmla="*/ 1495 h 3612"/>
                <a:gd name="T20" fmla="*/ 2860 w 3082"/>
                <a:gd name="T21" fmla="*/ 2544 h 3612"/>
                <a:gd name="T22" fmla="*/ 2784 w 3082"/>
                <a:gd name="T23" fmla="*/ 2538 h 3612"/>
                <a:gd name="T24" fmla="*/ 2284 w 3082"/>
                <a:gd name="T25" fmla="*/ 2251 h 3612"/>
                <a:gd name="T26" fmla="*/ 2177 w 3082"/>
                <a:gd name="T27" fmla="*/ 2234 h 3612"/>
                <a:gd name="T28" fmla="*/ 1680 w 3082"/>
                <a:gd name="T29" fmla="*/ 2543 h 3612"/>
                <a:gd name="T30" fmla="*/ 1814 w 3082"/>
                <a:gd name="T31" fmla="*/ 2787 h 3612"/>
                <a:gd name="T32" fmla="*/ 1691 w 3082"/>
                <a:gd name="T33" fmla="*/ 3061 h 3612"/>
                <a:gd name="T34" fmla="*/ 1934 w 3082"/>
                <a:gd name="T35" fmla="*/ 3253 h 3612"/>
                <a:gd name="T36" fmla="*/ 2040 w 3082"/>
                <a:gd name="T37" fmla="*/ 3501 h 3612"/>
                <a:gd name="T38" fmla="*/ 1852 w 3082"/>
                <a:gd name="T39" fmla="*/ 3586 h 3612"/>
                <a:gd name="T40" fmla="*/ 1506 w 3082"/>
                <a:gd name="T41" fmla="*/ 3612 h 3612"/>
                <a:gd name="T42" fmla="*/ 1171 w 3082"/>
                <a:gd name="T43" fmla="*/ 3578 h 3612"/>
                <a:gd name="T44" fmla="*/ 1021 w 3082"/>
                <a:gd name="T45" fmla="*/ 3484 h 3612"/>
                <a:gd name="T46" fmla="*/ 1167 w 3082"/>
                <a:gd name="T47" fmla="*/ 3217 h 3612"/>
                <a:gd name="T48" fmla="*/ 1343 w 3082"/>
                <a:gd name="T49" fmla="*/ 3029 h 3612"/>
                <a:gd name="T50" fmla="*/ 1253 w 3082"/>
                <a:gd name="T51" fmla="*/ 2745 h 3612"/>
                <a:gd name="T52" fmla="*/ 1413 w 3082"/>
                <a:gd name="T53" fmla="*/ 2526 h 3612"/>
                <a:gd name="T54" fmla="*/ 1585 w 3082"/>
                <a:gd name="T55" fmla="*/ 2477 h 3612"/>
                <a:gd name="T56" fmla="*/ 1416 w 3082"/>
                <a:gd name="T57" fmla="*/ 1427 h 3612"/>
                <a:gd name="T58" fmla="*/ 1017 w 3082"/>
                <a:gd name="T59" fmla="*/ 922 h 3612"/>
                <a:gd name="T60" fmla="*/ 938 w 3082"/>
                <a:gd name="T61" fmla="*/ 897 h 3612"/>
                <a:gd name="T62" fmla="*/ 957 w 3082"/>
                <a:gd name="T63" fmla="*/ 2540 h 3612"/>
                <a:gd name="T64" fmla="*/ 837 w 3082"/>
                <a:gd name="T65" fmla="*/ 2533 h 3612"/>
                <a:gd name="T66" fmla="*/ 685 w 3082"/>
                <a:gd name="T67" fmla="*/ 1639 h 3612"/>
                <a:gd name="T68" fmla="*/ 597 w 3082"/>
                <a:gd name="T69" fmla="*/ 2514 h 3612"/>
                <a:gd name="T70" fmla="*/ 781 w 3082"/>
                <a:gd name="T71" fmla="*/ 2705 h 3612"/>
                <a:gd name="T72" fmla="*/ 726 w 3082"/>
                <a:gd name="T73" fmla="*/ 2994 h 3612"/>
                <a:gd name="T74" fmla="*/ 834 w 3082"/>
                <a:gd name="T75" fmla="*/ 3184 h 3612"/>
                <a:gd name="T76" fmla="*/ 1018 w 3082"/>
                <a:gd name="T77" fmla="*/ 3447 h 3612"/>
                <a:gd name="T78" fmla="*/ 908 w 3082"/>
                <a:gd name="T79" fmla="*/ 3568 h 3612"/>
                <a:gd name="T80" fmla="*/ 589 w 3082"/>
                <a:gd name="T81" fmla="*/ 3611 h 3612"/>
                <a:gd name="T82" fmla="*/ 233 w 3082"/>
                <a:gd name="T83" fmla="*/ 3594 h 3612"/>
                <a:gd name="T84" fmla="*/ 13 w 3082"/>
                <a:gd name="T85" fmla="*/ 3517 h 3612"/>
                <a:gd name="T86" fmla="*/ 77 w 3082"/>
                <a:gd name="T87" fmla="*/ 3291 h 3612"/>
                <a:gd name="T88" fmla="*/ 384 w 3082"/>
                <a:gd name="T89" fmla="*/ 3087 h 3612"/>
                <a:gd name="T90" fmla="*/ 231 w 3082"/>
                <a:gd name="T91" fmla="*/ 2829 h 3612"/>
                <a:gd name="T92" fmla="*/ 327 w 3082"/>
                <a:gd name="T93" fmla="*/ 2568 h 3612"/>
                <a:gd name="T94" fmla="*/ 431 w 3082"/>
                <a:gd name="T95" fmla="*/ 1524 h 3612"/>
                <a:gd name="T96" fmla="*/ 235 w 3082"/>
                <a:gd name="T97" fmla="*/ 1570 h 3612"/>
                <a:gd name="T98" fmla="*/ 107 w 3082"/>
                <a:gd name="T99" fmla="*/ 1555 h 3612"/>
                <a:gd name="T100" fmla="*/ 237 w 3082"/>
                <a:gd name="T101" fmla="*/ 809 h 3612"/>
                <a:gd name="T102" fmla="*/ 268 w 3082"/>
                <a:gd name="T103" fmla="*/ 763 h 3612"/>
                <a:gd name="T104" fmla="*/ 297 w 3082"/>
                <a:gd name="T105" fmla="*/ 746 h 3612"/>
                <a:gd name="T106" fmla="*/ 461 w 3082"/>
                <a:gd name="T107" fmla="*/ 699 h 3612"/>
                <a:gd name="T108" fmla="*/ 672 w 3082"/>
                <a:gd name="T109" fmla="*/ 713 h 3612"/>
                <a:gd name="T110" fmla="*/ 759 w 3082"/>
                <a:gd name="T111" fmla="*/ 673 h 3612"/>
                <a:gd name="T112" fmla="*/ 1010 w 3082"/>
                <a:gd name="T113" fmla="*/ 726 h 3612"/>
                <a:gd name="T114" fmla="*/ 1391 w 3082"/>
                <a:gd name="T115" fmla="*/ 317 h 3612"/>
                <a:gd name="T116" fmla="*/ 1549 w 3082"/>
                <a:gd name="T117" fmla="*/ 186 h 3612"/>
                <a:gd name="T118" fmla="*/ 2235 w 3082"/>
                <a:gd name="T119" fmla="*/ 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2" h="3612">
                  <a:moveTo>
                    <a:pt x="1549" y="268"/>
                  </a:moveTo>
                  <a:lnTo>
                    <a:pt x="1528" y="270"/>
                  </a:lnTo>
                  <a:lnTo>
                    <a:pt x="1508" y="278"/>
                  </a:lnTo>
                  <a:lnTo>
                    <a:pt x="1492" y="292"/>
                  </a:lnTo>
                  <a:lnTo>
                    <a:pt x="1479" y="307"/>
                  </a:lnTo>
                  <a:lnTo>
                    <a:pt x="1471" y="328"/>
                  </a:lnTo>
                  <a:lnTo>
                    <a:pt x="1468" y="350"/>
                  </a:lnTo>
                  <a:lnTo>
                    <a:pt x="1468" y="881"/>
                  </a:lnTo>
                  <a:lnTo>
                    <a:pt x="1508" y="894"/>
                  </a:lnTo>
                  <a:lnTo>
                    <a:pt x="1527" y="903"/>
                  </a:lnTo>
                  <a:lnTo>
                    <a:pt x="1544" y="916"/>
                  </a:lnTo>
                  <a:lnTo>
                    <a:pt x="1556" y="932"/>
                  </a:lnTo>
                  <a:lnTo>
                    <a:pt x="1565" y="950"/>
                  </a:lnTo>
                  <a:lnTo>
                    <a:pt x="1570" y="969"/>
                  </a:lnTo>
                  <a:lnTo>
                    <a:pt x="1571" y="990"/>
                  </a:lnTo>
                  <a:lnTo>
                    <a:pt x="1566" y="1011"/>
                  </a:lnTo>
                  <a:lnTo>
                    <a:pt x="1556" y="1033"/>
                  </a:lnTo>
                  <a:lnTo>
                    <a:pt x="1542" y="1050"/>
                  </a:lnTo>
                  <a:lnTo>
                    <a:pt x="1523" y="1063"/>
                  </a:lnTo>
                  <a:lnTo>
                    <a:pt x="1502" y="1072"/>
                  </a:lnTo>
                  <a:lnTo>
                    <a:pt x="1480" y="1074"/>
                  </a:lnTo>
                  <a:lnTo>
                    <a:pt x="1477" y="1074"/>
                  </a:lnTo>
                  <a:lnTo>
                    <a:pt x="1472" y="1073"/>
                  </a:lnTo>
                  <a:lnTo>
                    <a:pt x="1469" y="1072"/>
                  </a:lnTo>
                  <a:lnTo>
                    <a:pt x="1469" y="1334"/>
                  </a:lnTo>
                  <a:lnTo>
                    <a:pt x="1471" y="1356"/>
                  </a:lnTo>
                  <a:lnTo>
                    <a:pt x="1480" y="1376"/>
                  </a:lnTo>
                  <a:lnTo>
                    <a:pt x="1492" y="1392"/>
                  </a:lnTo>
                  <a:lnTo>
                    <a:pt x="1508" y="1405"/>
                  </a:lnTo>
                  <a:lnTo>
                    <a:pt x="1528" y="1414"/>
                  </a:lnTo>
                  <a:lnTo>
                    <a:pt x="1549" y="1416"/>
                  </a:lnTo>
                  <a:lnTo>
                    <a:pt x="2920" y="1416"/>
                  </a:lnTo>
                  <a:lnTo>
                    <a:pt x="2941" y="1414"/>
                  </a:lnTo>
                  <a:lnTo>
                    <a:pt x="2961" y="1405"/>
                  </a:lnTo>
                  <a:lnTo>
                    <a:pt x="2977" y="1392"/>
                  </a:lnTo>
                  <a:lnTo>
                    <a:pt x="2990" y="1376"/>
                  </a:lnTo>
                  <a:lnTo>
                    <a:pt x="2998" y="1356"/>
                  </a:lnTo>
                  <a:lnTo>
                    <a:pt x="3002" y="1334"/>
                  </a:lnTo>
                  <a:lnTo>
                    <a:pt x="3002" y="350"/>
                  </a:lnTo>
                  <a:lnTo>
                    <a:pt x="2998" y="328"/>
                  </a:lnTo>
                  <a:lnTo>
                    <a:pt x="2990" y="307"/>
                  </a:lnTo>
                  <a:lnTo>
                    <a:pt x="2977" y="292"/>
                  </a:lnTo>
                  <a:lnTo>
                    <a:pt x="2961" y="278"/>
                  </a:lnTo>
                  <a:lnTo>
                    <a:pt x="2941" y="270"/>
                  </a:lnTo>
                  <a:lnTo>
                    <a:pt x="2920" y="268"/>
                  </a:lnTo>
                  <a:lnTo>
                    <a:pt x="1549" y="268"/>
                  </a:lnTo>
                  <a:close/>
                  <a:moveTo>
                    <a:pt x="2235" y="0"/>
                  </a:moveTo>
                  <a:lnTo>
                    <a:pt x="2254" y="4"/>
                  </a:lnTo>
                  <a:lnTo>
                    <a:pt x="2271" y="12"/>
                  </a:lnTo>
                  <a:lnTo>
                    <a:pt x="2283" y="25"/>
                  </a:lnTo>
                  <a:lnTo>
                    <a:pt x="2292" y="42"/>
                  </a:lnTo>
                  <a:lnTo>
                    <a:pt x="2296" y="62"/>
                  </a:lnTo>
                  <a:lnTo>
                    <a:pt x="2296" y="186"/>
                  </a:lnTo>
                  <a:lnTo>
                    <a:pt x="2920" y="186"/>
                  </a:lnTo>
                  <a:lnTo>
                    <a:pt x="2952" y="189"/>
                  </a:lnTo>
                  <a:lnTo>
                    <a:pt x="2983" y="198"/>
                  </a:lnTo>
                  <a:lnTo>
                    <a:pt x="3011" y="213"/>
                  </a:lnTo>
                  <a:lnTo>
                    <a:pt x="3034" y="234"/>
                  </a:lnTo>
                  <a:lnTo>
                    <a:pt x="3054" y="257"/>
                  </a:lnTo>
                  <a:lnTo>
                    <a:pt x="3069" y="286"/>
                  </a:lnTo>
                  <a:lnTo>
                    <a:pt x="3079" y="317"/>
                  </a:lnTo>
                  <a:lnTo>
                    <a:pt x="3082" y="350"/>
                  </a:lnTo>
                  <a:lnTo>
                    <a:pt x="3082" y="1334"/>
                  </a:lnTo>
                  <a:lnTo>
                    <a:pt x="3079" y="1367"/>
                  </a:lnTo>
                  <a:lnTo>
                    <a:pt x="3069" y="1398"/>
                  </a:lnTo>
                  <a:lnTo>
                    <a:pt x="3054" y="1427"/>
                  </a:lnTo>
                  <a:lnTo>
                    <a:pt x="3034" y="1450"/>
                  </a:lnTo>
                  <a:lnTo>
                    <a:pt x="3011" y="1471"/>
                  </a:lnTo>
                  <a:lnTo>
                    <a:pt x="2983" y="1486"/>
                  </a:lnTo>
                  <a:lnTo>
                    <a:pt x="2952" y="1495"/>
                  </a:lnTo>
                  <a:lnTo>
                    <a:pt x="2921" y="1498"/>
                  </a:lnTo>
                  <a:lnTo>
                    <a:pt x="2627" y="1498"/>
                  </a:lnTo>
                  <a:lnTo>
                    <a:pt x="2884" y="2477"/>
                  </a:lnTo>
                  <a:lnTo>
                    <a:pt x="2887" y="2497"/>
                  </a:lnTo>
                  <a:lnTo>
                    <a:pt x="2882" y="2516"/>
                  </a:lnTo>
                  <a:lnTo>
                    <a:pt x="2873" y="2532"/>
                  </a:lnTo>
                  <a:lnTo>
                    <a:pt x="2860" y="2544"/>
                  </a:lnTo>
                  <a:lnTo>
                    <a:pt x="2842" y="2554"/>
                  </a:lnTo>
                  <a:lnTo>
                    <a:pt x="2836" y="2554"/>
                  </a:lnTo>
                  <a:lnTo>
                    <a:pt x="2832" y="2555"/>
                  </a:lnTo>
                  <a:lnTo>
                    <a:pt x="2826" y="2555"/>
                  </a:lnTo>
                  <a:lnTo>
                    <a:pt x="2811" y="2554"/>
                  </a:lnTo>
                  <a:lnTo>
                    <a:pt x="2796" y="2547"/>
                  </a:lnTo>
                  <a:lnTo>
                    <a:pt x="2784" y="2538"/>
                  </a:lnTo>
                  <a:lnTo>
                    <a:pt x="2774" y="2525"/>
                  </a:lnTo>
                  <a:lnTo>
                    <a:pt x="2768" y="2509"/>
                  </a:lnTo>
                  <a:lnTo>
                    <a:pt x="2501" y="1498"/>
                  </a:lnTo>
                  <a:lnTo>
                    <a:pt x="2296" y="1498"/>
                  </a:lnTo>
                  <a:lnTo>
                    <a:pt x="2296" y="2215"/>
                  </a:lnTo>
                  <a:lnTo>
                    <a:pt x="2292" y="2234"/>
                  </a:lnTo>
                  <a:lnTo>
                    <a:pt x="2284" y="2251"/>
                  </a:lnTo>
                  <a:lnTo>
                    <a:pt x="2271" y="2265"/>
                  </a:lnTo>
                  <a:lnTo>
                    <a:pt x="2254" y="2274"/>
                  </a:lnTo>
                  <a:lnTo>
                    <a:pt x="2235" y="2277"/>
                  </a:lnTo>
                  <a:lnTo>
                    <a:pt x="2216" y="2274"/>
                  </a:lnTo>
                  <a:lnTo>
                    <a:pt x="2200" y="2265"/>
                  </a:lnTo>
                  <a:lnTo>
                    <a:pt x="2186" y="2251"/>
                  </a:lnTo>
                  <a:lnTo>
                    <a:pt x="2177" y="2234"/>
                  </a:lnTo>
                  <a:lnTo>
                    <a:pt x="2174" y="2215"/>
                  </a:lnTo>
                  <a:lnTo>
                    <a:pt x="2174" y="1498"/>
                  </a:lnTo>
                  <a:lnTo>
                    <a:pt x="1968" y="1498"/>
                  </a:lnTo>
                  <a:lnTo>
                    <a:pt x="1702" y="2509"/>
                  </a:lnTo>
                  <a:lnTo>
                    <a:pt x="1698" y="2523"/>
                  </a:lnTo>
                  <a:lnTo>
                    <a:pt x="1690" y="2534"/>
                  </a:lnTo>
                  <a:lnTo>
                    <a:pt x="1680" y="2543"/>
                  </a:lnTo>
                  <a:lnTo>
                    <a:pt x="1712" y="2567"/>
                  </a:lnTo>
                  <a:lnTo>
                    <a:pt x="1742" y="2596"/>
                  </a:lnTo>
                  <a:lnTo>
                    <a:pt x="1767" y="2627"/>
                  </a:lnTo>
                  <a:lnTo>
                    <a:pt x="1787" y="2663"/>
                  </a:lnTo>
                  <a:lnTo>
                    <a:pt x="1802" y="2701"/>
                  </a:lnTo>
                  <a:lnTo>
                    <a:pt x="1811" y="2743"/>
                  </a:lnTo>
                  <a:lnTo>
                    <a:pt x="1814" y="2787"/>
                  </a:lnTo>
                  <a:lnTo>
                    <a:pt x="1812" y="2829"/>
                  </a:lnTo>
                  <a:lnTo>
                    <a:pt x="1803" y="2872"/>
                  </a:lnTo>
                  <a:lnTo>
                    <a:pt x="1790" y="2914"/>
                  </a:lnTo>
                  <a:lnTo>
                    <a:pt x="1771" y="2955"/>
                  </a:lnTo>
                  <a:lnTo>
                    <a:pt x="1748" y="2994"/>
                  </a:lnTo>
                  <a:lnTo>
                    <a:pt x="1721" y="3029"/>
                  </a:lnTo>
                  <a:lnTo>
                    <a:pt x="1691" y="3061"/>
                  </a:lnTo>
                  <a:lnTo>
                    <a:pt x="1659" y="3087"/>
                  </a:lnTo>
                  <a:lnTo>
                    <a:pt x="1712" y="3104"/>
                  </a:lnTo>
                  <a:lnTo>
                    <a:pt x="1764" y="3127"/>
                  </a:lnTo>
                  <a:lnTo>
                    <a:pt x="1812" y="3153"/>
                  </a:lnTo>
                  <a:lnTo>
                    <a:pt x="1857" y="3184"/>
                  </a:lnTo>
                  <a:lnTo>
                    <a:pt x="1897" y="3217"/>
                  </a:lnTo>
                  <a:lnTo>
                    <a:pt x="1934" y="3253"/>
                  </a:lnTo>
                  <a:lnTo>
                    <a:pt x="1965" y="3291"/>
                  </a:lnTo>
                  <a:lnTo>
                    <a:pt x="1992" y="3329"/>
                  </a:lnTo>
                  <a:lnTo>
                    <a:pt x="2014" y="3369"/>
                  </a:lnTo>
                  <a:lnTo>
                    <a:pt x="2030" y="3409"/>
                  </a:lnTo>
                  <a:lnTo>
                    <a:pt x="2040" y="3447"/>
                  </a:lnTo>
                  <a:lnTo>
                    <a:pt x="2043" y="3484"/>
                  </a:lnTo>
                  <a:lnTo>
                    <a:pt x="2040" y="3501"/>
                  </a:lnTo>
                  <a:lnTo>
                    <a:pt x="2029" y="3517"/>
                  </a:lnTo>
                  <a:lnTo>
                    <a:pt x="2012" y="3532"/>
                  </a:lnTo>
                  <a:lnTo>
                    <a:pt x="1990" y="3545"/>
                  </a:lnTo>
                  <a:lnTo>
                    <a:pt x="1963" y="3558"/>
                  </a:lnTo>
                  <a:lnTo>
                    <a:pt x="1929" y="3568"/>
                  </a:lnTo>
                  <a:lnTo>
                    <a:pt x="1893" y="3578"/>
                  </a:lnTo>
                  <a:lnTo>
                    <a:pt x="1852" y="3586"/>
                  </a:lnTo>
                  <a:lnTo>
                    <a:pt x="1809" y="3594"/>
                  </a:lnTo>
                  <a:lnTo>
                    <a:pt x="1763" y="3600"/>
                  </a:lnTo>
                  <a:lnTo>
                    <a:pt x="1714" y="3606"/>
                  </a:lnTo>
                  <a:lnTo>
                    <a:pt x="1663" y="3609"/>
                  </a:lnTo>
                  <a:lnTo>
                    <a:pt x="1611" y="3611"/>
                  </a:lnTo>
                  <a:lnTo>
                    <a:pt x="1558" y="3612"/>
                  </a:lnTo>
                  <a:lnTo>
                    <a:pt x="1506" y="3612"/>
                  </a:lnTo>
                  <a:lnTo>
                    <a:pt x="1453" y="3611"/>
                  </a:lnTo>
                  <a:lnTo>
                    <a:pt x="1401" y="3609"/>
                  </a:lnTo>
                  <a:lnTo>
                    <a:pt x="1351" y="3606"/>
                  </a:lnTo>
                  <a:lnTo>
                    <a:pt x="1303" y="3600"/>
                  </a:lnTo>
                  <a:lnTo>
                    <a:pt x="1256" y="3594"/>
                  </a:lnTo>
                  <a:lnTo>
                    <a:pt x="1212" y="3586"/>
                  </a:lnTo>
                  <a:lnTo>
                    <a:pt x="1171" y="3578"/>
                  </a:lnTo>
                  <a:lnTo>
                    <a:pt x="1135" y="3568"/>
                  </a:lnTo>
                  <a:lnTo>
                    <a:pt x="1103" y="3558"/>
                  </a:lnTo>
                  <a:lnTo>
                    <a:pt x="1075" y="3545"/>
                  </a:lnTo>
                  <a:lnTo>
                    <a:pt x="1052" y="3532"/>
                  </a:lnTo>
                  <a:lnTo>
                    <a:pt x="1036" y="3517"/>
                  </a:lnTo>
                  <a:lnTo>
                    <a:pt x="1025" y="3501"/>
                  </a:lnTo>
                  <a:lnTo>
                    <a:pt x="1021" y="3484"/>
                  </a:lnTo>
                  <a:lnTo>
                    <a:pt x="1024" y="3447"/>
                  </a:lnTo>
                  <a:lnTo>
                    <a:pt x="1034" y="3409"/>
                  </a:lnTo>
                  <a:lnTo>
                    <a:pt x="1050" y="3369"/>
                  </a:lnTo>
                  <a:lnTo>
                    <a:pt x="1072" y="3329"/>
                  </a:lnTo>
                  <a:lnTo>
                    <a:pt x="1099" y="3291"/>
                  </a:lnTo>
                  <a:lnTo>
                    <a:pt x="1130" y="3253"/>
                  </a:lnTo>
                  <a:lnTo>
                    <a:pt x="1167" y="3217"/>
                  </a:lnTo>
                  <a:lnTo>
                    <a:pt x="1209" y="3184"/>
                  </a:lnTo>
                  <a:lnTo>
                    <a:pt x="1253" y="3153"/>
                  </a:lnTo>
                  <a:lnTo>
                    <a:pt x="1301" y="3127"/>
                  </a:lnTo>
                  <a:lnTo>
                    <a:pt x="1352" y="3104"/>
                  </a:lnTo>
                  <a:lnTo>
                    <a:pt x="1406" y="3087"/>
                  </a:lnTo>
                  <a:lnTo>
                    <a:pt x="1373" y="3061"/>
                  </a:lnTo>
                  <a:lnTo>
                    <a:pt x="1343" y="3029"/>
                  </a:lnTo>
                  <a:lnTo>
                    <a:pt x="1316" y="2994"/>
                  </a:lnTo>
                  <a:lnTo>
                    <a:pt x="1294" y="2955"/>
                  </a:lnTo>
                  <a:lnTo>
                    <a:pt x="1276" y="2914"/>
                  </a:lnTo>
                  <a:lnTo>
                    <a:pt x="1261" y="2872"/>
                  </a:lnTo>
                  <a:lnTo>
                    <a:pt x="1253" y="2829"/>
                  </a:lnTo>
                  <a:lnTo>
                    <a:pt x="1250" y="2787"/>
                  </a:lnTo>
                  <a:lnTo>
                    <a:pt x="1253" y="2745"/>
                  </a:lnTo>
                  <a:lnTo>
                    <a:pt x="1262" y="2704"/>
                  </a:lnTo>
                  <a:lnTo>
                    <a:pt x="1277" y="2665"/>
                  </a:lnTo>
                  <a:lnTo>
                    <a:pt x="1296" y="2630"/>
                  </a:lnTo>
                  <a:lnTo>
                    <a:pt x="1319" y="2598"/>
                  </a:lnTo>
                  <a:lnTo>
                    <a:pt x="1347" y="2569"/>
                  </a:lnTo>
                  <a:lnTo>
                    <a:pt x="1378" y="2546"/>
                  </a:lnTo>
                  <a:lnTo>
                    <a:pt x="1413" y="2526"/>
                  </a:lnTo>
                  <a:lnTo>
                    <a:pt x="1451" y="2511"/>
                  </a:lnTo>
                  <a:lnTo>
                    <a:pt x="1490" y="2502"/>
                  </a:lnTo>
                  <a:lnTo>
                    <a:pt x="1533" y="2499"/>
                  </a:lnTo>
                  <a:lnTo>
                    <a:pt x="1559" y="2501"/>
                  </a:lnTo>
                  <a:lnTo>
                    <a:pt x="1585" y="2505"/>
                  </a:lnTo>
                  <a:lnTo>
                    <a:pt x="1584" y="2491"/>
                  </a:lnTo>
                  <a:lnTo>
                    <a:pt x="1585" y="2477"/>
                  </a:lnTo>
                  <a:lnTo>
                    <a:pt x="1843" y="1498"/>
                  </a:lnTo>
                  <a:lnTo>
                    <a:pt x="1549" y="1498"/>
                  </a:lnTo>
                  <a:lnTo>
                    <a:pt x="1517" y="1495"/>
                  </a:lnTo>
                  <a:lnTo>
                    <a:pt x="1487" y="1486"/>
                  </a:lnTo>
                  <a:lnTo>
                    <a:pt x="1460" y="1471"/>
                  </a:lnTo>
                  <a:lnTo>
                    <a:pt x="1435" y="1450"/>
                  </a:lnTo>
                  <a:lnTo>
                    <a:pt x="1416" y="1427"/>
                  </a:lnTo>
                  <a:lnTo>
                    <a:pt x="1401" y="1398"/>
                  </a:lnTo>
                  <a:lnTo>
                    <a:pt x="1392" y="1367"/>
                  </a:lnTo>
                  <a:lnTo>
                    <a:pt x="1389" y="1334"/>
                  </a:lnTo>
                  <a:lnTo>
                    <a:pt x="1389" y="1048"/>
                  </a:lnTo>
                  <a:lnTo>
                    <a:pt x="1018" y="922"/>
                  </a:lnTo>
                  <a:lnTo>
                    <a:pt x="1017" y="922"/>
                  </a:lnTo>
                  <a:lnTo>
                    <a:pt x="1017" y="922"/>
                  </a:lnTo>
                  <a:lnTo>
                    <a:pt x="1015" y="922"/>
                  </a:lnTo>
                  <a:lnTo>
                    <a:pt x="1013" y="920"/>
                  </a:lnTo>
                  <a:lnTo>
                    <a:pt x="1005" y="917"/>
                  </a:lnTo>
                  <a:lnTo>
                    <a:pt x="994" y="914"/>
                  </a:lnTo>
                  <a:lnTo>
                    <a:pt x="979" y="909"/>
                  </a:lnTo>
                  <a:lnTo>
                    <a:pt x="960" y="903"/>
                  </a:lnTo>
                  <a:lnTo>
                    <a:pt x="938" y="897"/>
                  </a:lnTo>
                  <a:lnTo>
                    <a:pt x="938" y="1524"/>
                  </a:lnTo>
                  <a:lnTo>
                    <a:pt x="1010" y="2435"/>
                  </a:lnTo>
                  <a:lnTo>
                    <a:pt x="1009" y="2461"/>
                  </a:lnTo>
                  <a:lnTo>
                    <a:pt x="1002" y="2485"/>
                  </a:lnTo>
                  <a:lnTo>
                    <a:pt x="991" y="2507"/>
                  </a:lnTo>
                  <a:lnTo>
                    <a:pt x="976" y="2525"/>
                  </a:lnTo>
                  <a:lnTo>
                    <a:pt x="957" y="2540"/>
                  </a:lnTo>
                  <a:lnTo>
                    <a:pt x="935" y="2550"/>
                  </a:lnTo>
                  <a:lnTo>
                    <a:pt x="910" y="2555"/>
                  </a:lnTo>
                  <a:lnTo>
                    <a:pt x="906" y="2555"/>
                  </a:lnTo>
                  <a:lnTo>
                    <a:pt x="901" y="2555"/>
                  </a:lnTo>
                  <a:lnTo>
                    <a:pt x="878" y="2552"/>
                  </a:lnTo>
                  <a:lnTo>
                    <a:pt x="857" y="2546"/>
                  </a:lnTo>
                  <a:lnTo>
                    <a:pt x="837" y="2533"/>
                  </a:lnTo>
                  <a:lnTo>
                    <a:pt x="820" y="2517"/>
                  </a:lnTo>
                  <a:lnTo>
                    <a:pt x="808" y="2499"/>
                  </a:lnTo>
                  <a:lnTo>
                    <a:pt x="798" y="2477"/>
                  </a:lnTo>
                  <a:lnTo>
                    <a:pt x="793" y="2453"/>
                  </a:lnTo>
                  <a:lnTo>
                    <a:pt x="728" y="1630"/>
                  </a:lnTo>
                  <a:lnTo>
                    <a:pt x="707" y="1637"/>
                  </a:lnTo>
                  <a:lnTo>
                    <a:pt x="685" y="1639"/>
                  </a:lnTo>
                  <a:lnTo>
                    <a:pt x="662" y="1637"/>
                  </a:lnTo>
                  <a:lnTo>
                    <a:pt x="640" y="1630"/>
                  </a:lnTo>
                  <a:lnTo>
                    <a:pt x="575" y="2453"/>
                  </a:lnTo>
                  <a:lnTo>
                    <a:pt x="572" y="2472"/>
                  </a:lnTo>
                  <a:lnTo>
                    <a:pt x="566" y="2489"/>
                  </a:lnTo>
                  <a:lnTo>
                    <a:pt x="557" y="2505"/>
                  </a:lnTo>
                  <a:lnTo>
                    <a:pt x="597" y="2514"/>
                  </a:lnTo>
                  <a:lnTo>
                    <a:pt x="633" y="2529"/>
                  </a:lnTo>
                  <a:lnTo>
                    <a:pt x="667" y="2548"/>
                  </a:lnTo>
                  <a:lnTo>
                    <a:pt x="698" y="2573"/>
                  </a:lnTo>
                  <a:lnTo>
                    <a:pt x="725" y="2600"/>
                  </a:lnTo>
                  <a:lnTo>
                    <a:pt x="748" y="2632"/>
                  </a:lnTo>
                  <a:lnTo>
                    <a:pt x="767" y="2667"/>
                  </a:lnTo>
                  <a:lnTo>
                    <a:pt x="781" y="2705"/>
                  </a:lnTo>
                  <a:lnTo>
                    <a:pt x="790" y="2745"/>
                  </a:lnTo>
                  <a:lnTo>
                    <a:pt x="792" y="2787"/>
                  </a:lnTo>
                  <a:lnTo>
                    <a:pt x="790" y="2829"/>
                  </a:lnTo>
                  <a:lnTo>
                    <a:pt x="781" y="2872"/>
                  </a:lnTo>
                  <a:lnTo>
                    <a:pt x="767" y="2914"/>
                  </a:lnTo>
                  <a:lnTo>
                    <a:pt x="750" y="2955"/>
                  </a:lnTo>
                  <a:lnTo>
                    <a:pt x="726" y="2994"/>
                  </a:lnTo>
                  <a:lnTo>
                    <a:pt x="700" y="3029"/>
                  </a:lnTo>
                  <a:lnTo>
                    <a:pt x="670" y="3061"/>
                  </a:lnTo>
                  <a:lnTo>
                    <a:pt x="637" y="3087"/>
                  </a:lnTo>
                  <a:lnTo>
                    <a:pt x="690" y="3104"/>
                  </a:lnTo>
                  <a:lnTo>
                    <a:pt x="742" y="3127"/>
                  </a:lnTo>
                  <a:lnTo>
                    <a:pt x="790" y="3153"/>
                  </a:lnTo>
                  <a:lnTo>
                    <a:pt x="834" y="3184"/>
                  </a:lnTo>
                  <a:lnTo>
                    <a:pt x="875" y="3217"/>
                  </a:lnTo>
                  <a:lnTo>
                    <a:pt x="912" y="3253"/>
                  </a:lnTo>
                  <a:lnTo>
                    <a:pt x="944" y="3291"/>
                  </a:lnTo>
                  <a:lnTo>
                    <a:pt x="971" y="3329"/>
                  </a:lnTo>
                  <a:lnTo>
                    <a:pt x="992" y="3369"/>
                  </a:lnTo>
                  <a:lnTo>
                    <a:pt x="1008" y="3409"/>
                  </a:lnTo>
                  <a:lnTo>
                    <a:pt x="1018" y="3447"/>
                  </a:lnTo>
                  <a:lnTo>
                    <a:pt x="1021" y="3484"/>
                  </a:lnTo>
                  <a:lnTo>
                    <a:pt x="1018" y="3501"/>
                  </a:lnTo>
                  <a:lnTo>
                    <a:pt x="1006" y="3517"/>
                  </a:lnTo>
                  <a:lnTo>
                    <a:pt x="991" y="3532"/>
                  </a:lnTo>
                  <a:lnTo>
                    <a:pt x="969" y="3545"/>
                  </a:lnTo>
                  <a:lnTo>
                    <a:pt x="941" y="3558"/>
                  </a:lnTo>
                  <a:lnTo>
                    <a:pt x="908" y="3568"/>
                  </a:lnTo>
                  <a:lnTo>
                    <a:pt x="871" y="3578"/>
                  </a:lnTo>
                  <a:lnTo>
                    <a:pt x="831" y="3586"/>
                  </a:lnTo>
                  <a:lnTo>
                    <a:pt x="786" y="3594"/>
                  </a:lnTo>
                  <a:lnTo>
                    <a:pt x="741" y="3600"/>
                  </a:lnTo>
                  <a:lnTo>
                    <a:pt x="691" y="3606"/>
                  </a:lnTo>
                  <a:lnTo>
                    <a:pt x="641" y="3609"/>
                  </a:lnTo>
                  <a:lnTo>
                    <a:pt x="589" y="3611"/>
                  </a:lnTo>
                  <a:lnTo>
                    <a:pt x="536" y="3612"/>
                  </a:lnTo>
                  <a:lnTo>
                    <a:pt x="484" y="3612"/>
                  </a:lnTo>
                  <a:lnTo>
                    <a:pt x="431" y="3611"/>
                  </a:lnTo>
                  <a:lnTo>
                    <a:pt x="380" y="3609"/>
                  </a:lnTo>
                  <a:lnTo>
                    <a:pt x="328" y="3606"/>
                  </a:lnTo>
                  <a:lnTo>
                    <a:pt x="280" y="3600"/>
                  </a:lnTo>
                  <a:lnTo>
                    <a:pt x="233" y="3594"/>
                  </a:lnTo>
                  <a:lnTo>
                    <a:pt x="190" y="3586"/>
                  </a:lnTo>
                  <a:lnTo>
                    <a:pt x="150" y="3578"/>
                  </a:lnTo>
                  <a:lnTo>
                    <a:pt x="113" y="3568"/>
                  </a:lnTo>
                  <a:lnTo>
                    <a:pt x="80" y="3558"/>
                  </a:lnTo>
                  <a:lnTo>
                    <a:pt x="53" y="3545"/>
                  </a:lnTo>
                  <a:lnTo>
                    <a:pt x="30" y="3532"/>
                  </a:lnTo>
                  <a:lnTo>
                    <a:pt x="13" y="3517"/>
                  </a:lnTo>
                  <a:lnTo>
                    <a:pt x="3" y="3501"/>
                  </a:lnTo>
                  <a:lnTo>
                    <a:pt x="0" y="3484"/>
                  </a:lnTo>
                  <a:lnTo>
                    <a:pt x="3" y="3447"/>
                  </a:lnTo>
                  <a:lnTo>
                    <a:pt x="12" y="3409"/>
                  </a:lnTo>
                  <a:lnTo>
                    <a:pt x="29" y="3369"/>
                  </a:lnTo>
                  <a:lnTo>
                    <a:pt x="50" y="3329"/>
                  </a:lnTo>
                  <a:lnTo>
                    <a:pt x="77" y="3291"/>
                  </a:lnTo>
                  <a:lnTo>
                    <a:pt x="109" y="3253"/>
                  </a:lnTo>
                  <a:lnTo>
                    <a:pt x="145" y="3217"/>
                  </a:lnTo>
                  <a:lnTo>
                    <a:pt x="187" y="3184"/>
                  </a:lnTo>
                  <a:lnTo>
                    <a:pt x="231" y="3153"/>
                  </a:lnTo>
                  <a:lnTo>
                    <a:pt x="279" y="3127"/>
                  </a:lnTo>
                  <a:lnTo>
                    <a:pt x="331" y="3104"/>
                  </a:lnTo>
                  <a:lnTo>
                    <a:pt x="384" y="3087"/>
                  </a:lnTo>
                  <a:lnTo>
                    <a:pt x="351" y="3061"/>
                  </a:lnTo>
                  <a:lnTo>
                    <a:pt x="321" y="3029"/>
                  </a:lnTo>
                  <a:lnTo>
                    <a:pt x="295" y="2994"/>
                  </a:lnTo>
                  <a:lnTo>
                    <a:pt x="271" y="2955"/>
                  </a:lnTo>
                  <a:lnTo>
                    <a:pt x="254" y="2914"/>
                  </a:lnTo>
                  <a:lnTo>
                    <a:pt x="240" y="2872"/>
                  </a:lnTo>
                  <a:lnTo>
                    <a:pt x="231" y="2829"/>
                  </a:lnTo>
                  <a:lnTo>
                    <a:pt x="229" y="2787"/>
                  </a:lnTo>
                  <a:lnTo>
                    <a:pt x="231" y="2743"/>
                  </a:lnTo>
                  <a:lnTo>
                    <a:pt x="240" y="2703"/>
                  </a:lnTo>
                  <a:lnTo>
                    <a:pt x="256" y="2664"/>
                  </a:lnTo>
                  <a:lnTo>
                    <a:pt x="275" y="2629"/>
                  </a:lnTo>
                  <a:lnTo>
                    <a:pt x="299" y="2597"/>
                  </a:lnTo>
                  <a:lnTo>
                    <a:pt x="327" y="2568"/>
                  </a:lnTo>
                  <a:lnTo>
                    <a:pt x="360" y="2544"/>
                  </a:lnTo>
                  <a:lnTo>
                    <a:pt x="395" y="2525"/>
                  </a:lnTo>
                  <a:lnTo>
                    <a:pt x="379" y="2507"/>
                  </a:lnTo>
                  <a:lnTo>
                    <a:pt x="368" y="2485"/>
                  </a:lnTo>
                  <a:lnTo>
                    <a:pt x="361" y="2461"/>
                  </a:lnTo>
                  <a:lnTo>
                    <a:pt x="360" y="2435"/>
                  </a:lnTo>
                  <a:lnTo>
                    <a:pt x="431" y="1524"/>
                  </a:lnTo>
                  <a:lnTo>
                    <a:pt x="431" y="897"/>
                  </a:lnTo>
                  <a:lnTo>
                    <a:pt x="414" y="901"/>
                  </a:lnTo>
                  <a:lnTo>
                    <a:pt x="400" y="906"/>
                  </a:lnTo>
                  <a:lnTo>
                    <a:pt x="266" y="1517"/>
                  </a:lnTo>
                  <a:lnTo>
                    <a:pt x="259" y="1538"/>
                  </a:lnTo>
                  <a:lnTo>
                    <a:pt x="249" y="1555"/>
                  </a:lnTo>
                  <a:lnTo>
                    <a:pt x="235" y="1570"/>
                  </a:lnTo>
                  <a:lnTo>
                    <a:pt x="218" y="1580"/>
                  </a:lnTo>
                  <a:lnTo>
                    <a:pt x="199" y="1587"/>
                  </a:lnTo>
                  <a:lnTo>
                    <a:pt x="179" y="1589"/>
                  </a:lnTo>
                  <a:lnTo>
                    <a:pt x="159" y="1588"/>
                  </a:lnTo>
                  <a:lnTo>
                    <a:pt x="139" y="1580"/>
                  </a:lnTo>
                  <a:lnTo>
                    <a:pt x="122" y="1570"/>
                  </a:lnTo>
                  <a:lnTo>
                    <a:pt x="107" y="1555"/>
                  </a:lnTo>
                  <a:lnTo>
                    <a:pt x="97" y="1538"/>
                  </a:lnTo>
                  <a:lnTo>
                    <a:pt x="90" y="1519"/>
                  </a:lnTo>
                  <a:lnTo>
                    <a:pt x="88" y="1498"/>
                  </a:lnTo>
                  <a:lnTo>
                    <a:pt x="89" y="1478"/>
                  </a:lnTo>
                  <a:lnTo>
                    <a:pt x="235" y="815"/>
                  </a:lnTo>
                  <a:lnTo>
                    <a:pt x="236" y="811"/>
                  </a:lnTo>
                  <a:lnTo>
                    <a:pt x="237" y="809"/>
                  </a:lnTo>
                  <a:lnTo>
                    <a:pt x="238" y="806"/>
                  </a:lnTo>
                  <a:lnTo>
                    <a:pt x="241" y="798"/>
                  </a:lnTo>
                  <a:lnTo>
                    <a:pt x="246" y="789"/>
                  </a:lnTo>
                  <a:lnTo>
                    <a:pt x="250" y="782"/>
                  </a:lnTo>
                  <a:lnTo>
                    <a:pt x="256" y="775"/>
                  </a:lnTo>
                  <a:lnTo>
                    <a:pt x="261" y="769"/>
                  </a:lnTo>
                  <a:lnTo>
                    <a:pt x="268" y="763"/>
                  </a:lnTo>
                  <a:lnTo>
                    <a:pt x="273" y="759"/>
                  </a:lnTo>
                  <a:lnTo>
                    <a:pt x="278" y="757"/>
                  </a:lnTo>
                  <a:lnTo>
                    <a:pt x="284" y="753"/>
                  </a:lnTo>
                  <a:lnTo>
                    <a:pt x="286" y="752"/>
                  </a:lnTo>
                  <a:lnTo>
                    <a:pt x="289" y="750"/>
                  </a:lnTo>
                  <a:lnTo>
                    <a:pt x="292" y="748"/>
                  </a:lnTo>
                  <a:lnTo>
                    <a:pt x="297" y="746"/>
                  </a:lnTo>
                  <a:lnTo>
                    <a:pt x="307" y="743"/>
                  </a:lnTo>
                  <a:lnTo>
                    <a:pt x="323" y="737"/>
                  </a:lnTo>
                  <a:lnTo>
                    <a:pt x="344" y="731"/>
                  </a:lnTo>
                  <a:lnTo>
                    <a:pt x="369" y="724"/>
                  </a:lnTo>
                  <a:lnTo>
                    <a:pt x="397" y="716"/>
                  </a:lnTo>
                  <a:lnTo>
                    <a:pt x="428" y="707"/>
                  </a:lnTo>
                  <a:lnTo>
                    <a:pt x="461" y="699"/>
                  </a:lnTo>
                  <a:lnTo>
                    <a:pt x="497" y="691"/>
                  </a:lnTo>
                  <a:lnTo>
                    <a:pt x="535" y="684"/>
                  </a:lnTo>
                  <a:lnTo>
                    <a:pt x="573" y="677"/>
                  </a:lnTo>
                  <a:lnTo>
                    <a:pt x="612" y="673"/>
                  </a:lnTo>
                  <a:lnTo>
                    <a:pt x="651" y="669"/>
                  </a:lnTo>
                  <a:lnTo>
                    <a:pt x="672" y="713"/>
                  </a:lnTo>
                  <a:lnTo>
                    <a:pt x="672" y="713"/>
                  </a:lnTo>
                  <a:lnTo>
                    <a:pt x="612" y="1197"/>
                  </a:lnTo>
                  <a:lnTo>
                    <a:pt x="685" y="1325"/>
                  </a:lnTo>
                  <a:lnTo>
                    <a:pt x="756" y="1197"/>
                  </a:lnTo>
                  <a:lnTo>
                    <a:pt x="696" y="713"/>
                  </a:lnTo>
                  <a:lnTo>
                    <a:pt x="696" y="713"/>
                  </a:lnTo>
                  <a:lnTo>
                    <a:pt x="718" y="669"/>
                  </a:lnTo>
                  <a:lnTo>
                    <a:pt x="759" y="673"/>
                  </a:lnTo>
                  <a:lnTo>
                    <a:pt x="800" y="678"/>
                  </a:lnTo>
                  <a:lnTo>
                    <a:pt x="839" y="684"/>
                  </a:lnTo>
                  <a:lnTo>
                    <a:pt x="878" y="692"/>
                  </a:lnTo>
                  <a:lnTo>
                    <a:pt x="915" y="700"/>
                  </a:lnTo>
                  <a:lnTo>
                    <a:pt x="950" y="709"/>
                  </a:lnTo>
                  <a:lnTo>
                    <a:pt x="982" y="718"/>
                  </a:lnTo>
                  <a:lnTo>
                    <a:pt x="1010" y="726"/>
                  </a:lnTo>
                  <a:lnTo>
                    <a:pt x="1033" y="734"/>
                  </a:lnTo>
                  <a:lnTo>
                    <a:pt x="1053" y="740"/>
                  </a:lnTo>
                  <a:lnTo>
                    <a:pt x="1067" y="744"/>
                  </a:lnTo>
                  <a:lnTo>
                    <a:pt x="1075" y="748"/>
                  </a:lnTo>
                  <a:lnTo>
                    <a:pt x="1387" y="853"/>
                  </a:lnTo>
                  <a:lnTo>
                    <a:pt x="1387" y="350"/>
                  </a:lnTo>
                  <a:lnTo>
                    <a:pt x="1391" y="317"/>
                  </a:lnTo>
                  <a:lnTo>
                    <a:pt x="1401" y="286"/>
                  </a:lnTo>
                  <a:lnTo>
                    <a:pt x="1415" y="257"/>
                  </a:lnTo>
                  <a:lnTo>
                    <a:pt x="1435" y="234"/>
                  </a:lnTo>
                  <a:lnTo>
                    <a:pt x="1459" y="213"/>
                  </a:lnTo>
                  <a:lnTo>
                    <a:pt x="1487" y="198"/>
                  </a:lnTo>
                  <a:lnTo>
                    <a:pt x="1517" y="189"/>
                  </a:lnTo>
                  <a:lnTo>
                    <a:pt x="1549" y="186"/>
                  </a:lnTo>
                  <a:lnTo>
                    <a:pt x="2174" y="186"/>
                  </a:lnTo>
                  <a:lnTo>
                    <a:pt x="2174" y="62"/>
                  </a:lnTo>
                  <a:lnTo>
                    <a:pt x="2177" y="42"/>
                  </a:lnTo>
                  <a:lnTo>
                    <a:pt x="2186" y="25"/>
                  </a:lnTo>
                  <a:lnTo>
                    <a:pt x="2200" y="12"/>
                  </a:lnTo>
                  <a:lnTo>
                    <a:pt x="2215" y="4"/>
                  </a:lnTo>
                  <a:lnTo>
                    <a:pt x="2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Donut 34"/>
          <p:cNvSpPr/>
          <p:nvPr/>
        </p:nvSpPr>
        <p:spPr>
          <a:xfrm>
            <a:off x="73921" y="1691488"/>
            <a:ext cx="3203693" cy="3200400"/>
          </a:xfrm>
          <a:prstGeom prst="donut">
            <a:avLst>
              <a:gd name="adj" fmla="val 10687"/>
            </a:avLst>
          </a:prstGeom>
          <a:gradFill>
            <a:gsLst>
              <a:gs pos="16000">
                <a:schemeClr val="bg1">
                  <a:lumMod val="95000"/>
                </a:schemeClr>
              </a:gs>
              <a:gs pos="87000">
                <a:schemeClr val="bg1">
                  <a:lumMod val="65000"/>
                  <a:alpha val="52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6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3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3817" cy="6904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76D7B8-7BF9-2865-8AF5-93027FD2F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91" y="781665"/>
            <a:ext cx="2763299" cy="5686532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Application Guidelines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98791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096000" y="1475232"/>
            <a:ext cx="2641591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32176" y="1371600"/>
            <a:ext cx="3450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58422" y="2186745"/>
            <a:ext cx="2251250" cy="86483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If all of the section meets the bank standards and there are no issues found then Tick  and write the comments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53507" y="3270618"/>
            <a:ext cx="2293970" cy="8648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Tick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x the area that has a problem. And uploading the problematic multiple pictures is mandatory.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2747477" y="2619162"/>
            <a:ext cx="5297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18133" y="1295400"/>
            <a:ext cx="1645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Important Note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6685298" y="1732664"/>
            <a:ext cx="1657101" cy="12192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Ensure each section of the inspection is completed. Each section has a space for comments. Write what you found wrong in this section 	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931E6D-B85C-4526-8F3A-D85DB2516C7A}"/>
              </a:ext>
            </a:extLst>
          </p:cNvPr>
          <p:cNvCxnSpPr>
            <a:cxnSpLocks/>
          </p:cNvCxnSpPr>
          <p:nvPr/>
        </p:nvCxnSpPr>
        <p:spPr>
          <a:xfrm>
            <a:off x="2747477" y="3733800"/>
            <a:ext cx="98632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EAEFD09-990C-B3A3-04D9-063FFFAB8968}"/>
              </a:ext>
            </a:extLst>
          </p:cNvPr>
          <p:cNvCxnSpPr>
            <a:cxnSpLocks/>
          </p:cNvCxnSpPr>
          <p:nvPr/>
        </p:nvCxnSpPr>
        <p:spPr>
          <a:xfrm flipV="1">
            <a:off x="4800600" y="3648250"/>
            <a:ext cx="1333298" cy="9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">
            <a:extLst>
              <a:ext uri="{FF2B5EF4-FFF2-40B4-BE49-F238E27FC236}">
                <a16:creationId xmlns:a16="http://schemas.microsoft.com/office/drawing/2014/main" id="{315BDF46-6546-1A8D-AB19-3A97C1A163FC}"/>
              </a:ext>
            </a:extLst>
          </p:cNvPr>
          <p:cNvSpPr txBox="1">
            <a:spLocks noChangeArrowheads="1"/>
          </p:cNvSpPr>
          <p:nvPr/>
        </p:nvSpPr>
        <p:spPr>
          <a:xfrm>
            <a:off x="6276223" y="3340707"/>
            <a:ext cx="2395243" cy="6535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>
              <a:tabLst>
                <a:tab pos="5091113" algn="l"/>
                <a:tab pos="8296275" algn="r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on the icon and upload the pictures with problems.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67323C-A1CD-FE74-3DF3-B0D3AAD250A7}"/>
              </a:ext>
            </a:extLst>
          </p:cNvPr>
          <p:cNvSpPr/>
          <p:nvPr/>
        </p:nvSpPr>
        <p:spPr>
          <a:xfrm>
            <a:off x="4707067" y="5745338"/>
            <a:ext cx="865366" cy="399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4" name="Picture 33" descr="finger-clipart-9iRAMqxie.png">
            <a:extLst>
              <a:ext uri="{FF2B5EF4-FFF2-40B4-BE49-F238E27FC236}">
                <a16:creationId xmlns:a16="http://schemas.microsoft.com/office/drawing/2014/main" id="{4E773D34-2A61-037A-D406-4501FDC7CE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087434">
            <a:off x="5308526" y="5956851"/>
            <a:ext cx="321491" cy="45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266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" y="0"/>
            <a:ext cx="9173817" cy="6904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82542-4F71-4EA6-998B-CE11E1926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576" y="776336"/>
            <a:ext cx="2845015" cy="5854694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Application Guidelines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98791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096000" y="1475232"/>
            <a:ext cx="2641591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228601" y="3027106"/>
            <a:ext cx="2428110" cy="83826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After finishing the full checklist then Overall audit results will appear and time spent on the inspections. </a:t>
            </a:r>
          </a:p>
          <a:p>
            <a:pPr marL="57150" lvl="1" algn="l">
              <a:tabLst>
                <a:tab pos="5091113" algn="l"/>
                <a:tab pos="8296275" algn="r"/>
              </a:tabLs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01740" y="5936520"/>
            <a:ext cx="966014" cy="311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" name="Picture 40" descr="finger-clipart-9iRAMqx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96753">
            <a:off x="5365221" y="6000298"/>
            <a:ext cx="499370" cy="7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7B495B-9C2B-69D8-D5B7-60E77A93BAC5}"/>
              </a:ext>
            </a:extLst>
          </p:cNvPr>
          <p:cNvCxnSpPr>
            <a:cxnSpLocks/>
          </p:cNvCxnSpPr>
          <p:nvPr/>
        </p:nvCxnSpPr>
        <p:spPr>
          <a:xfrm>
            <a:off x="2656711" y="3429000"/>
            <a:ext cx="5297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>
            <a:extLst>
              <a:ext uri="{FF2B5EF4-FFF2-40B4-BE49-F238E27FC236}">
                <a16:creationId xmlns:a16="http://schemas.microsoft.com/office/drawing/2014/main" id="{63756C80-899B-E83F-93FE-AFA454B05187}"/>
              </a:ext>
            </a:extLst>
          </p:cNvPr>
          <p:cNvSpPr txBox="1">
            <a:spLocks noChangeArrowheads="1"/>
          </p:cNvSpPr>
          <p:nvPr/>
        </p:nvSpPr>
        <p:spPr>
          <a:xfrm>
            <a:off x="228601" y="4135067"/>
            <a:ext cx="2428110" cy="83826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Write the overall comments of the inspections before submitting.</a:t>
            </a:r>
          </a:p>
          <a:p>
            <a:pPr marL="57150" lvl="1" algn="l">
              <a:tabLst>
                <a:tab pos="5091113" algn="l"/>
                <a:tab pos="8296275" algn="r"/>
              </a:tabLs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28A176-C7A9-1D54-B38D-B11D99232B6A}"/>
              </a:ext>
            </a:extLst>
          </p:cNvPr>
          <p:cNvCxnSpPr>
            <a:cxnSpLocks/>
          </p:cNvCxnSpPr>
          <p:nvPr/>
        </p:nvCxnSpPr>
        <p:spPr>
          <a:xfrm>
            <a:off x="2656711" y="4536961"/>
            <a:ext cx="5297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97B9B605-377D-D588-41DD-FF04E3C14F7F}"/>
              </a:ext>
            </a:extLst>
          </p:cNvPr>
          <p:cNvSpPr txBox="1">
            <a:spLocks noChangeArrowheads="1"/>
          </p:cNvSpPr>
          <p:nvPr/>
        </p:nvSpPr>
        <p:spPr>
          <a:xfrm>
            <a:off x="181865" y="5652393"/>
            <a:ext cx="2428110" cy="83826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any thing required to change in the checklist, then click on Previous and make changes accordingly. </a:t>
            </a:r>
          </a:p>
          <a:p>
            <a:pPr marL="57150" lvl="1" algn="l">
              <a:tabLst>
                <a:tab pos="5091113" algn="l"/>
                <a:tab pos="8296275" algn="r"/>
              </a:tabLst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729D05-A5A6-F776-6909-415FE345BD3B}"/>
              </a:ext>
            </a:extLst>
          </p:cNvPr>
          <p:cNvCxnSpPr>
            <a:cxnSpLocks/>
          </p:cNvCxnSpPr>
          <p:nvPr/>
        </p:nvCxnSpPr>
        <p:spPr>
          <a:xfrm>
            <a:off x="2609975" y="6054287"/>
            <a:ext cx="5297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EA99E85-CC5A-2DAE-62A6-E73C7027B531}"/>
              </a:ext>
            </a:extLst>
          </p:cNvPr>
          <p:cNvCxnSpPr>
            <a:cxnSpLocks/>
          </p:cNvCxnSpPr>
          <p:nvPr/>
        </p:nvCxnSpPr>
        <p:spPr>
          <a:xfrm flipV="1">
            <a:off x="4572000" y="4954107"/>
            <a:ext cx="1510710" cy="19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>
            <a:extLst>
              <a:ext uri="{FF2B5EF4-FFF2-40B4-BE49-F238E27FC236}">
                <a16:creationId xmlns:a16="http://schemas.microsoft.com/office/drawing/2014/main" id="{C739D82F-4381-3DD8-7E55-11A36A4FE72E}"/>
              </a:ext>
            </a:extLst>
          </p:cNvPr>
          <p:cNvSpPr txBox="1">
            <a:spLocks noChangeArrowheads="1"/>
          </p:cNvSpPr>
          <p:nvPr/>
        </p:nvSpPr>
        <p:spPr>
          <a:xfrm>
            <a:off x="6225035" y="4646564"/>
            <a:ext cx="2461765" cy="73213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>
              <a:tabLst>
                <a:tab pos="5091113" algn="l"/>
                <a:tab pos="8296275" algn="r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the camera icon, If no issues found in any category or sub category, then overall 9-10 images to be uploaded.</a:t>
            </a:r>
          </a:p>
        </p:txBody>
      </p:sp>
    </p:spTree>
    <p:extLst>
      <p:ext uri="{BB962C8B-B14F-4D97-AF65-F5344CB8AC3E}">
        <p14:creationId xmlns:p14="http://schemas.microsoft.com/office/powerpoint/2010/main" val="41976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01CBE0-8BB7-CD4A-BB67-8C5159C7D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736556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D01098B-E75C-124F-BACA-C2675C108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4761"/>
            <a:ext cx="9144000" cy="68660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9A5D74-46BB-A541-963C-CF6BD64485EE}"/>
              </a:ext>
            </a:extLst>
          </p:cNvPr>
          <p:cNvSpPr txBox="1"/>
          <p:nvPr/>
        </p:nvSpPr>
        <p:spPr>
          <a:xfrm>
            <a:off x="3994150" y="5121253"/>
            <a:ext cx="4718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solidFill>
                  <a:schemeClr val="bg1"/>
                </a:solidFill>
                <a:latin typeface="Helvetica" panose="020B0604020202020204" pitchFamily="34" charset="0"/>
              </a:rPr>
              <a:t>Thank You!</a:t>
            </a:r>
            <a:endParaRPr lang="x-none" sz="4000" b="1" dirty="0">
              <a:solidFill>
                <a:srgbClr val="E76323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" y="5826091"/>
            <a:ext cx="1926336" cy="80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7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67AB51-70E7-DAD6-7D73-BC2C0510F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0" y="1552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Auditor Responsibilities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98791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3546511" y="1007011"/>
            <a:ext cx="5617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latin typeface="Calibri" pitchFamily="34" charset="0"/>
              </a:rPr>
              <a:t>Updated inspection plans maintained</a:t>
            </a:r>
          </a:p>
          <a:p>
            <a:pPr marL="457200" indent="-457200">
              <a:buFont typeface="+mj-lt"/>
              <a:buAutoNum type="arabicPeriod"/>
            </a:pPr>
            <a:endParaRPr lang="en-US" sz="2400" i="1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latin typeface="Calibri" pitchFamily="34" charset="0"/>
              </a:rPr>
              <a:t>Inspections carried out as per plan</a:t>
            </a:r>
          </a:p>
          <a:p>
            <a:pPr marL="457200" indent="-457200">
              <a:buFont typeface="+mj-lt"/>
              <a:buAutoNum type="arabicPeriod"/>
            </a:pPr>
            <a:endParaRPr lang="en-US" sz="2400" i="1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latin typeface="Calibri" pitchFamily="34" charset="0"/>
              </a:rPr>
              <a:t>Trained on inspections and specialized services applications</a:t>
            </a:r>
          </a:p>
          <a:p>
            <a:pPr marL="457200" indent="-457200">
              <a:buFont typeface="+mj-lt"/>
              <a:buAutoNum type="arabicPeriod"/>
            </a:pPr>
            <a:endParaRPr lang="en-US" sz="2400" i="1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latin typeface="Calibri" pitchFamily="34" charset="0"/>
              </a:rPr>
              <a:t>Operational Incident reporting</a:t>
            </a:r>
          </a:p>
          <a:p>
            <a:pPr marL="457200" indent="-457200">
              <a:buFont typeface="+mj-lt"/>
              <a:buAutoNum type="arabicPeriod"/>
            </a:pPr>
            <a:endParaRPr lang="en-US" sz="2400" i="1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latin typeface="Calibri" pitchFamily="34" charset="0"/>
              </a:rPr>
              <a:t>Maintaining health &amp; safety </a:t>
            </a:r>
          </a:p>
          <a:p>
            <a:pPr marL="457200" indent="-457200">
              <a:buFont typeface="+mj-lt"/>
              <a:buAutoNum type="arabicPeriod"/>
            </a:pPr>
            <a:endParaRPr lang="en-US" sz="2400" i="1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i="1" dirty="0">
                <a:latin typeface="Calibri" pitchFamily="34" charset="0"/>
              </a:rPr>
              <a:t>Policies/ Process/ SLA Compliance</a:t>
            </a:r>
          </a:p>
          <a:p>
            <a:pPr marL="457200" indent="-457200"/>
            <a:endParaRPr lang="en-US" sz="2400" b="1" i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843751" y="1757675"/>
            <a:ext cx="1781966" cy="2746743"/>
            <a:chOff x="1181" y="916"/>
            <a:chExt cx="652" cy="1005"/>
          </a:xfrm>
          <a:solidFill>
            <a:schemeClr val="accent6"/>
          </a:soli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476" y="1566"/>
              <a:ext cx="60" cy="34"/>
            </a:xfrm>
            <a:custGeom>
              <a:avLst/>
              <a:gdLst>
                <a:gd name="T0" fmla="*/ 0 w 240"/>
                <a:gd name="T1" fmla="*/ 0 h 134"/>
                <a:gd name="T2" fmla="*/ 60 w 240"/>
                <a:gd name="T3" fmla="*/ 9 h 134"/>
                <a:gd name="T4" fmla="*/ 120 w 240"/>
                <a:gd name="T5" fmla="*/ 12 h 134"/>
                <a:gd name="T6" fmla="*/ 180 w 240"/>
                <a:gd name="T7" fmla="*/ 9 h 134"/>
                <a:gd name="T8" fmla="*/ 240 w 240"/>
                <a:gd name="T9" fmla="*/ 0 h 134"/>
                <a:gd name="T10" fmla="*/ 240 w 240"/>
                <a:gd name="T11" fmla="*/ 134 h 134"/>
                <a:gd name="T12" fmla="*/ 0 w 240"/>
                <a:gd name="T13" fmla="*/ 134 h 134"/>
                <a:gd name="T14" fmla="*/ 0 w 240"/>
                <a:gd name="T1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134">
                  <a:moveTo>
                    <a:pt x="0" y="0"/>
                  </a:moveTo>
                  <a:lnTo>
                    <a:pt x="60" y="9"/>
                  </a:lnTo>
                  <a:lnTo>
                    <a:pt x="120" y="12"/>
                  </a:lnTo>
                  <a:lnTo>
                    <a:pt x="180" y="9"/>
                  </a:lnTo>
                  <a:lnTo>
                    <a:pt x="240" y="0"/>
                  </a:lnTo>
                  <a:lnTo>
                    <a:pt x="24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81" y="1442"/>
              <a:ext cx="652" cy="479"/>
            </a:xfrm>
            <a:custGeom>
              <a:avLst/>
              <a:gdLst>
                <a:gd name="T0" fmla="*/ 2424 w 2608"/>
                <a:gd name="T1" fmla="*/ 147 h 1915"/>
                <a:gd name="T2" fmla="*/ 2498 w 2608"/>
                <a:gd name="T3" fmla="*/ 183 h 1915"/>
                <a:gd name="T4" fmla="*/ 2557 w 2608"/>
                <a:gd name="T5" fmla="*/ 240 h 1915"/>
                <a:gd name="T6" fmla="*/ 2595 w 2608"/>
                <a:gd name="T7" fmla="*/ 312 h 1915"/>
                <a:gd name="T8" fmla="*/ 2608 w 2608"/>
                <a:gd name="T9" fmla="*/ 395 h 1915"/>
                <a:gd name="T10" fmla="*/ 2604 w 2608"/>
                <a:gd name="T11" fmla="*/ 707 h 1915"/>
                <a:gd name="T12" fmla="*/ 2576 w 2608"/>
                <a:gd name="T13" fmla="*/ 895 h 1915"/>
                <a:gd name="T14" fmla="*/ 2523 w 2608"/>
                <a:gd name="T15" fmla="*/ 1075 h 1915"/>
                <a:gd name="T16" fmla="*/ 2446 w 2608"/>
                <a:gd name="T17" fmla="*/ 1241 h 1915"/>
                <a:gd name="T18" fmla="*/ 2345 w 2608"/>
                <a:gd name="T19" fmla="*/ 1395 h 1915"/>
                <a:gd name="T20" fmla="*/ 2226 w 2608"/>
                <a:gd name="T21" fmla="*/ 1532 h 1915"/>
                <a:gd name="T22" fmla="*/ 2089 w 2608"/>
                <a:gd name="T23" fmla="*/ 1652 h 1915"/>
                <a:gd name="T24" fmla="*/ 1936 w 2608"/>
                <a:gd name="T25" fmla="*/ 1751 h 1915"/>
                <a:gd name="T26" fmla="*/ 1768 w 2608"/>
                <a:gd name="T27" fmla="*/ 1830 h 1915"/>
                <a:gd name="T28" fmla="*/ 1590 w 2608"/>
                <a:gd name="T29" fmla="*/ 1883 h 1915"/>
                <a:gd name="T30" fmla="*/ 1402 w 2608"/>
                <a:gd name="T31" fmla="*/ 1912 h 1915"/>
                <a:gd name="T32" fmla="*/ 1206 w 2608"/>
                <a:gd name="T33" fmla="*/ 1912 h 1915"/>
                <a:gd name="T34" fmla="*/ 1018 w 2608"/>
                <a:gd name="T35" fmla="*/ 1883 h 1915"/>
                <a:gd name="T36" fmla="*/ 839 w 2608"/>
                <a:gd name="T37" fmla="*/ 1830 h 1915"/>
                <a:gd name="T38" fmla="*/ 672 w 2608"/>
                <a:gd name="T39" fmla="*/ 1751 h 1915"/>
                <a:gd name="T40" fmla="*/ 519 w 2608"/>
                <a:gd name="T41" fmla="*/ 1652 h 1915"/>
                <a:gd name="T42" fmla="*/ 382 w 2608"/>
                <a:gd name="T43" fmla="*/ 1532 h 1915"/>
                <a:gd name="T44" fmla="*/ 263 w 2608"/>
                <a:gd name="T45" fmla="*/ 1395 h 1915"/>
                <a:gd name="T46" fmla="*/ 162 w 2608"/>
                <a:gd name="T47" fmla="*/ 1241 h 1915"/>
                <a:gd name="T48" fmla="*/ 85 w 2608"/>
                <a:gd name="T49" fmla="*/ 1075 h 1915"/>
                <a:gd name="T50" fmla="*/ 32 w 2608"/>
                <a:gd name="T51" fmla="*/ 895 h 1915"/>
                <a:gd name="T52" fmla="*/ 3 w 2608"/>
                <a:gd name="T53" fmla="*/ 707 h 1915"/>
                <a:gd name="T54" fmla="*/ 0 w 2608"/>
                <a:gd name="T55" fmla="*/ 395 h 1915"/>
                <a:gd name="T56" fmla="*/ 13 w 2608"/>
                <a:gd name="T57" fmla="*/ 312 h 1915"/>
                <a:gd name="T58" fmla="*/ 51 w 2608"/>
                <a:gd name="T59" fmla="*/ 240 h 1915"/>
                <a:gd name="T60" fmla="*/ 110 w 2608"/>
                <a:gd name="T61" fmla="*/ 183 h 1915"/>
                <a:gd name="T62" fmla="*/ 184 w 2608"/>
                <a:gd name="T63" fmla="*/ 147 h 1915"/>
                <a:gd name="T64" fmla="*/ 722 w 2608"/>
                <a:gd name="T65" fmla="*/ 57 h 1915"/>
                <a:gd name="T66" fmla="*/ 644 w 2608"/>
                <a:gd name="T67" fmla="*/ 148 h 1915"/>
                <a:gd name="T68" fmla="*/ 671 w 2608"/>
                <a:gd name="T69" fmla="*/ 254 h 1915"/>
                <a:gd name="T70" fmla="*/ 704 w 2608"/>
                <a:gd name="T71" fmla="*/ 385 h 1915"/>
                <a:gd name="T72" fmla="*/ 740 w 2608"/>
                <a:gd name="T73" fmla="*/ 533 h 1915"/>
                <a:gd name="T74" fmla="*/ 781 w 2608"/>
                <a:gd name="T75" fmla="*/ 695 h 1915"/>
                <a:gd name="T76" fmla="*/ 822 w 2608"/>
                <a:gd name="T77" fmla="*/ 865 h 1915"/>
                <a:gd name="T78" fmla="*/ 864 w 2608"/>
                <a:gd name="T79" fmla="*/ 1037 h 1915"/>
                <a:gd name="T80" fmla="*/ 904 w 2608"/>
                <a:gd name="T81" fmla="*/ 1206 h 1915"/>
                <a:gd name="T82" fmla="*/ 942 w 2608"/>
                <a:gd name="T83" fmla="*/ 1366 h 1915"/>
                <a:gd name="T84" fmla="*/ 976 w 2608"/>
                <a:gd name="T85" fmla="*/ 1514 h 1915"/>
                <a:gd name="T86" fmla="*/ 1004 w 2608"/>
                <a:gd name="T87" fmla="*/ 1642 h 1915"/>
                <a:gd name="T88" fmla="*/ 1026 w 2608"/>
                <a:gd name="T89" fmla="*/ 1746 h 1915"/>
                <a:gd name="T90" fmla="*/ 1134 w 2608"/>
                <a:gd name="T91" fmla="*/ 1768 h 1915"/>
                <a:gd name="T92" fmla="*/ 1051 w 2608"/>
                <a:gd name="T93" fmla="*/ 1449 h 1915"/>
                <a:gd name="T94" fmla="*/ 1425 w 2608"/>
                <a:gd name="T95" fmla="*/ 560 h 1915"/>
                <a:gd name="T96" fmla="*/ 1419 w 2608"/>
                <a:gd name="T97" fmla="*/ 1776 h 1915"/>
                <a:gd name="T98" fmla="*/ 1579 w 2608"/>
                <a:gd name="T99" fmla="*/ 1748 h 1915"/>
                <a:gd name="T100" fmla="*/ 1601 w 2608"/>
                <a:gd name="T101" fmla="*/ 1644 h 1915"/>
                <a:gd name="T102" fmla="*/ 1629 w 2608"/>
                <a:gd name="T103" fmla="*/ 1515 h 1915"/>
                <a:gd name="T104" fmla="*/ 1663 w 2608"/>
                <a:gd name="T105" fmla="*/ 1367 h 1915"/>
                <a:gd name="T106" fmla="*/ 1701 w 2608"/>
                <a:gd name="T107" fmla="*/ 1206 h 1915"/>
                <a:gd name="T108" fmla="*/ 1742 w 2608"/>
                <a:gd name="T109" fmla="*/ 1037 h 1915"/>
                <a:gd name="T110" fmla="*/ 1783 w 2608"/>
                <a:gd name="T111" fmla="*/ 865 h 1915"/>
                <a:gd name="T112" fmla="*/ 1825 w 2608"/>
                <a:gd name="T113" fmla="*/ 695 h 1915"/>
                <a:gd name="T114" fmla="*/ 1865 w 2608"/>
                <a:gd name="T115" fmla="*/ 533 h 1915"/>
                <a:gd name="T116" fmla="*/ 1902 w 2608"/>
                <a:gd name="T117" fmla="*/ 384 h 1915"/>
                <a:gd name="T118" fmla="*/ 1935 w 2608"/>
                <a:gd name="T119" fmla="*/ 254 h 1915"/>
                <a:gd name="T120" fmla="*/ 1962 w 2608"/>
                <a:gd name="T121" fmla="*/ 148 h 1915"/>
                <a:gd name="T122" fmla="*/ 1883 w 2608"/>
                <a:gd name="T123" fmla="*/ 57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8" h="1915">
                  <a:moveTo>
                    <a:pt x="1932" y="0"/>
                  </a:moveTo>
                  <a:lnTo>
                    <a:pt x="2424" y="147"/>
                  </a:lnTo>
                  <a:lnTo>
                    <a:pt x="2463" y="161"/>
                  </a:lnTo>
                  <a:lnTo>
                    <a:pt x="2498" y="183"/>
                  </a:lnTo>
                  <a:lnTo>
                    <a:pt x="2530" y="209"/>
                  </a:lnTo>
                  <a:lnTo>
                    <a:pt x="2557" y="240"/>
                  </a:lnTo>
                  <a:lnTo>
                    <a:pt x="2579" y="274"/>
                  </a:lnTo>
                  <a:lnTo>
                    <a:pt x="2595" y="312"/>
                  </a:lnTo>
                  <a:lnTo>
                    <a:pt x="2604" y="352"/>
                  </a:lnTo>
                  <a:lnTo>
                    <a:pt x="2608" y="395"/>
                  </a:lnTo>
                  <a:lnTo>
                    <a:pt x="2608" y="610"/>
                  </a:lnTo>
                  <a:lnTo>
                    <a:pt x="2604" y="707"/>
                  </a:lnTo>
                  <a:lnTo>
                    <a:pt x="2593" y="802"/>
                  </a:lnTo>
                  <a:lnTo>
                    <a:pt x="2576" y="895"/>
                  </a:lnTo>
                  <a:lnTo>
                    <a:pt x="2553" y="987"/>
                  </a:lnTo>
                  <a:lnTo>
                    <a:pt x="2523" y="1075"/>
                  </a:lnTo>
                  <a:lnTo>
                    <a:pt x="2487" y="1159"/>
                  </a:lnTo>
                  <a:lnTo>
                    <a:pt x="2446" y="1241"/>
                  </a:lnTo>
                  <a:lnTo>
                    <a:pt x="2398" y="1321"/>
                  </a:lnTo>
                  <a:lnTo>
                    <a:pt x="2345" y="1395"/>
                  </a:lnTo>
                  <a:lnTo>
                    <a:pt x="2288" y="1466"/>
                  </a:lnTo>
                  <a:lnTo>
                    <a:pt x="2226" y="1532"/>
                  </a:lnTo>
                  <a:lnTo>
                    <a:pt x="2160" y="1595"/>
                  </a:lnTo>
                  <a:lnTo>
                    <a:pt x="2089" y="1652"/>
                  </a:lnTo>
                  <a:lnTo>
                    <a:pt x="2014" y="1705"/>
                  </a:lnTo>
                  <a:lnTo>
                    <a:pt x="1936" y="1751"/>
                  </a:lnTo>
                  <a:lnTo>
                    <a:pt x="1854" y="1793"/>
                  </a:lnTo>
                  <a:lnTo>
                    <a:pt x="1768" y="1830"/>
                  </a:lnTo>
                  <a:lnTo>
                    <a:pt x="1680" y="1859"/>
                  </a:lnTo>
                  <a:lnTo>
                    <a:pt x="1590" y="1883"/>
                  </a:lnTo>
                  <a:lnTo>
                    <a:pt x="1497" y="1901"/>
                  </a:lnTo>
                  <a:lnTo>
                    <a:pt x="1402" y="1912"/>
                  </a:lnTo>
                  <a:lnTo>
                    <a:pt x="1304" y="1915"/>
                  </a:lnTo>
                  <a:lnTo>
                    <a:pt x="1206" y="1912"/>
                  </a:lnTo>
                  <a:lnTo>
                    <a:pt x="1111" y="1901"/>
                  </a:lnTo>
                  <a:lnTo>
                    <a:pt x="1018" y="1883"/>
                  </a:lnTo>
                  <a:lnTo>
                    <a:pt x="927" y="1859"/>
                  </a:lnTo>
                  <a:lnTo>
                    <a:pt x="839" y="1830"/>
                  </a:lnTo>
                  <a:lnTo>
                    <a:pt x="754" y="1793"/>
                  </a:lnTo>
                  <a:lnTo>
                    <a:pt x="672" y="1751"/>
                  </a:lnTo>
                  <a:lnTo>
                    <a:pt x="594" y="1705"/>
                  </a:lnTo>
                  <a:lnTo>
                    <a:pt x="519" y="1652"/>
                  </a:lnTo>
                  <a:lnTo>
                    <a:pt x="448" y="1595"/>
                  </a:lnTo>
                  <a:lnTo>
                    <a:pt x="382" y="1532"/>
                  </a:lnTo>
                  <a:lnTo>
                    <a:pt x="320" y="1466"/>
                  </a:lnTo>
                  <a:lnTo>
                    <a:pt x="263" y="1395"/>
                  </a:lnTo>
                  <a:lnTo>
                    <a:pt x="210" y="1321"/>
                  </a:lnTo>
                  <a:lnTo>
                    <a:pt x="162" y="1241"/>
                  </a:lnTo>
                  <a:lnTo>
                    <a:pt x="121" y="1159"/>
                  </a:lnTo>
                  <a:lnTo>
                    <a:pt x="85" y="1075"/>
                  </a:lnTo>
                  <a:lnTo>
                    <a:pt x="55" y="987"/>
                  </a:lnTo>
                  <a:lnTo>
                    <a:pt x="32" y="895"/>
                  </a:lnTo>
                  <a:lnTo>
                    <a:pt x="14" y="802"/>
                  </a:lnTo>
                  <a:lnTo>
                    <a:pt x="3" y="707"/>
                  </a:lnTo>
                  <a:lnTo>
                    <a:pt x="0" y="610"/>
                  </a:lnTo>
                  <a:lnTo>
                    <a:pt x="0" y="395"/>
                  </a:lnTo>
                  <a:lnTo>
                    <a:pt x="3" y="352"/>
                  </a:lnTo>
                  <a:lnTo>
                    <a:pt x="13" y="312"/>
                  </a:lnTo>
                  <a:lnTo>
                    <a:pt x="29" y="274"/>
                  </a:lnTo>
                  <a:lnTo>
                    <a:pt x="51" y="240"/>
                  </a:lnTo>
                  <a:lnTo>
                    <a:pt x="78" y="209"/>
                  </a:lnTo>
                  <a:lnTo>
                    <a:pt x="110" y="183"/>
                  </a:lnTo>
                  <a:lnTo>
                    <a:pt x="145" y="161"/>
                  </a:lnTo>
                  <a:lnTo>
                    <a:pt x="184" y="147"/>
                  </a:lnTo>
                  <a:lnTo>
                    <a:pt x="673" y="1"/>
                  </a:lnTo>
                  <a:lnTo>
                    <a:pt x="722" y="57"/>
                  </a:lnTo>
                  <a:lnTo>
                    <a:pt x="773" y="110"/>
                  </a:lnTo>
                  <a:lnTo>
                    <a:pt x="644" y="148"/>
                  </a:lnTo>
                  <a:lnTo>
                    <a:pt x="657" y="198"/>
                  </a:lnTo>
                  <a:lnTo>
                    <a:pt x="671" y="254"/>
                  </a:lnTo>
                  <a:lnTo>
                    <a:pt x="687" y="317"/>
                  </a:lnTo>
                  <a:lnTo>
                    <a:pt x="704" y="385"/>
                  </a:lnTo>
                  <a:lnTo>
                    <a:pt x="722" y="457"/>
                  </a:lnTo>
                  <a:lnTo>
                    <a:pt x="740" y="533"/>
                  </a:lnTo>
                  <a:lnTo>
                    <a:pt x="760" y="613"/>
                  </a:lnTo>
                  <a:lnTo>
                    <a:pt x="781" y="695"/>
                  </a:lnTo>
                  <a:lnTo>
                    <a:pt x="802" y="779"/>
                  </a:lnTo>
                  <a:lnTo>
                    <a:pt x="822" y="865"/>
                  </a:lnTo>
                  <a:lnTo>
                    <a:pt x="843" y="950"/>
                  </a:lnTo>
                  <a:lnTo>
                    <a:pt x="864" y="1037"/>
                  </a:lnTo>
                  <a:lnTo>
                    <a:pt x="885" y="1121"/>
                  </a:lnTo>
                  <a:lnTo>
                    <a:pt x="904" y="1206"/>
                  </a:lnTo>
                  <a:lnTo>
                    <a:pt x="924" y="1288"/>
                  </a:lnTo>
                  <a:lnTo>
                    <a:pt x="942" y="1366"/>
                  </a:lnTo>
                  <a:lnTo>
                    <a:pt x="959" y="1442"/>
                  </a:lnTo>
                  <a:lnTo>
                    <a:pt x="976" y="1514"/>
                  </a:lnTo>
                  <a:lnTo>
                    <a:pt x="991" y="1581"/>
                  </a:lnTo>
                  <a:lnTo>
                    <a:pt x="1004" y="1642"/>
                  </a:lnTo>
                  <a:lnTo>
                    <a:pt x="1017" y="1699"/>
                  </a:lnTo>
                  <a:lnTo>
                    <a:pt x="1026" y="1746"/>
                  </a:lnTo>
                  <a:lnTo>
                    <a:pt x="1079" y="1759"/>
                  </a:lnTo>
                  <a:lnTo>
                    <a:pt x="1134" y="1768"/>
                  </a:lnTo>
                  <a:lnTo>
                    <a:pt x="1189" y="1776"/>
                  </a:lnTo>
                  <a:lnTo>
                    <a:pt x="1051" y="1449"/>
                  </a:lnTo>
                  <a:lnTo>
                    <a:pt x="1184" y="560"/>
                  </a:lnTo>
                  <a:lnTo>
                    <a:pt x="1425" y="560"/>
                  </a:lnTo>
                  <a:lnTo>
                    <a:pt x="1557" y="1449"/>
                  </a:lnTo>
                  <a:lnTo>
                    <a:pt x="1419" y="1776"/>
                  </a:lnTo>
                  <a:lnTo>
                    <a:pt x="1500" y="1765"/>
                  </a:lnTo>
                  <a:lnTo>
                    <a:pt x="1579" y="1748"/>
                  </a:lnTo>
                  <a:lnTo>
                    <a:pt x="1589" y="1699"/>
                  </a:lnTo>
                  <a:lnTo>
                    <a:pt x="1601" y="1644"/>
                  </a:lnTo>
                  <a:lnTo>
                    <a:pt x="1614" y="1581"/>
                  </a:lnTo>
                  <a:lnTo>
                    <a:pt x="1629" y="1515"/>
                  </a:lnTo>
                  <a:lnTo>
                    <a:pt x="1646" y="1443"/>
                  </a:lnTo>
                  <a:lnTo>
                    <a:pt x="1663" y="1367"/>
                  </a:lnTo>
                  <a:lnTo>
                    <a:pt x="1682" y="1288"/>
                  </a:lnTo>
                  <a:lnTo>
                    <a:pt x="1701" y="1206"/>
                  </a:lnTo>
                  <a:lnTo>
                    <a:pt x="1721" y="1123"/>
                  </a:lnTo>
                  <a:lnTo>
                    <a:pt x="1742" y="1037"/>
                  </a:lnTo>
                  <a:lnTo>
                    <a:pt x="1762" y="950"/>
                  </a:lnTo>
                  <a:lnTo>
                    <a:pt x="1783" y="865"/>
                  </a:lnTo>
                  <a:lnTo>
                    <a:pt x="1804" y="779"/>
                  </a:lnTo>
                  <a:lnTo>
                    <a:pt x="1825" y="695"/>
                  </a:lnTo>
                  <a:lnTo>
                    <a:pt x="1845" y="613"/>
                  </a:lnTo>
                  <a:lnTo>
                    <a:pt x="1865" y="533"/>
                  </a:lnTo>
                  <a:lnTo>
                    <a:pt x="1883" y="456"/>
                  </a:lnTo>
                  <a:lnTo>
                    <a:pt x="1902" y="384"/>
                  </a:lnTo>
                  <a:lnTo>
                    <a:pt x="1919" y="317"/>
                  </a:lnTo>
                  <a:lnTo>
                    <a:pt x="1935" y="254"/>
                  </a:lnTo>
                  <a:lnTo>
                    <a:pt x="1948" y="197"/>
                  </a:lnTo>
                  <a:lnTo>
                    <a:pt x="1962" y="148"/>
                  </a:lnTo>
                  <a:lnTo>
                    <a:pt x="1833" y="109"/>
                  </a:lnTo>
                  <a:lnTo>
                    <a:pt x="1883" y="57"/>
                  </a:lnTo>
                  <a:lnTo>
                    <a:pt x="19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259" y="916"/>
              <a:ext cx="495" cy="580"/>
            </a:xfrm>
            <a:custGeom>
              <a:avLst/>
              <a:gdLst>
                <a:gd name="T0" fmla="*/ 947 w 1980"/>
                <a:gd name="T1" fmla="*/ 575 h 2320"/>
                <a:gd name="T2" fmla="*/ 705 w 1980"/>
                <a:gd name="T3" fmla="*/ 735 h 2320"/>
                <a:gd name="T4" fmla="*/ 610 w 1980"/>
                <a:gd name="T5" fmla="*/ 767 h 2320"/>
                <a:gd name="T6" fmla="*/ 731 w 1980"/>
                <a:gd name="T7" fmla="*/ 592 h 2320"/>
                <a:gd name="T8" fmla="*/ 655 w 1980"/>
                <a:gd name="T9" fmla="*/ 609 h 2320"/>
                <a:gd name="T10" fmla="*/ 489 w 1980"/>
                <a:gd name="T11" fmla="*/ 695 h 2320"/>
                <a:gd name="T12" fmla="*/ 327 w 1980"/>
                <a:gd name="T13" fmla="*/ 904 h 2320"/>
                <a:gd name="T14" fmla="*/ 266 w 1980"/>
                <a:gd name="T15" fmla="*/ 1137 h 2320"/>
                <a:gd name="T16" fmla="*/ 206 w 1980"/>
                <a:gd name="T17" fmla="*/ 1166 h 2320"/>
                <a:gd name="T18" fmla="*/ 145 w 1980"/>
                <a:gd name="T19" fmla="*/ 1234 h 2320"/>
                <a:gd name="T20" fmla="*/ 152 w 1980"/>
                <a:gd name="T21" fmla="*/ 1424 h 2320"/>
                <a:gd name="T22" fmla="*/ 282 w 1980"/>
                <a:gd name="T23" fmla="*/ 1588 h 2320"/>
                <a:gd name="T24" fmla="*/ 391 w 1980"/>
                <a:gd name="T25" fmla="*/ 1639 h 2320"/>
                <a:gd name="T26" fmla="*/ 575 w 1980"/>
                <a:gd name="T27" fmla="*/ 1947 h 2320"/>
                <a:gd name="T28" fmla="*/ 837 w 1980"/>
                <a:gd name="T29" fmla="*/ 2157 h 2320"/>
                <a:gd name="T30" fmla="*/ 1143 w 1980"/>
                <a:gd name="T31" fmla="*/ 2157 h 2320"/>
                <a:gd name="T32" fmla="*/ 1404 w 1980"/>
                <a:gd name="T33" fmla="*/ 1947 h 2320"/>
                <a:gd name="T34" fmla="*/ 1589 w 1980"/>
                <a:gd name="T35" fmla="*/ 1639 h 2320"/>
                <a:gd name="T36" fmla="*/ 1696 w 1980"/>
                <a:gd name="T37" fmla="*/ 1588 h 2320"/>
                <a:gd name="T38" fmla="*/ 1827 w 1980"/>
                <a:gd name="T39" fmla="*/ 1424 h 2320"/>
                <a:gd name="T40" fmla="*/ 1826 w 1980"/>
                <a:gd name="T41" fmla="*/ 1215 h 2320"/>
                <a:gd name="T42" fmla="*/ 1765 w 1980"/>
                <a:gd name="T43" fmla="*/ 1165 h 2320"/>
                <a:gd name="T44" fmla="*/ 1701 w 1980"/>
                <a:gd name="T45" fmla="*/ 1101 h 2320"/>
                <a:gd name="T46" fmla="*/ 1498 w 1980"/>
                <a:gd name="T47" fmla="*/ 932 h 2320"/>
                <a:gd name="T48" fmla="*/ 1160 w 1980"/>
                <a:gd name="T49" fmla="*/ 704 h 2320"/>
                <a:gd name="T50" fmla="*/ 1303 w 1980"/>
                <a:gd name="T51" fmla="*/ 13 h 2320"/>
                <a:gd name="T52" fmla="*/ 1389 w 1980"/>
                <a:gd name="T53" fmla="*/ 58 h 2320"/>
                <a:gd name="T54" fmla="*/ 1260 w 1980"/>
                <a:gd name="T55" fmla="*/ 112 h 2320"/>
                <a:gd name="T56" fmla="*/ 1337 w 1980"/>
                <a:gd name="T57" fmla="*/ 119 h 2320"/>
                <a:gd name="T58" fmla="*/ 1550 w 1980"/>
                <a:gd name="T59" fmla="*/ 71 h 2320"/>
                <a:gd name="T60" fmla="*/ 1578 w 1980"/>
                <a:gd name="T61" fmla="*/ 164 h 2320"/>
                <a:gd name="T62" fmla="*/ 1614 w 1980"/>
                <a:gd name="T63" fmla="*/ 344 h 2320"/>
                <a:gd name="T64" fmla="*/ 1678 w 1980"/>
                <a:gd name="T65" fmla="*/ 150 h 2320"/>
                <a:gd name="T66" fmla="*/ 1746 w 1980"/>
                <a:gd name="T67" fmla="*/ 305 h 2320"/>
                <a:gd name="T68" fmla="*/ 1825 w 1980"/>
                <a:gd name="T69" fmla="*/ 602 h 2320"/>
                <a:gd name="T70" fmla="*/ 1833 w 1980"/>
                <a:gd name="T71" fmla="*/ 1045 h 2320"/>
                <a:gd name="T72" fmla="*/ 1966 w 1980"/>
                <a:gd name="T73" fmla="*/ 1207 h 2320"/>
                <a:gd name="T74" fmla="*/ 1953 w 1980"/>
                <a:gd name="T75" fmla="*/ 1468 h 2320"/>
                <a:gd name="T76" fmla="*/ 1773 w 1980"/>
                <a:gd name="T77" fmla="*/ 1698 h 2320"/>
                <a:gd name="T78" fmla="*/ 1561 w 1980"/>
                <a:gd name="T79" fmla="*/ 1958 h 2320"/>
                <a:gd name="T80" fmla="*/ 1283 w 1980"/>
                <a:gd name="T81" fmla="*/ 2232 h 2320"/>
                <a:gd name="T82" fmla="*/ 927 w 1980"/>
                <a:gd name="T83" fmla="*/ 2317 h 2320"/>
                <a:gd name="T84" fmla="*/ 595 w 1980"/>
                <a:gd name="T85" fmla="*/ 2157 h 2320"/>
                <a:gd name="T86" fmla="*/ 346 w 1980"/>
                <a:gd name="T87" fmla="*/ 1845 h 2320"/>
                <a:gd name="T88" fmla="*/ 133 w 1980"/>
                <a:gd name="T89" fmla="*/ 1640 h 2320"/>
                <a:gd name="T90" fmla="*/ 3 w 1980"/>
                <a:gd name="T91" fmla="*/ 1364 h 2320"/>
                <a:gd name="T92" fmla="*/ 63 w 1980"/>
                <a:gd name="T93" fmla="*/ 1110 h 2320"/>
                <a:gd name="T94" fmla="*/ 149 w 1980"/>
                <a:gd name="T95" fmla="*/ 942 h 2320"/>
                <a:gd name="T96" fmla="*/ 187 w 1980"/>
                <a:gd name="T97" fmla="*/ 623 h 2320"/>
                <a:gd name="T98" fmla="*/ 299 w 1980"/>
                <a:gd name="T99" fmla="*/ 316 h 2320"/>
                <a:gd name="T100" fmla="*/ 393 w 1980"/>
                <a:gd name="T101" fmla="*/ 382 h 2320"/>
                <a:gd name="T102" fmla="*/ 440 w 1980"/>
                <a:gd name="T103" fmla="*/ 309 h 2320"/>
                <a:gd name="T104" fmla="*/ 584 w 1980"/>
                <a:gd name="T105" fmla="*/ 151 h 2320"/>
                <a:gd name="T106" fmla="*/ 831 w 1980"/>
                <a:gd name="T107" fmla="*/ 44 h 2320"/>
                <a:gd name="T108" fmla="*/ 787 w 1980"/>
                <a:gd name="T109" fmla="*/ 117 h 2320"/>
                <a:gd name="T110" fmla="*/ 988 w 1980"/>
                <a:gd name="T111" fmla="*/ 22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0" h="2320">
                  <a:moveTo>
                    <a:pt x="998" y="520"/>
                  </a:moveTo>
                  <a:lnTo>
                    <a:pt x="997" y="523"/>
                  </a:lnTo>
                  <a:lnTo>
                    <a:pt x="991" y="530"/>
                  </a:lnTo>
                  <a:lnTo>
                    <a:pt x="981" y="542"/>
                  </a:lnTo>
                  <a:lnTo>
                    <a:pt x="966" y="557"/>
                  </a:lnTo>
                  <a:lnTo>
                    <a:pt x="947" y="575"/>
                  </a:lnTo>
                  <a:lnTo>
                    <a:pt x="921" y="597"/>
                  </a:lnTo>
                  <a:lnTo>
                    <a:pt x="891" y="622"/>
                  </a:lnTo>
                  <a:lnTo>
                    <a:pt x="854" y="647"/>
                  </a:lnTo>
                  <a:lnTo>
                    <a:pt x="811" y="675"/>
                  </a:lnTo>
                  <a:lnTo>
                    <a:pt x="762" y="706"/>
                  </a:lnTo>
                  <a:lnTo>
                    <a:pt x="705" y="735"/>
                  </a:lnTo>
                  <a:lnTo>
                    <a:pt x="641" y="766"/>
                  </a:lnTo>
                  <a:lnTo>
                    <a:pt x="570" y="798"/>
                  </a:lnTo>
                  <a:lnTo>
                    <a:pt x="573" y="795"/>
                  </a:lnTo>
                  <a:lnTo>
                    <a:pt x="581" y="790"/>
                  </a:lnTo>
                  <a:lnTo>
                    <a:pt x="594" y="781"/>
                  </a:lnTo>
                  <a:lnTo>
                    <a:pt x="610" y="767"/>
                  </a:lnTo>
                  <a:lnTo>
                    <a:pt x="628" y="749"/>
                  </a:lnTo>
                  <a:lnTo>
                    <a:pt x="647" y="727"/>
                  </a:lnTo>
                  <a:lnTo>
                    <a:pt x="668" y="700"/>
                  </a:lnTo>
                  <a:lnTo>
                    <a:pt x="690" y="669"/>
                  </a:lnTo>
                  <a:lnTo>
                    <a:pt x="711" y="633"/>
                  </a:lnTo>
                  <a:lnTo>
                    <a:pt x="731" y="592"/>
                  </a:lnTo>
                  <a:lnTo>
                    <a:pt x="728" y="592"/>
                  </a:lnTo>
                  <a:lnTo>
                    <a:pt x="721" y="594"/>
                  </a:lnTo>
                  <a:lnTo>
                    <a:pt x="710" y="596"/>
                  </a:lnTo>
                  <a:lnTo>
                    <a:pt x="694" y="598"/>
                  </a:lnTo>
                  <a:lnTo>
                    <a:pt x="676" y="603"/>
                  </a:lnTo>
                  <a:lnTo>
                    <a:pt x="655" y="609"/>
                  </a:lnTo>
                  <a:lnTo>
                    <a:pt x="630" y="617"/>
                  </a:lnTo>
                  <a:lnTo>
                    <a:pt x="605" y="628"/>
                  </a:lnTo>
                  <a:lnTo>
                    <a:pt x="577" y="640"/>
                  </a:lnTo>
                  <a:lnTo>
                    <a:pt x="547" y="656"/>
                  </a:lnTo>
                  <a:lnTo>
                    <a:pt x="518" y="673"/>
                  </a:lnTo>
                  <a:lnTo>
                    <a:pt x="489" y="695"/>
                  </a:lnTo>
                  <a:lnTo>
                    <a:pt x="459" y="719"/>
                  </a:lnTo>
                  <a:lnTo>
                    <a:pt x="430" y="749"/>
                  </a:lnTo>
                  <a:lnTo>
                    <a:pt x="402" y="781"/>
                  </a:lnTo>
                  <a:lnTo>
                    <a:pt x="375" y="817"/>
                  </a:lnTo>
                  <a:lnTo>
                    <a:pt x="349" y="859"/>
                  </a:lnTo>
                  <a:lnTo>
                    <a:pt x="327" y="904"/>
                  </a:lnTo>
                  <a:lnTo>
                    <a:pt x="308" y="956"/>
                  </a:lnTo>
                  <a:lnTo>
                    <a:pt x="291" y="1012"/>
                  </a:lnTo>
                  <a:lnTo>
                    <a:pt x="282" y="1056"/>
                  </a:lnTo>
                  <a:lnTo>
                    <a:pt x="278" y="1101"/>
                  </a:lnTo>
                  <a:lnTo>
                    <a:pt x="275" y="1119"/>
                  </a:lnTo>
                  <a:lnTo>
                    <a:pt x="266" y="1137"/>
                  </a:lnTo>
                  <a:lnTo>
                    <a:pt x="254" y="1150"/>
                  </a:lnTo>
                  <a:lnTo>
                    <a:pt x="237" y="1160"/>
                  </a:lnTo>
                  <a:lnTo>
                    <a:pt x="218" y="1163"/>
                  </a:lnTo>
                  <a:lnTo>
                    <a:pt x="215" y="1165"/>
                  </a:lnTo>
                  <a:lnTo>
                    <a:pt x="210" y="1165"/>
                  </a:lnTo>
                  <a:lnTo>
                    <a:pt x="206" y="1166"/>
                  </a:lnTo>
                  <a:lnTo>
                    <a:pt x="203" y="1166"/>
                  </a:lnTo>
                  <a:lnTo>
                    <a:pt x="184" y="1176"/>
                  </a:lnTo>
                  <a:lnTo>
                    <a:pt x="171" y="1188"/>
                  </a:lnTo>
                  <a:lnTo>
                    <a:pt x="160" y="1203"/>
                  </a:lnTo>
                  <a:lnTo>
                    <a:pt x="151" y="1218"/>
                  </a:lnTo>
                  <a:lnTo>
                    <a:pt x="145" y="1234"/>
                  </a:lnTo>
                  <a:lnTo>
                    <a:pt x="140" y="1248"/>
                  </a:lnTo>
                  <a:lnTo>
                    <a:pt x="134" y="1281"/>
                  </a:lnTo>
                  <a:lnTo>
                    <a:pt x="133" y="1315"/>
                  </a:lnTo>
                  <a:lnTo>
                    <a:pt x="135" y="1351"/>
                  </a:lnTo>
                  <a:lnTo>
                    <a:pt x="141" y="1387"/>
                  </a:lnTo>
                  <a:lnTo>
                    <a:pt x="152" y="1424"/>
                  </a:lnTo>
                  <a:lnTo>
                    <a:pt x="168" y="1464"/>
                  </a:lnTo>
                  <a:lnTo>
                    <a:pt x="189" y="1500"/>
                  </a:lnTo>
                  <a:lnTo>
                    <a:pt x="211" y="1529"/>
                  </a:lnTo>
                  <a:lnTo>
                    <a:pt x="234" y="1555"/>
                  </a:lnTo>
                  <a:lnTo>
                    <a:pt x="259" y="1574"/>
                  </a:lnTo>
                  <a:lnTo>
                    <a:pt x="282" y="1588"/>
                  </a:lnTo>
                  <a:lnTo>
                    <a:pt x="305" y="1596"/>
                  </a:lnTo>
                  <a:lnTo>
                    <a:pt x="327" y="1599"/>
                  </a:lnTo>
                  <a:lnTo>
                    <a:pt x="347" y="1603"/>
                  </a:lnTo>
                  <a:lnTo>
                    <a:pt x="365" y="1610"/>
                  </a:lnTo>
                  <a:lnTo>
                    <a:pt x="381" y="1622"/>
                  </a:lnTo>
                  <a:lnTo>
                    <a:pt x="391" y="1639"/>
                  </a:lnTo>
                  <a:lnTo>
                    <a:pt x="415" y="1692"/>
                  </a:lnTo>
                  <a:lnTo>
                    <a:pt x="443" y="1746"/>
                  </a:lnTo>
                  <a:lnTo>
                    <a:pt x="473" y="1798"/>
                  </a:lnTo>
                  <a:lnTo>
                    <a:pt x="504" y="1850"/>
                  </a:lnTo>
                  <a:lnTo>
                    <a:pt x="539" y="1900"/>
                  </a:lnTo>
                  <a:lnTo>
                    <a:pt x="575" y="1947"/>
                  </a:lnTo>
                  <a:lnTo>
                    <a:pt x="614" y="1991"/>
                  </a:lnTo>
                  <a:lnTo>
                    <a:pt x="655" y="2033"/>
                  </a:lnTo>
                  <a:lnTo>
                    <a:pt x="698" y="2071"/>
                  </a:lnTo>
                  <a:lnTo>
                    <a:pt x="743" y="2105"/>
                  </a:lnTo>
                  <a:lnTo>
                    <a:pt x="789" y="2133"/>
                  </a:lnTo>
                  <a:lnTo>
                    <a:pt x="837" y="2157"/>
                  </a:lnTo>
                  <a:lnTo>
                    <a:pt x="887" y="2174"/>
                  </a:lnTo>
                  <a:lnTo>
                    <a:pt x="937" y="2185"/>
                  </a:lnTo>
                  <a:lnTo>
                    <a:pt x="990" y="2188"/>
                  </a:lnTo>
                  <a:lnTo>
                    <a:pt x="1042" y="2185"/>
                  </a:lnTo>
                  <a:lnTo>
                    <a:pt x="1094" y="2174"/>
                  </a:lnTo>
                  <a:lnTo>
                    <a:pt x="1143" y="2157"/>
                  </a:lnTo>
                  <a:lnTo>
                    <a:pt x="1190" y="2133"/>
                  </a:lnTo>
                  <a:lnTo>
                    <a:pt x="1237" y="2105"/>
                  </a:lnTo>
                  <a:lnTo>
                    <a:pt x="1282" y="2071"/>
                  </a:lnTo>
                  <a:lnTo>
                    <a:pt x="1325" y="2033"/>
                  </a:lnTo>
                  <a:lnTo>
                    <a:pt x="1365" y="1991"/>
                  </a:lnTo>
                  <a:lnTo>
                    <a:pt x="1404" y="1947"/>
                  </a:lnTo>
                  <a:lnTo>
                    <a:pt x="1441" y="1900"/>
                  </a:lnTo>
                  <a:lnTo>
                    <a:pt x="1475" y="1850"/>
                  </a:lnTo>
                  <a:lnTo>
                    <a:pt x="1507" y="1798"/>
                  </a:lnTo>
                  <a:lnTo>
                    <a:pt x="1537" y="1746"/>
                  </a:lnTo>
                  <a:lnTo>
                    <a:pt x="1564" y="1692"/>
                  </a:lnTo>
                  <a:lnTo>
                    <a:pt x="1589" y="1639"/>
                  </a:lnTo>
                  <a:lnTo>
                    <a:pt x="1598" y="1623"/>
                  </a:lnTo>
                  <a:lnTo>
                    <a:pt x="1612" y="1611"/>
                  </a:lnTo>
                  <a:lnTo>
                    <a:pt x="1629" y="1604"/>
                  </a:lnTo>
                  <a:lnTo>
                    <a:pt x="1651" y="1599"/>
                  </a:lnTo>
                  <a:lnTo>
                    <a:pt x="1673" y="1596"/>
                  </a:lnTo>
                  <a:lnTo>
                    <a:pt x="1696" y="1588"/>
                  </a:lnTo>
                  <a:lnTo>
                    <a:pt x="1721" y="1574"/>
                  </a:lnTo>
                  <a:lnTo>
                    <a:pt x="1745" y="1555"/>
                  </a:lnTo>
                  <a:lnTo>
                    <a:pt x="1770" y="1529"/>
                  </a:lnTo>
                  <a:lnTo>
                    <a:pt x="1792" y="1500"/>
                  </a:lnTo>
                  <a:lnTo>
                    <a:pt x="1811" y="1464"/>
                  </a:lnTo>
                  <a:lnTo>
                    <a:pt x="1827" y="1424"/>
                  </a:lnTo>
                  <a:lnTo>
                    <a:pt x="1839" y="1384"/>
                  </a:lnTo>
                  <a:lnTo>
                    <a:pt x="1845" y="1343"/>
                  </a:lnTo>
                  <a:lnTo>
                    <a:pt x="1847" y="1307"/>
                  </a:lnTo>
                  <a:lnTo>
                    <a:pt x="1844" y="1271"/>
                  </a:lnTo>
                  <a:lnTo>
                    <a:pt x="1837" y="1240"/>
                  </a:lnTo>
                  <a:lnTo>
                    <a:pt x="1826" y="1215"/>
                  </a:lnTo>
                  <a:lnTo>
                    <a:pt x="1812" y="1193"/>
                  </a:lnTo>
                  <a:lnTo>
                    <a:pt x="1796" y="1177"/>
                  </a:lnTo>
                  <a:lnTo>
                    <a:pt x="1778" y="1166"/>
                  </a:lnTo>
                  <a:lnTo>
                    <a:pt x="1773" y="1166"/>
                  </a:lnTo>
                  <a:lnTo>
                    <a:pt x="1770" y="1165"/>
                  </a:lnTo>
                  <a:lnTo>
                    <a:pt x="1765" y="1165"/>
                  </a:lnTo>
                  <a:lnTo>
                    <a:pt x="1761" y="1163"/>
                  </a:lnTo>
                  <a:lnTo>
                    <a:pt x="1743" y="1160"/>
                  </a:lnTo>
                  <a:lnTo>
                    <a:pt x="1727" y="1150"/>
                  </a:lnTo>
                  <a:lnTo>
                    <a:pt x="1713" y="1137"/>
                  </a:lnTo>
                  <a:lnTo>
                    <a:pt x="1705" y="1119"/>
                  </a:lnTo>
                  <a:lnTo>
                    <a:pt x="1701" y="1101"/>
                  </a:lnTo>
                  <a:lnTo>
                    <a:pt x="1696" y="1053"/>
                  </a:lnTo>
                  <a:lnTo>
                    <a:pt x="1688" y="1007"/>
                  </a:lnTo>
                  <a:lnTo>
                    <a:pt x="1646" y="993"/>
                  </a:lnTo>
                  <a:lnTo>
                    <a:pt x="1600" y="976"/>
                  </a:lnTo>
                  <a:lnTo>
                    <a:pt x="1551" y="957"/>
                  </a:lnTo>
                  <a:lnTo>
                    <a:pt x="1498" y="932"/>
                  </a:lnTo>
                  <a:lnTo>
                    <a:pt x="1444" y="905"/>
                  </a:lnTo>
                  <a:lnTo>
                    <a:pt x="1388" y="874"/>
                  </a:lnTo>
                  <a:lnTo>
                    <a:pt x="1331" y="838"/>
                  </a:lnTo>
                  <a:lnTo>
                    <a:pt x="1273" y="798"/>
                  </a:lnTo>
                  <a:lnTo>
                    <a:pt x="1216" y="754"/>
                  </a:lnTo>
                  <a:lnTo>
                    <a:pt x="1160" y="704"/>
                  </a:lnTo>
                  <a:lnTo>
                    <a:pt x="1103" y="649"/>
                  </a:lnTo>
                  <a:lnTo>
                    <a:pt x="1050" y="587"/>
                  </a:lnTo>
                  <a:lnTo>
                    <a:pt x="998" y="520"/>
                  </a:lnTo>
                  <a:close/>
                  <a:moveTo>
                    <a:pt x="1185" y="0"/>
                  </a:moveTo>
                  <a:lnTo>
                    <a:pt x="1243" y="4"/>
                  </a:lnTo>
                  <a:lnTo>
                    <a:pt x="1303" y="13"/>
                  </a:lnTo>
                  <a:lnTo>
                    <a:pt x="1366" y="25"/>
                  </a:lnTo>
                  <a:lnTo>
                    <a:pt x="1433" y="44"/>
                  </a:lnTo>
                  <a:lnTo>
                    <a:pt x="1431" y="46"/>
                  </a:lnTo>
                  <a:lnTo>
                    <a:pt x="1421" y="48"/>
                  </a:lnTo>
                  <a:lnTo>
                    <a:pt x="1408" y="52"/>
                  </a:lnTo>
                  <a:lnTo>
                    <a:pt x="1389" y="58"/>
                  </a:lnTo>
                  <a:lnTo>
                    <a:pt x="1369" y="64"/>
                  </a:lnTo>
                  <a:lnTo>
                    <a:pt x="1347" y="72"/>
                  </a:lnTo>
                  <a:lnTo>
                    <a:pt x="1323" y="81"/>
                  </a:lnTo>
                  <a:lnTo>
                    <a:pt x="1300" y="91"/>
                  </a:lnTo>
                  <a:lnTo>
                    <a:pt x="1279" y="101"/>
                  </a:lnTo>
                  <a:lnTo>
                    <a:pt x="1260" y="112"/>
                  </a:lnTo>
                  <a:lnTo>
                    <a:pt x="1243" y="121"/>
                  </a:lnTo>
                  <a:lnTo>
                    <a:pt x="1248" y="121"/>
                  </a:lnTo>
                  <a:lnTo>
                    <a:pt x="1260" y="121"/>
                  </a:lnTo>
                  <a:lnTo>
                    <a:pt x="1281" y="121"/>
                  </a:lnTo>
                  <a:lnTo>
                    <a:pt x="1306" y="120"/>
                  </a:lnTo>
                  <a:lnTo>
                    <a:pt x="1337" y="119"/>
                  </a:lnTo>
                  <a:lnTo>
                    <a:pt x="1370" y="115"/>
                  </a:lnTo>
                  <a:lnTo>
                    <a:pt x="1407" y="112"/>
                  </a:lnTo>
                  <a:lnTo>
                    <a:pt x="1443" y="104"/>
                  </a:lnTo>
                  <a:lnTo>
                    <a:pt x="1481" y="96"/>
                  </a:lnTo>
                  <a:lnTo>
                    <a:pt x="1517" y="86"/>
                  </a:lnTo>
                  <a:lnTo>
                    <a:pt x="1550" y="71"/>
                  </a:lnTo>
                  <a:lnTo>
                    <a:pt x="1551" y="75"/>
                  </a:lnTo>
                  <a:lnTo>
                    <a:pt x="1554" y="84"/>
                  </a:lnTo>
                  <a:lnTo>
                    <a:pt x="1558" y="98"/>
                  </a:lnTo>
                  <a:lnTo>
                    <a:pt x="1564" y="117"/>
                  </a:lnTo>
                  <a:lnTo>
                    <a:pt x="1570" y="139"/>
                  </a:lnTo>
                  <a:lnTo>
                    <a:pt x="1578" y="164"/>
                  </a:lnTo>
                  <a:lnTo>
                    <a:pt x="1585" y="192"/>
                  </a:lnTo>
                  <a:lnTo>
                    <a:pt x="1592" y="222"/>
                  </a:lnTo>
                  <a:lnTo>
                    <a:pt x="1598" y="252"/>
                  </a:lnTo>
                  <a:lnTo>
                    <a:pt x="1605" y="284"/>
                  </a:lnTo>
                  <a:lnTo>
                    <a:pt x="1609" y="315"/>
                  </a:lnTo>
                  <a:lnTo>
                    <a:pt x="1614" y="344"/>
                  </a:lnTo>
                  <a:lnTo>
                    <a:pt x="1616" y="357"/>
                  </a:lnTo>
                  <a:lnTo>
                    <a:pt x="1617" y="371"/>
                  </a:lnTo>
                  <a:lnTo>
                    <a:pt x="1622" y="350"/>
                  </a:lnTo>
                  <a:lnTo>
                    <a:pt x="1672" y="139"/>
                  </a:lnTo>
                  <a:lnTo>
                    <a:pt x="1673" y="141"/>
                  </a:lnTo>
                  <a:lnTo>
                    <a:pt x="1678" y="150"/>
                  </a:lnTo>
                  <a:lnTo>
                    <a:pt x="1685" y="163"/>
                  </a:lnTo>
                  <a:lnTo>
                    <a:pt x="1694" y="183"/>
                  </a:lnTo>
                  <a:lnTo>
                    <a:pt x="1705" y="207"/>
                  </a:lnTo>
                  <a:lnTo>
                    <a:pt x="1718" y="235"/>
                  </a:lnTo>
                  <a:lnTo>
                    <a:pt x="1732" y="268"/>
                  </a:lnTo>
                  <a:lnTo>
                    <a:pt x="1746" y="305"/>
                  </a:lnTo>
                  <a:lnTo>
                    <a:pt x="1760" y="346"/>
                  </a:lnTo>
                  <a:lnTo>
                    <a:pt x="1774" y="392"/>
                  </a:lnTo>
                  <a:lnTo>
                    <a:pt x="1789" y="439"/>
                  </a:lnTo>
                  <a:lnTo>
                    <a:pt x="1803" y="491"/>
                  </a:lnTo>
                  <a:lnTo>
                    <a:pt x="1815" y="546"/>
                  </a:lnTo>
                  <a:lnTo>
                    <a:pt x="1825" y="602"/>
                  </a:lnTo>
                  <a:lnTo>
                    <a:pt x="1834" y="669"/>
                  </a:lnTo>
                  <a:lnTo>
                    <a:pt x="1842" y="740"/>
                  </a:lnTo>
                  <a:lnTo>
                    <a:pt x="1845" y="815"/>
                  </a:lnTo>
                  <a:lnTo>
                    <a:pt x="1847" y="891"/>
                  </a:lnTo>
                  <a:lnTo>
                    <a:pt x="1842" y="969"/>
                  </a:lnTo>
                  <a:lnTo>
                    <a:pt x="1833" y="1045"/>
                  </a:lnTo>
                  <a:lnTo>
                    <a:pt x="1864" y="1062"/>
                  </a:lnTo>
                  <a:lnTo>
                    <a:pt x="1892" y="1083"/>
                  </a:lnTo>
                  <a:lnTo>
                    <a:pt x="1916" y="1108"/>
                  </a:lnTo>
                  <a:lnTo>
                    <a:pt x="1937" y="1138"/>
                  </a:lnTo>
                  <a:lnTo>
                    <a:pt x="1953" y="1171"/>
                  </a:lnTo>
                  <a:lnTo>
                    <a:pt x="1966" y="1207"/>
                  </a:lnTo>
                  <a:lnTo>
                    <a:pt x="1975" y="1247"/>
                  </a:lnTo>
                  <a:lnTo>
                    <a:pt x="1980" y="1288"/>
                  </a:lnTo>
                  <a:lnTo>
                    <a:pt x="1980" y="1331"/>
                  </a:lnTo>
                  <a:lnTo>
                    <a:pt x="1976" y="1376"/>
                  </a:lnTo>
                  <a:lnTo>
                    <a:pt x="1966" y="1421"/>
                  </a:lnTo>
                  <a:lnTo>
                    <a:pt x="1953" y="1468"/>
                  </a:lnTo>
                  <a:lnTo>
                    <a:pt x="1932" y="1518"/>
                  </a:lnTo>
                  <a:lnTo>
                    <a:pt x="1908" y="1563"/>
                  </a:lnTo>
                  <a:lnTo>
                    <a:pt x="1878" y="1605"/>
                  </a:lnTo>
                  <a:lnTo>
                    <a:pt x="1847" y="1642"/>
                  </a:lnTo>
                  <a:lnTo>
                    <a:pt x="1811" y="1672"/>
                  </a:lnTo>
                  <a:lnTo>
                    <a:pt x="1773" y="1698"/>
                  </a:lnTo>
                  <a:lnTo>
                    <a:pt x="1734" y="1716"/>
                  </a:lnTo>
                  <a:lnTo>
                    <a:pt x="1694" y="1728"/>
                  </a:lnTo>
                  <a:lnTo>
                    <a:pt x="1664" y="1787"/>
                  </a:lnTo>
                  <a:lnTo>
                    <a:pt x="1633" y="1845"/>
                  </a:lnTo>
                  <a:lnTo>
                    <a:pt x="1598" y="1902"/>
                  </a:lnTo>
                  <a:lnTo>
                    <a:pt x="1561" y="1958"/>
                  </a:lnTo>
                  <a:lnTo>
                    <a:pt x="1521" y="2012"/>
                  </a:lnTo>
                  <a:lnTo>
                    <a:pt x="1479" y="2064"/>
                  </a:lnTo>
                  <a:lnTo>
                    <a:pt x="1432" y="2111"/>
                  </a:lnTo>
                  <a:lnTo>
                    <a:pt x="1385" y="2157"/>
                  </a:lnTo>
                  <a:lnTo>
                    <a:pt x="1334" y="2197"/>
                  </a:lnTo>
                  <a:lnTo>
                    <a:pt x="1283" y="2232"/>
                  </a:lnTo>
                  <a:lnTo>
                    <a:pt x="1228" y="2263"/>
                  </a:lnTo>
                  <a:lnTo>
                    <a:pt x="1172" y="2287"/>
                  </a:lnTo>
                  <a:lnTo>
                    <a:pt x="1113" y="2306"/>
                  </a:lnTo>
                  <a:lnTo>
                    <a:pt x="1052" y="2317"/>
                  </a:lnTo>
                  <a:lnTo>
                    <a:pt x="990" y="2320"/>
                  </a:lnTo>
                  <a:lnTo>
                    <a:pt x="927" y="2317"/>
                  </a:lnTo>
                  <a:lnTo>
                    <a:pt x="866" y="2306"/>
                  </a:lnTo>
                  <a:lnTo>
                    <a:pt x="808" y="2287"/>
                  </a:lnTo>
                  <a:lnTo>
                    <a:pt x="751" y="2263"/>
                  </a:lnTo>
                  <a:lnTo>
                    <a:pt x="696" y="2232"/>
                  </a:lnTo>
                  <a:lnTo>
                    <a:pt x="645" y="2197"/>
                  </a:lnTo>
                  <a:lnTo>
                    <a:pt x="595" y="2157"/>
                  </a:lnTo>
                  <a:lnTo>
                    <a:pt x="546" y="2111"/>
                  </a:lnTo>
                  <a:lnTo>
                    <a:pt x="501" y="2062"/>
                  </a:lnTo>
                  <a:lnTo>
                    <a:pt x="458" y="2011"/>
                  </a:lnTo>
                  <a:lnTo>
                    <a:pt x="418" y="1957"/>
                  </a:lnTo>
                  <a:lnTo>
                    <a:pt x="381" y="1902"/>
                  </a:lnTo>
                  <a:lnTo>
                    <a:pt x="346" y="1845"/>
                  </a:lnTo>
                  <a:lnTo>
                    <a:pt x="314" y="1786"/>
                  </a:lnTo>
                  <a:lnTo>
                    <a:pt x="286" y="1727"/>
                  </a:lnTo>
                  <a:lnTo>
                    <a:pt x="244" y="1715"/>
                  </a:lnTo>
                  <a:lnTo>
                    <a:pt x="205" y="1697"/>
                  </a:lnTo>
                  <a:lnTo>
                    <a:pt x="168" y="1671"/>
                  </a:lnTo>
                  <a:lnTo>
                    <a:pt x="133" y="1640"/>
                  </a:lnTo>
                  <a:lnTo>
                    <a:pt x="101" y="1604"/>
                  </a:lnTo>
                  <a:lnTo>
                    <a:pt x="72" y="1563"/>
                  </a:lnTo>
                  <a:lnTo>
                    <a:pt x="47" y="1518"/>
                  </a:lnTo>
                  <a:lnTo>
                    <a:pt x="27" y="1468"/>
                  </a:lnTo>
                  <a:lnTo>
                    <a:pt x="12" y="1417"/>
                  </a:lnTo>
                  <a:lnTo>
                    <a:pt x="3" y="1364"/>
                  </a:lnTo>
                  <a:lnTo>
                    <a:pt x="0" y="1313"/>
                  </a:lnTo>
                  <a:lnTo>
                    <a:pt x="3" y="1263"/>
                  </a:lnTo>
                  <a:lnTo>
                    <a:pt x="12" y="1214"/>
                  </a:lnTo>
                  <a:lnTo>
                    <a:pt x="25" y="1176"/>
                  </a:lnTo>
                  <a:lnTo>
                    <a:pt x="42" y="1140"/>
                  </a:lnTo>
                  <a:lnTo>
                    <a:pt x="63" y="1110"/>
                  </a:lnTo>
                  <a:lnTo>
                    <a:pt x="89" y="1083"/>
                  </a:lnTo>
                  <a:lnTo>
                    <a:pt x="117" y="1061"/>
                  </a:lnTo>
                  <a:lnTo>
                    <a:pt x="148" y="1045"/>
                  </a:lnTo>
                  <a:lnTo>
                    <a:pt x="148" y="1018"/>
                  </a:lnTo>
                  <a:lnTo>
                    <a:pt x="148" y="982"/>
                  </a:lnTo>
                  <a:lnTo>
                    <a:pt x="149" y="942"/>
                  </a:lnTo>
                  <a:lnTo>
                    <a:pt x="151" y="897"/>
                  </a:lnTo>
                  <a:lnTo>
                    <a:pt x="155" y="847"/>
                  </a:lnTo>
                  <a:lnTo>
                    <a:pt x="160" y="794"/>
                  </a:lnTo>
                  <a:lnTo>
                    <a:pt x="167" y="738"/>
                  </a:lnTo>
                  <a:lnTo>
                    <a:pt x="176" y="680"/>
                  </a:lnTo>
                  <a:lnTo>
                    <a:pt x="187" y="623"/>
                  </a:lnTo>
                  <a:lnTo>
                    <a:pt x="199" y="567"/>
                  </a:lnTo>
                  <a:lnTo>
                    <a:pt x="215" y="510"/>
                  </a:lnTo>
                  <a:lnTo>
                    <a:pt x="232" y="460"/>
                  </a:lnTo>
                  <a:lnTo>
                    <a:pt x="251" y="411"/>
                  </a:lnTo>
                  <a:lnTo>
                    <a:pt x="273" y="362"/>
                  </a:lnTo>
                  <a:lnTo>
                    <a:pt x="299" y="316"/>
                  </a:lnTo>
                  <a:lnTo>
                    <a:pt x="328" y="272"/>
                  </a:lnTo>
                  <a:lnTo>
                    <a:pt x="361" y="229"/>
                  </a:lnTo>
                  <a:lnTo>
                    <a:pt x="397" y="191"/>
                  </a:lnTo>
                  <a:lnTo>
                    <a:pt x="437" y="154"/>
                  </a:lnTo>
                  <a:lnTo>
                    <a:pt x="407" y="310"/>
                  </a:lnTo>
                  <a:lnTo>
                    <a:pt x="393" y="382"/>
                  </a:lnTo>
                  <a:lnTo>
                    <a:pt x="394" y="379"/>
                  </a:lnTo>
                  <a:lnTo>
                    <a:pt x="398" y="372"/>
                  </a:lnTo>
                  <a:lnTo>
                    <a:pt x="405" y="361"/>
                  </a:lnTo>
                  <a:lnTo>
                    <a:pt x="414" y="346"/>
                  </a:lnTo>
                  <a:lnTo>
                    <a:pt x="426" y="328"/>
                  </a:lnTo>
                  <a:lnTo>
                    <a:pt x="440" y="309"/>
                  </a:lnTo>
                  <a:lnTo>
                    <a:pt x="456" y="285"/>
                  </a:lnTo>
                  <a:lnTo>
                    <a:pt x="474" y="262"/>
                  </a:lnTo>
                  <a:lnTo>
                    <a:pt x="497" y="234"/>
                  </a:lnTo>
                  <a:lnTo>
                    <a:pt x="524" y="206"/>
                  </a:lnTo>
                  <a:lnTo>
                    <a:pt x="552" y="178"/>
                  </a:lnTo>
                  <a:lnTo>
                    <a:pt x="584" y="151"/>
                  </a:lnTo>
                  <a:lnTo>
                    <a:pt x="618" y="125"/>
                  </a:lnTo>
                  <a:lnTo>
                    <a:pt x="655" y="102"/>
                  </a:lnTo>
                  <a:lnTo>
                    <a:pt x="695" y="81"/>
                  </a:lnTo>
                  <a:lnTo>
                    <a:pt x="738" y="64"/>
                  </a:lnTo>
                  <a:lnTo>
                    <a:pt x="783" y="52"/>
                  </a:lnTo>
                  <a:lnTo>
                    <a:pt x="831" y="44"/>
                  </a:lnTo>
                  <a:lnTo>
                    <a:pt x="749" y="137"/>
                  </a:lnTo>
                  <a:lnTo>
                    <a:pt x="710" y="183"/>
                  </a:lnTo>
                  <a:lnTo>
                    <a:pt x="724" y="169"/>
                  </a:lnTo>
                  <a:lnTo>
                    <a:pt x="743" y="152"/>
                  </a:lnTo>
                  <a:lnTo>
                    <a:pt x="764" y="135"/>
                  </a:lnTo>
                  <a:lnTo>
                    <a:pt x="787" y="117"/>
                  </a:lnTo>
                  <a:lnTo>
                    <a:pt x="812" y="99"/>
                  </a:lnTo>
                  <a:lnTo>
                    <a:pt x="842" y="82"/>
                  </a:lnTo>
                  <a:lnTo>
                    <a:pt x="874" y="65"/>
                  </a:lnTo>
                  <a:lnTo>
                    <a:pt x="909" y="49"/>
                  </a:lnTo>
                  <a:lnTo>
                    <a:pt x="947" y="35"/>
                  </a:lnTo>
                  <a:lnTo>
                    <a:pt x="988" y="22"/>
                  </a:lnTo>
                  <a:lnTo>
                    <a:pt x="1033" y="11"/>
                  </a:lnTo>
                  <a:lnTo>
                    <a:pt x="1080" y="4"/>
                  </a:lnTo>
                  <a:lnTo>
                    <a:pt x="1132" y="0"/>
                  </a:lnTo>
                  <a:lnTo>
                    <a:pt x="1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5"/>
          <p:cNvGrpSpPr>
            <a:grpSpLocks noChangeAspect="1"/>
          </p:cNvGrpSpPr>
          <p:nvPr/>
        </p:nvGrpSpPr>
        <p:grpSpPr bwMode="auto">
          <a:xfrm>
            <a:off x="159528" y="1736191"/>
            <a:ext cx="470145" cy="468634"/>
            <a:chOff x="155" y="566"/>
            <a:chExt cx="622" cy="620"/>
          </a:xfrm>
          <a:solidFill>
            <a:schemeClr val="accent2"/>
          </a:solidFill>
        </p:grpSpPr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155" y="566"/>
              <a:ext cx="622" cy="620"/>
            </a:xfrm>
            <a:custGeom>
              <a:avLst/>
              <a:gdLst>
                <a:gd name="T0" fmla="*/ 1557 w 3731"/>
                <a:gd name="T1" fmla="*/ 429 h 3720"/>
                <a:gd name="T2" fmla="*/ 1182 w 3731"/>
                <a:gd name="T3" fmla="*/ 565 h 3720"/>
                <a:gd name="T4" fmla="*/ 863 w 3731"/>
                <a:gd name="T5" fmla="*/ 792 h 3720"/>
                <a:gd name="T6" fmla="*/ 615 w 3731"/>
                <a:gd name="T7" fmla="*/ 1094 h 3720"/>
                <a:gd name="T8" fmla="*/ 454 w 3731"/>
                <a:gd name="T9" fmla="*/ 1455 h 3720"/>
                <a:gd name="T10" fmla="*/ 396 w 3731"/>
                <a:gd name="T11" fmla="*/ 1861 h 3720"/>
                <a:gd name="T12" fmla="*/ 454 w 3731"/>
                <a:gd name="T13" fmla="*/ 2265 h 3720"/>
                <a:gd name="T14" fmla="*/ 615 w 3731"/>
                <a:gd name="T15" fmla="*/ 2627 h 3720"/>
                <a:gd name="T16" fmla="*/ 863 w 3731"/>
                <a:gd name="T17" fmla="*/ 2929 h 3720"/>
                <a:gd name="T18" fmla="*/ 1182 w 3731"/>
                <a:gd name="T19" fmla="*/ 3156 h 3720"/>
                <a:gd name="T20" fmla="*/ 1557 w 3731"/>
                <a:gd name="T21" fmla="*/ 3291 h 3720"/>
                <a:gd name="T22" fmla="*/ 1970 w 3731"/>
                <a:gd name="T23" fmla="*/ 3321 h 3720"/>
                <a:gd name="T24" fmla="*/ 2367 w 3731"/>
                <a:gd name="T25" fmla="*/ 3236 h 3720"/>
                <a:gd name="T26" fmla="*/ 2717 w 3731"/>
                <a:gd name="T27" fmla="*/ 3053 h 3720"/>
                <a:gd name="T28" fmla="*/ 3003 w 3731"/>
                <a:gd name="T29" fmla="*/ 2786 h 3720"/>
                <a:gd name="T30" fmla="*/ 3208 w 3731"/>
                <a:gd name="T31" fmla="*/ 2453 h 3720"/>
                <a:gd name="T32" fmla="*/ 3320 w 3731"/>
                <a:gd name="T33" fmla="*/ 2067 h 3720"/>
                <a:gd name="T34" fmla="*/ 3320 w 3731"/>
                <a:gd name="T35" fmla="*/ 1653 h 3720"/>
                <a:gd name="T36" fmla="*/ 3208 w 3731"/>
                <a:gd name="T37" fmla="*/ 1268 h 3720"/>
                <a:gd name="T38" fmla="*/ 3003 w 3731"/>
                <a:gd name="T39" fmla="*/ 934 h 3720"/>
                <a:gd name="T40" fmla="*/ 2717 w 3731"/>
                <a:gd name="T41" fmla="*/ 668 h 3720"/>
                <a:gd name="T42" fmla="*/ 2367 w 3731"/>
                <a:gd name="T43" fmla="*/ 485 h 3720"/>
                <a:gd name="T44" fmla="*/ 1970 w 3731"/>
                <a:gd name="T45" fmla="*/ 400 h 3720"/>
                <a:gd name="T46" fmla="*/ 2100 w 3731"/>
                <a:gd name="T47" fmla="*/ 15 h 3720"/>
                <a:gd name="T48" fmla="*/ 2539 w 3731"/>
                <a:gd name="T49" fmla="*/ 126 h 3720"/>
                <a:gd name="T50" fmla="*/ 2930 w 3731"/>
                <a:gd name="T51" fmla="*/ 335 h 3720"/>
                <a:gd name="T52" fmla="*/ 3260 w 3731"/>
                <a:gd name="T53" fmla="*/ 626 h 3720"/>
                <a:gd name="T54" fmla="*/ 3512 w 3731"/>
                <a:gd name="T55" fmla="*/ 987 h 3720"/>
                <a:gd name="T56" fmla="*/ 3674 w 3731"/>
                <a:gd name="T57" fmla="*/ 1404 h 3720"/>
                <a:gd name="T58" fmla="*/ 3731 w 3731"/>
                <a:gd name="T59" fmla="*/ 1861 h 3720"/>
                <a:gd name="T60" fmla="*/ 3674 w 3731"/>
                <a:gd name="T61" fmla="*/ 2318 h 3720"/>
                <a:gd name="T62" fmla="*/ 3512 w 3731"/>
                <a:gd name="T63" fmla="*/ 2734 h 3720"/>
                <a:gd name="T64" fmla="*/ 3260 w 3731"/>
                <a:gd name="T65" fmla="*/ 3094 h 3720"/>
                <a:gd name="T66" fmla="*/ 2930 w 3731"/>
                <a:gd name="T67" fmla="*/ 3386 h 3720"/>
                <a:gd name="T68" fmla="*/ 2539 w 3731"/>
                <a:gd name="T69" fmla="*/ 3595 h 3720"/>
                <a:gd name="T70" fmla="*/ 2100 w 3731"/>
                <a:gd name="T71" fmla="*/ 3706 h 3720"/>
                <a:gd name="T72" fmla="*/ 1632 w 3731"/>
                <a:gd name="T73" fmla="*/ 3706 h 3720"/>
                <a:gd name="T74" fmla="*/ 1192 w 3731"/>
                <a:gd name="T75" fmla="*/ 3595 h 3720"/>
                <a:gd name="T76" fmla="*/ 800 w 3731"/>
                <a:gd name="T77" fmla="*/ 3386 h 3720"/>
                <a:gd name="T78" fmla="*/ 471 w 3731"/>
                <a:gd name="T79" fmla="*/ 3094 h 3720"/>
                <a:gd name="T80" fmla="*/ 218 w 3731"/>
                <a:gd name="T81" fmla="*/ 2734 h 3720"/>
                <a:gd name="T82" fmla="*/ 57 w 3731"/>
                <a:gd name="T83" fmla="*/ 2318 h 3720"/>
                <a:gd name="T84" fmla="*/ 0 w 3731"/>
                <a:gd name="T85" fmla="*/ 1861 h 3720"/>
                <a:gd name="T86" fmla="*/ 57 w 3731"/>
                <a:gd name="T87" fmla="*/ 1404 h 3720"/>
                <a:gd name="T88" fmla="*/ 218 w 3731"/>
                <a:gd name="T89" fmla="*/ 987 h 3720"/>
                <a:gd name="T90" fmla="*/ 471 w 3731"/>
                <a:gd name="T91" fmla="*/ 626 h 3720"/>
                <a:gd name="T92" fmla="*/ 800 w 3731"/>
                <a:gd name="T93" fmla="*/ 335 h 3720"/>
                <a:gd name="T94" fmla="*/ 1192 w 3731"/>
                <a:gd name="T95" fmla="*/ 126 h 3720"/>
                <a:gd name="T96" fmla="*/ 1632 w 3731"/>
                <a:gd name="T97" fmla="*/ 15 h 3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31" h="3720">
                  <a:moveTo>
                    <a:pt x="1865" y="397"/>
                  </a:moveTo>
                  <a:lnTo>
                    <a:pt x="1761" y="400"/>
                  </a:lnTo>
                  <a:lnTo>
                    <a:pt x="1658" y="412"/>
                  </a:lnTo>
                  <a:lnTo>
                    <a:pt x="1557" y="429"/>
                  </a:lnTo>
                  <a:lnTo>
                    <a:pt x="1459" y="454"/>
                  </a:lnTo>
                  <a:lnTo>
                    <a:pt x="1364" y="485"/>
                  </a:lnTo>
                  <a:lnTo>
                    <a:pt x="1272" y="522"/>
                  </a:lnTo>
                  <a:lnTo>
                    <a:pt x="1182" y="565"/>
                  </a:lnTo>
                  <a:lnTo>
                    <a:pt x="1096" y="613"/>
                  </a:lnTo>
                  <a:lnTo>
                    <a:pt x="1015" y="668"/>
                  </a:lnTo>
                  <a:lnTo>
                    <a:pt x="937" y="728"/>
                  </a:lnTo>
                  <a:lnTo>
                    <a:pt x="863" y="792"/>
                  </a:lnTo>
                  <a:lnTo>
                    <a:pt x="793" y="861"/>
                  </a:lnTo>
                  <a:lnTo>
                    <a:pt x="729" y="934"/>
                  </a:lnTo>
                  <a:lnTo>
                    <a:pt x="669" y="1012"/>
                  </a:lnTo>
                  <a:lnTo>
                    <a:pt x="615" y="1094"/>
                  </a:lnTo>
                  <a:lnTo>
                    <a:pt x="565" y="1179"/>
                  </a:lnTo>
                  <a:lnTo>
                    <a:pt x="523" y="1268"/>
                  </a:lnTo>
                  <a:lnTo>
                    <a:pt x="485" y="1360"/>
                  </a:lnTo>
                  <a:lnTo>
                    <a:pt x="454" y="1455"/>
                  </a:lnTo>
                  <a:lnTo>
                    <a:pt x="430" y="1554"/>
                  </a:lnTo>
                  <a:lnTo>
                    <a:pt x="411" y="1653"/>
                  </a:lnTo>
                  <a:lnTo>
                    <a:pt x="401" y="1756"/>
                  </a:lnTo>
                  <a:lnTo>
                    <a:pt x="396" y="1861"/>
                  </a:lnTo>
                  <a:lnTo>
                    <a:pt x="401" y="1965"/>
                  </a:lnTo>
                  <a:lnTo>
                    <a:pt x="411" y="2067"/>
                  </a:lnTo>
                  <a:lnTo>
                    <a:pt x="430" y="2168"/>
                  </a:lnTo>
                  <a:lnTo>
                    <a:pt x="454" y="2265"/>
                  </a:lnTo>
                  <a:lnTo>
                    <a:pt x="485" y="2360"/>
                  </a:lnTo>
                  <a:lnTo>
                    <a:pt x="523" y="2453"/>
                  </a:lnTo>
                  <a:lnTo>
                    <a:pt x="565" y="2541"/>
                  </a:lnTo>
                  <a:lnTo>
                    <a:pt x="615" y="2627"/>
                  </a:lnTo>
                  <a:lnTo>
                    <a:pt x="669" y="2708"/>
                  </a:lnTo>
                  <a:lnTo>
                    <a:pt x="729" y="2786"/>
                  </a:lnTo>
                  <a:lnTo>
                    <a:pt x="793" y="2860"/>
                  </a:lnTo>
                  <a:lnTo>
                    <a:pt x="863" y="2929"/>
                  </a:lnTo>
                  <a:lnTo>
                    <a:pt x="937" y="2994"/>
                  </a:lnTo>
                  <a:lnTo>
                    <a:pt x="1015" y="3053"/>
                  </a:lnTo>
                  <a:lnTo>
                    <a:pt x="1096" y="3107"/>
                  </a:lnTo>
                  <a:lnTo>
                    <a:pt x="1182" y="3156"/>
                  </a:lnTo>
                  <a:lnTo>
                    <a:pt x="1272" y="3200"/>
                  </a:lnTo>
                  <a:lnTo>
                    <a:pt x="1364" y="3236"/>
                  </a:lnTo>
                  <a:lnTo>
                    <a:pt x="1459" y="3267"/>
                  </a:lnTo>
                  <a:lnTo>
                    <a:pt x="1557" y="3291"/>
                  </a:lnTo>
                  <a:lnTo>
                    <a:pt x="1658" y="3310"/>
                  </a:lnTo>
                  <a:lnTo>
                    <a:pt x="1761" y="3321"/>
                  </a:lnTo>
                  <a:lnTo>
                    <a:pt x="1865" y="3325"/>
                  </a:lnTo>
                  <a:lnTo>
                    <a:pt x="1970" y="3321"/>
                  </a:lnTo>
                  <a:lnTo>
                    <a:pt x="2073" y="3310"/>
                  </a:lnTo>
                  <a:lnTo>
                    <a:pt x="2173" y="3291"/>
                  </a:lnTo>
                  <a:lnTo>
                    <a:pt x="2272" y="3267"/>
                  </a:lnTo>
                  <a:lnTo>
                    <a:pt x="2367" y="3236"/>
                  </a:lnTo>
                  <a:lnTo>
                    <a:pt x="2459" y="3200"/>
                  </a:lnTo>
                  <a:lnTo>
                    <a:pt x="2549" y="3156"/>
                  </a:lnTo>
                  <a:lnTo>
                    <a:pt x="2634" y="3107"/>
                  </a:lnTo>
                  <a:lnTo>
                    <a:pt x="2717" y="3053"/>
                  </a:lnTo>
                  <a:lnTo>
                    <a:pt x="2795" y="2994"/>
                  </a:lnTo>
                  <a:lnTo>
                    <a:pt x="2868" y="2929"/>
                  </a:lnTo>
                  <a:lnTo>
                    <a:pt x="2937" y="2860"/>
                  </a:lnTo>
                  <a:lnTo>
                    <a:pt x="3003" y="2786"/>
                  </a:lnTo>
                  <a:lnTo>
                    <a:pt x="3063" y="2708"/>
                  </a:lnTo>
                  <a:lnTo>
                    <a:pt x="3117" y="2627"/>
                  </a:lnTo>
                  <a:lnTo>
                    <a:pt x="3166" y="2541"/>
                  </a:lnTo>
                  <a:lnTo>
                    <a:pt x="3208" y="2453"/>
                  </a:lnTo>
                  <a:lnTo>
                    <a:pt x="3246" y="2360"/>
                  </a:lnTo>
                  <a:lnTo>
                    <a:pt x="3277" y="2265"/>
                  </a:lnTo>
                  <a:lnTo>
                    <a:pt x="3302" y="2168"/>
                  </a:lnTo>
                  <a:lnTo>
                    <a:pt x="3320" y="2067"/>
                  </a:lnTo>
                  <a:lnTo>
                    <a:pt x="3330" y="1965"/>
                  </a:lnTo>
                  <a:lnTo>
                    <a:pt x="3334" y="1861"/>
                  </a:lnTo>
                  <a:lnTo>
                    <a:pt x="3330" y="1756"/>
                  </a:lnTo>
                  <a:lnTo>
                    <a:pt x="3320" y="1653"/>
                  </a:lnTo>
                  <a:lnTo>
                    <a:pt x="3302" y="1554"/>
                  </a:lnTo>
                  <a:lnTo>
                    <a:pt x="3277" y="1455"/>
                  </a:lnTo>
                  <a:lnTo>
                    <a:pt x="3246" y="1360"/>
                  </a:lnTo>
                  <a:lnTo>
                    <a:pt x="3208" y="1268"/>
                  </a:lnTo>
                  <a:lnTo>
                    <a:pt x="3166" y="1179"/>
                  </a:lnTo>
                  <a:lnTo>
                    <a:pt x="3117" y="1094"/>
                  </a:lnTo>
                  <a:lnTo>
                    <a:pt x="3063" y="1012"/>
                  </a:lnTo>
                  <a:lnTo>
                    <a:pt x="3003" y="934"/>
                  </a:lnTo>
                  <a:lnTo>
                    <a:pt x="2937" y="861"/>
                  </a:lnTo>
                  <a:lnTo>
                    <a:pt x="2868" y="792"/>
                  </a:lnTo>
                  <a:lnTo>
                    <a:pt x="2795" y="728"/>
                  </a:lnTo>
                  <a:lnTo>
                    <a:pt x="2717" y="668"/>
                  </a:lnTo>
                  <a:lnTo>
                    <a:pt x="2634" y="613"/>
                  </a:lnTo>
                  <a:lnTo>
                    <a:pt x="2549" y="565"/>
                  </a:lnTo>
                  <a:lnTo>
                    <a:pt x="2459" y="522"/>
                  </a:lnTo>
                  <a:lnTo>
                    <a:pt x="2367" y="485"/>
                  </a:lnTo>
                  <a:lnTo>
                    <a:pt x="2272" y="454"/>
                  </a:lnTo>
                  <a:lnTo>
                    <a:pt x="2173" y="429"/>
                  </a:lnTo>
                  <a:lnTo>
                    <a:pt x="2073" y="412"/>
                  </a:lnTo>
                  <a:lnTo>
                    <a:pt x="1970" y="400"/>
                  </a:lnTo>
                  <a:lnTo>
                    <a:pt x="1865" y="397"/>
                  </a:lnTo>
                  <a:close/>
                  <a:moveTo>
                    <a:pt x="1865" y="0"/>
                  </a:moveTo>
                  <a:lnTo>
                    <a:pt x="1983" y="5"/>
                  </a:lnTo>
                  <a:lnTo>
                    <a:pt x="2100" y="15"/>
                  </a:lnTo>
                  <a:lnTo>
                    <a:pt x="2213" y="34"/>
                  </a:lnTo>
                  <a:lnTo>
                    <a:pt x="2325" y="58"/>
                  </a:lnTo>
                  <a:lnTo>
                    <a:pt x="2433" y="89"/>
                  </a:lnTo>
                  <a:lnTo>
                    <a:pt x="2539" y="126"/>
                  </a:lnTo>
                  <a:lnTo>
                    <a:pt x="2642" y="170"/>
                  </a:lnTo>
                  <a:lnTo>
                    <a:pt x="2742" y="219"/>
                  </a:lnTo>
                  <a:lnTo>
                    <a:pt x="2838" y="274"/>
                  </a:lnTo>
                  <a:lnTo>
                    <a:pt x="2930" y="335"/>
                  </a:lnTo>
                  <a:lnTo>
                    <a:pt x="3019" y="400"/>
                  </a:lnTo>
                  <a:lnTo>
                    <a:pt x="3104" y="471"/>
                  </a:lnTo>
                  <a:lnTo>
                    <a:pt x="3184" y="546"/>
                  </a:lnTo>
                  <a:lnTo>
                    <a:pt x="3260" y="626"/>
                  </a:lnTo>
                  <a:lnTo>
                    <a:pt x="3330" y="711"/>
                  </a:lnTo>
                  <a:lnTo>
                    <a:pt x="3396" y="799"/>
                  </a:lnTo>
                  <a:lnTo>
                    <a:pt x="3457" y="890"/>
                  </a:lnTo>
                  <a:lnTo>
                    <a:pt x="3512" y="987"/>
                  </a:lnTo>
                  <a:lnTo>
                    <a:pt x="3561" y="1086"/>
                  </a:lnTo>
                  <a:lnTo>
                    <a:pt x="3605" y="1189"/>
                  </a:lnTo>
                  <a:lnTo>
                    <a:pt x="3643" y="1295"/>
                  </a:lnTo>
                  <a:lnTo>
                    <a:pt x="3674" y="1404"/>
                  </a:lnTo>
                  <a:lnTo>
                    <a:pt x="3698" y="1514"/>
                  </a:lnTo>
                  <a:lnTo>
                    <a:pt x="3716" y="1627"/>
                  </a:lnTo>
                  <a:lnTo>
                    <a:pt x="3728" y="1743"/>
                  </a:lnTo>
                  <a:lnTo>
                    <a:pt x="3731" y="1861"/>
                  </a:lnTo>
                  <a:lnTo>
                    <a:pt x="3728" y="1978"/>
                  </a:lnTo>
                  <a:lnTo>
                    <a:pt x="3716" y="2093"/>
                  </a:lnTo>
                  <a:lnTo>
                    <a:pt x="3698" y="2207"/>
                  </a:lnTo>
                  <a:lnTo>
                    <a:pt x="3674" y="2318"/>
                  </a:lnTo>
                  <a:lnTo>
                    <a:pt x="3643" y="2427"/>
                  </a:lnTo>
                  <a:lnTo>
                    <a:pt x="3605" y="2532"/>
                  </a:lnTo>
                  <a:lnTo>
                    <a:pt x="3561" y="2635"/>
                  </a:lnTo>
                  <a:lnTo>
                    <a:pt x="3512" y="2734"/>
                  </a:lnTo>
                  <a:lnTo>
                    <a:pt x="3457" y="2830"/>
                  </a:lnTo>
                  <a:lnTo>
                    <a:pt x="3396" y="2923"/>
                  </a:lnTo>
                  <a:lnTo>
                    <a:pt x="3330" y="3011"/>
                  </a:lnTo>
                  <a:lnTo>
                    <a:pt x="3260" y="3094"/>
                  </a:lnTo>
                  <a:lnTo>
                    <a:pt x="3184" y="3175"/>
                  </a:lnTo>
                  <a:lnTo>
                    <a:pt x="3104" y="3250"/>
                  </a:lnTo>
                  <a:lnTo>
                    <a:pt x="3019" y="3321"/>
                  </a:lnTo>
                  <a:lnTo>
                    <a:pt x="2930" y="3386"/>
                  </a:lnTo>
                  <a:lnTo>
                    <a:pt x="2838" y="3447"/>
                  </a:lnTo>
                  <a:lnTo>
                    <a:pt x="2742" y="3502"/>
                  </a:lnTo>
                  <a:lnTo>
                    <a:pt x="2642" y="3551"/>
                  </a:lnTo>
                  <a:lnTo>
                    <a:pt x="2539" y="3595"/>
                  </a:lnTo>
                  <a:lnTo>
                    <a:pt x="2433" y="3632"/>
                  </a:lnTo>
                  <a:lnTo>
                    <a:pt x="2325" y="3664"/>
                  </a:lnTo>
                  <a:lnTo>
                    <a:pt x="2213" y="3688"/>
                  </a:lnTo>
                  <a:lnTo>
                    <a:pt x="2100" y="3706"/>
                  </a:lnTo>
                  <a:lnTo>
                    <a:pt x="1983" y="3716"/>
                  </a:lnTo>
                  <a:lnTo>
                    <a:pt x="1865" y="3720"/>
                  </a:lnTo>
                  <a:lnTo>
                    <a:pt x="1748" y="3716"/>
                  </a:lnTo>
                  <a:lnTo>
                    <a:pt x="1632" y="3706"/>
                  </a:lnTo>
                  <a:lnTo>
                    <a:pt x="1518" y="3688"/>
                  </a:lnTo>
                  <a:lnTo>
                    <a:pt x="1407" y="3664"/>
                  </a:lnTo>
                  <a:lnTo>
                    <a:pt x="1297" y="3632"/>
                  </a:lnTo>
                  <a:lnTo>
                    <a:pt x="1192" y="3595"/>
                  </a:lnTo>
                  <a:lnTo>
                    <a:pt x="1089" y="3551"/>
                  </a:lnTo>
                  <a:lnTo>
                    <a:pt x="989" y="3502"/>
                  </a:lnTo>
                  <a:lnTo>
                    <a:pt x="893" y="3447"/>
                  </a:lnTo>
                  <a:lnTo>
                    <a:pt x="800" y="3386"/>
                  </a:lnTo>
                  <a:lnTo>
                    <a:pt x="711" y="3321"/>
                  </a:lnTo>
                  <a:lnTo>
                    <a:pt x="627" y="3250"/>
                  </a:lnTo>
                  <a:lnTo>
                    <a:pt x="547" y="3175"/>
                  </a:lnTo>
                  <a:lnTo>
                    <a:pt x="471" y="3094"/>
                  </a:lnTo>
                  <a:lnTo>
                    <a:pt x="400" y="3011"/>
                  </a:lnTo>
                  <a:lnTo>
                    <a:pt x="334" y="2923"/>
                  </a:lnTo>
                  <a:lnTo>
                    <a:pt x="274" y="2830"/>
                  </a:lnTo>
                  <a:lnTo>
                    <a:pt x="218" y="2734"/>
                  </a:lnTo>
                  <a:lnTo>
                    <a:pt x="169" y="2635"/>
                  </a:lnTo>
                  <a:lnTo>
                    <a:pt x="125" y="2532"/>
                  </a:lnTo>
                  <a:lnTo>
                    <a:pt x="88" y="2427"/>
                  </a:lnTo>
                  <a:lnTo>
                    <a:pt x="57" y="2318"/>
                  </a:lnTo>
                  <a:lnTo>
                    <a:pt x="32" y="2207"/>
                  </a:lnTo>
                  <a:lnTo>
                    <a:pt x="15" y="2093"/>
                  </a:lnTo>
                  <a:lnTo>
                    <a:pt x="3" y="1978"/>
                  </a:lnTo>
                  <a:lnTo>
                    <a:pt x="0" y="1861"/>
                  </a:lnTo>
                  <a:lnTo>
                    <a:pt x="3" y="1743"/>
                  </a:lnTo>
                  <a:lnTo>
                    <a:pt x="15" y="1627"/>
                  </a:lnTo>
                  <a:lnTo>
                    <a:pt x="32" y="1514"/>
                  </a:lnTo>
                  <a:lnTo>
                    <a:pt x="57" y="1404"/>
                  </a:lnTo>
                  <a:lnTo>
                    <a:pt x="88" y="1295"/>
                  </a:lnTo>
                  <a:lnTo>
                    <a:pt x="125" y="1189"/>
                  </a:lnTo>
                  <a:lnTo>
                    <a:pt x="169" y="1086"/>
                  </a:lnTo>
                  <a:lnTo>
                    <a:pt x="218" y="987"/>
                  </a:lnTo>
                  <a:lnTo>
                    <a:pt x="274" y="890"/>
                  </a:lnTo>
                  <a:lnTo>
                    <a:pt x="334" y="799"/>
                  </a:lnTo>
                  <a:lnTo>
                    <a:pt x="400" y="711"/>
                  </a:lnTo>
                  <a:lnTo>
                    <a:pt x="471" y="626"/>
                  </a:lnTo>
                  <a:lnTo>
                    <a:pt x="547" y="546"/>
                  </a:lnTo>
                  <a:lnTo>
                    <a:pt x="627" y="471"/>
                  </a:lnTo>
                  <a:lnTo>
                    <a:pt x="711" y="400"/>
                  </a:lnTo>
                  <a:lnTo>
                    <a:pt x="800" y="335"/>
                  </a:lnTo>
                  <a:lnTo>
                    <a:pt x="893" y="274"/>
                  </a:lnTo>
                  <a:lnTo>
                    <a:pt x="989" y="219"/>
                  </a:lnTo>
                  <a:lnTo>
                    <a:pt x="1089" y="170"/>
                  </a:lnTo>
                  <a:lnTo>
                    <a:pt x="1192" y="126"/>
                  </a:lnTo>
                  <a:lnTo>
                    <a:pt x="1297" y="89"/>
                  </a:lnTo>
                  <a:lnTo>
                    <a:pt x="1407" y="58"/>
                  </a:lnTo>
                  <a:lnTo>
                    <a:pt x="1518" y="34"/>
                  </a:lnTo>
                  <a:lnTo>
                    <a:pt x="1632" y="15"/>
                  </a:lnTo>
                  <a:lnTo>
                    <a:pt x="1748" y="5"/>
                  </a:lnTo>
                  <a:lnTo>
                    <a:pt x="18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37" y="673"/>
              <a:ext cx="217" cy="244"/>
            </a:xfrm>
            <a:custGeom>
              <a:avLst/>
              <a:gdLst>
                <a:gd name="T0" fmla="*/ 153 w 1298"/>
                <a:gd name="T1" fmla="*/ 0 h 1464"/>
                <a:gd name="T2" fmla="*/ 184 w 1298"/>
                <a:gd name="T3" fmla="*/ 4 h 1464"/>
                <a:gd name="T4" fmla="*/ 212 w 1298"/>
                <a:gd name="T5" fmla="*/ 12 h 1464"/>
                <a:gd name="T6" fmla="*/ 239 w 1298"/>
                <a:gd name="T7" fmla="*/ 27 h 1464"/>
                <a:gd name="T8" fmla="*/ 262 w 1298"/>
                <a:gd name="T9" fmla="*/ 45 h 1464"/>
                <a:gd name="T10" fmla="*/ 280 w 1298"/>
                <a:gd name="T11" fmla="*/ 68 h 1464"/>
                <a:gd name="T12" fmla="*/ 294 w 1298"/>
                <a:gd name="T13" fmla="*/ 93 h 1464"/>
                <a:gd name="T14" fmla="*/ 303 w 1298"/>
                <a:gd name="T15" fmla="*/ 123 h 1464"/>
                <a:gd name="T16" fmla="*/ 307 w 1298"/>
                <a:gd name="T17" fmla="*/ 153 h 1464"/>
                <a:gd name="T18" fmla="*/ 307 w 1298"/>
                <a:gd name="T19" fmla="*/ 1158 h 1464"/>
                <a:gd name="T20" fmla="*/ 1144 w 1298"/>
                <a:gd name="T21" fmla="*/ 1158 h 1464"/>
                <a:gd name="T22" fmla="*/ 1175 w 1298"/>
                <a:gd name="T23" fmla="*/ 1161 h 1464"/>
                <a:gd name="T24" fmla="*/ 1204 w 1298"/>
                <a:gd name="T25" fmla="*/ 1170 h 1464"/>
                <a:gd name="T26" fmla="*/ 1230 w 1298"/>
                <a:gd name="T27" fmla="*/ 1185 h 1464"/>
                <a:gd name="T28" fmla="*/ 1253 w 1298"/>
                <a:gd name="T29" fmla="*/ 1203 h 1464"/>
                <a:gd name="T30" fmla="*/ 1272 w 1298"/>
                <a:gd name="T31" fmla="*/ 1226 h 1464"/>
                <a:gd name="T32" fmla="*/ 1287 w 1298"/>
                <a:gd name="T33" fmla="*/ 1251 h 1464"/>
                <a:gd name="T34" fmla="*/ 1295 w 1298"/>
                <a:gd name="T35" fmla="*/ 1280 h 1464"/>
                <a:gd name="T36" fmla="*/ 1298 w 1298"/>
                <a:gd name="T37" fmla="*/ 1311 h 1464"/>
                <a:gd name="T38" fmla="*/ 1295 w 1298"/>
                <a:gd name="T39" fmla="*/ 1342 h 1464"/>
                <a:gd name="T40" fmla="*/ 1287 w 1298"/>
                <a:gd name="T41" fmla="*/ 1370 h 1464"/>
                <a:gd name="T42" fmla="*/ 1272 w 1298"/>
                <a:gd name="T43" fmla="*/ 1397 h 1464"/>
                <a:gd name="T44" fmla="*/ 1253 w 1298"/>
                <a:gd name="T45" fmla="*/ 1420 h 1464"/>
                <a:gd name="T46" fmla="*/ 1230 w 1298"/>
                <a:gd name="T47" fmla="*/ 1438 h 1464"/>
                <a:gd name="T48" fmla="*/ 1204 w 1298"/>
                <a:gd name="T49" fmla="*/ 1452 h 1464"/>
                <a:gd name="T50" fmla="*/ 1175 w 1298"/>
                <a:gd name="T51" fmla="*/ 1461 h 1464"/>
                <a:gd name="T52" fmla="*/ 1144 w 1298"/>
                <a:gd name="T53" fmla="*/ 1464 h 1464"/>
                <a:gd name="T54" fmla="*/ 153 w 1298"/>
                <a:gd name="T55" fmla="*/ 1464 h 1464"/>
                <a:gd name="T56" fmla="*/ 122 w 1298"/>
                <a:gd name="T57" fmla="*/ 1461 h 1464"/>
                <a:gd name="T58" fmla="*/ 93 w 1298"/>
                <a:gd name="T59" fmla="*/ 1452 h 1464"/>
                <a:gd name="T60" fmla="*/ 66 w 1298"/>
                <a:gd name="T61" fmla="*/ 1438 h 1464"/>
                <a:gd name="T62" fmla="*/ 45 w 1298"/>
                <a:gd name="T63" fmla="*/ 1420 h 1464"/>
                <a:gd name="T64" fmla="*/ 25 w 1298"/>
                <a:gd name="T65" fmla="*/ 1397 h 1464"/>
                <a:gd name="T66" fmla="*/ 11 w 1298"/>
                <a:gd name="T67" fmla="*/ 1370 h 1464"/>
                <a:gd name="T68" fmla="*/ 2 w 1298"/>
                <a:gd name="T69" fmla="*/ 1342 h 1464"/>
                <a:gd name="T70" fmla="*/ 0 w 1298"/>
                <a:gd name="T71" fmla="*/ 1311 h 1464"/>
                <a:gd name="T72" fmla="*/ 0 w 1298"/>
                <a:gd name="T73" fmla="*/ 153 h 1464"/>
                <a:gd name="T74" fmla="*/ 2 w 1298"/>
                <a:gd name="T75" fmla="*/ 123 h 1464"/>
                <a:gd name="T76" fmla="*/ 11 w 1298"/>
                <a:gd name="T77" fmla="*/ 93 h 1464"/>
                <a:gd name="T78" fmla="*/ 25 w 1298"/>
                <a:gd name="T79" fmla="*/ 68 h 1464"/>
                <a:gd name="T80" fmla="*/ 45 w 1298"/>
                <a:gd name="T81" fmla="*/ 45 h 1464"/>
                <a:gd name="T82" fmla="*/ 66 w 1298"/>
                <a:gd name="T83" fmla="*/ 27 h 1464"/>
                <a:gd name="T84" fmla="*/ 93 w 1298"/>
                <a:gd name="T85" fmla="*/ 12 h 1464"/>
                <a:gd name="T86" fmla="*/ 122 w 1298"/>
                <a:gd name="T87" fmla="*/ 4 h 1464"/>
                <a:gd name="T88" fmla="*/ 153 w 1298"/>
                <a:gd name="T89" fmla="*/ 0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8" h="1464">
                  <a:moveTo>
                    <a:pt x="153" y="0"/>
                  </a:moveTo>
                  <a:lnTo>
                    <a:pt x="184" y="4"/>
                  </a:lnTo>
                  <a:lnTo>
                    <a:pt x="212" y="12"/>
                  </a:lnTo>
                  <a:lnTo>
                    <a:pt x="239" y="27"/>
                  </a:lnTo>
                  <a:lnTo>
                    <a:pt x="262" y="45"/>
                  </a:lnTo>
                  <a:lnTo>
                    <a:pt x="280" y="68"/>
                  </a:lnTo>
                  <a:lnTo>
                    <a:pt x="294" y="93"/>
                  </a:lnTo>
                  <a:lnTo>
                    <a:pt x="303" y="123"/>
                  </a:lnTo>
                  <a:lnTo>
                    <a:pt x="307" y="153"/>
                  </a:lnTo>
                  <a:lnTo>
                    <a:pt x="307" y="1158"/>
                  </a:lnTo>
                  <a:lnTo>
                    <a:pt x="1144" y="1158"/>
                  </a:lnTo>
                  <a:lnTo>
                    <a:pt x="1175" y="1161"/>
                  </a:lnTo>
                  <a:lnTo>
                    <a:pt x="1204" y="1170"/>
                  </a:lnTo>
                  <a:lnTo>
                    <a:pt x="1230" y="1185"/>
                  </a:lnTo>
                  <a:lnTo>
                    <a:pt x="1253" y="1203"/>
                  </a:lnTo>
                  <a:lnTo>
                    <a:pt x="1272" y="1226"/>
                  </a:lnTo>
                  <a:lnTo>
                    <a:pt x="1287" y="1251"/>
                  </a:lnTo>
                  <a:lnTo>
                    <a:pt x="1295" y="1280"/>
                  </a:lnTo>
                  <a:lnTo>
                    <a:pt x="1298" y="1311"/>
                  </a:lnTo>
                  <a:lnTo>
                    <a:pt x="1295" y="1342"/>
                  </a:lnTo>
                  <a:lnTo>
                    <a:pt x="1287" y="1370"/>
                  </a:lnTo>
                  <a:lnTo>
                    <a:pt x="1272" y="1397"/>
                  </a:lnTo>
                  <a:lnTo>
                    <a:pt x="1253" y="1420"/>
                  </a:lnTo>
                  <a:lnTo>
                    <a:pt x="1230" y="1438"/>
                  </a:lnTo>
                  <a:lnTo>
                    <a:pt x="1204" y="1452"/>
                  </a:lnTo>
                  <a:lnTo>
                    <a:pt x="1175" y="1461"/>
                  </a:lnTo>
                  <a:lnTo>
                    <a:pt x="1144" y="1464"/>
                  </a:lnTo>
                  <a:lnTo>
                    <a:pt x="153" y="1464"/>
                  </a:lnTo>
                  <a:lnTo>
                    <a:pt x="122" y="1461"/>
                  </a:lnTo>
                  <a:lnTo>
                    <a:pt x="93" y="1452"/>
                  </a:lnTo>
                  <a:lnTo>
                    <a:pt x="66" y="1438"/>
                  </a:lnTo>
                  <a:lnTo>
                    <a:pt x="45" y="1420"/>
                  </a:lnTo>
                  <a:lnTo>
                    <a:pt x="25" y="1397"/>
                  </a:lnTo>
                  <a:lnTo>
                    <a:pt x="11" y="1370"/>
                  </a:lnTo>
                  <a:lnTo>
                    <a:pt x="2" y="1342"/>
                  </a:lnTo>
                  <a:lnTo>
                    <a:pt x="0" y="1311"/>
                  </a:lnTo>
                  <a:lnTo>
                    <a:pt x="0" y="153"/>
                  </a:lnTo>
                  <a:lnTo>
                    <a:pt x="2" y="123"/>
                  </a:lnTo>
                  <a:lnTo>
                    <a:pt x="11" y="93"/>
                  </a:lnTo>
                  <a:lnTo>
                    <a:pt x="25" y="68"/>
                  </a:lnTo>
                  <a:lnTo>
                    <a:pt x="45" y="45"/>
                  </a:lnTo>
                  <a:lnTo>
                    <a:pt x="66" y="27"/>
                  </a:lnTo>
                  <a:lnTo>
                    <a:pt x="93" y="12"/>
                  </a:lnTo>
                  <a:lnTo>
                    <a:pt x="122" y="4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26"/>
          <p:cNvGrpSpPr>
            <a:grpSpLocks noChangeAspect="1"/>
          </p:cNvGrpSpPr>
          <p:nvPr/>
        </p:nvGrpSpPr>
        <p:grpSpPr bwMode="auto">
          <a:xfrm>
            <a:off x="2667000" y="1751609"/>
            <a:ext cx="478564" cy="315347"/>
            <a:chOff x="0" y="1024"/>
            <a:chExt cx="475" cy="313"/>
          </a:xfrm>
          <a:solidFill>
            <a:schemeClr val="accent5"/>
          </a:solidFill>
        </p:grpSpPr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150" y="1228"/>
              <a:ext cx="217" cy="63"/>
            </a:xfrm>
            <a:custGeom>
              <a:avLst/>
              <a:gdLst>
                <a:gd name="T0" fmla="*/ 0 w 1518"/>
                <a:gd name="T1" fmla="*/ 0 h 442"/>
                <a:gd name="T2" fmla="*/ 1518 w 1518"/>
                <a:gd name="T3" fmla="*/ 0 h 442"/>
                <a:gd name="T4" fmla="*/ 1518 w 1518"/>
                <a:gd name="T5" fmla="*/ 246 h 442"/>
                <a:gd name="T6" fmla="*/ 917 w 1518"/>
                <a:gd name="T7" fmla="*/ 246 h 442"/>
                <a:gd name="T8" fmla="*/ 917 w 1518"/>
                <a:gd name="T9" fmla="*/ 353 h 442"/>
                <a:gd name="T10" fmla="*/ 1457 w 1518"/>
                <a:gd name="T11" fmla="*/ 353 h 442"/>
                <a:gd name="T12" fmla="*/ 1457 w 1518"/>
                <a:gd name="T13" fmla="*/ 442 h 442"/>
                <a:gd name="T14" fmla="*/ 0 w 1518"/>
                <a:gd name="T15" fmla="*/ 442 h 442"/>
                <a:gd name="T16" fmla="*/ 0 w 1518"/>
                <a:gd name="T17" fmla="*/ 353 h 442"/>
                <a:gd name="T18" fmla="*/ 463 w 1518"/>
                <a:gd name="T19" fmla="*/ 353 h 442"/>
                <a:gd name="T20" fmla="*/ 463 w 1518"/>
                <a:gd name="T21" fmla="*/ 246 h 442"/>
                <a:gd name="T22" fmla="*/ 0 w 1518"/>
                <a:gd name="T23" fmla="*/ 246 h 442"/>
                <a:gd name="T24" fmla="*/ 0 w 1518"/>
                <a:gd name="T2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8" h="442">
                  <a:moveTo>
                    <a:pt x="0" y="0"/>
                  </a:moveTo>
                  <a:lnTo>
                    <a:pt x="1518" y="0"/>
                  </a:lnTo>
                  <a:lnTo>
                    <a:pt x="1518" y="246"/>
                  </a:lnTo>
                  <a:lnTo>
                    <a:pt x="917" y="246"/>
                  </a:lnTo>
                  <a:lnTo>
                    <a:pt x="917" y="353"/>
                  </a:lnTo>
                  <a:lnTo>
                    <a:pt x="1457" y="353"/>
                  </a:lnTo>
                  <a:lnTo>
                    <a:pt x="1457" y="442"/>
                  </a:lnTo>
                  <a:lnTo>
                    <a:pt x="0" y="442"/>
                  </a:lnTo>
                  <a:lnTo>
                    <a:pt x="0" y="353"/>
                  </a:lnTo>
                  <a:lnTo>
                    <a:pt x="463" y="353"/>
                  </a:lnTo>
                  <a:lnTo>
                    <a:pt x="463" y="246"/>
                  </a:lnTo>
                  <a:lnTo>
                    <a:pt x="0" y="24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65" y="1024"/>
              <a:ext cx="370" cy="155"/>
            </a:xfrm>
            <a:custGeom>
              <a:avLst/>
              <a:gdLst>
                <a:gd name="T0" fmla="*/ 0 w 2587"/>
                <a:gd name="T1" fmla="*/ 0 h 1079"/>
                <a:gd name="T2" fmla="*/ 2587 w 2587"/>
                <a:gd name="T3" fmla="*/ 0 h 1079"/>
                <a:gd name="T4" fmla="*/ 2587 w 2587"/>
                <a:gd name="T5" fmla="*/ 1079 h 1079"/>
                <a:gd name="T6" fmla="*/ 2398 w 2587"/>
                <a:gd name="T7" fmla="*/ 1079 h 1079"/>
                <a:gd name="T8" fmla="*/ 2398 w 2587"/>
                <a:gd name="T9" fmla="*/ 190 h 1079"/>
                <a:gd name="T10" fmla="*/ 188 w 2587"/>
                <a:gd name="T11" fmla="*/ 190 h 1079"/>
                <a:gd name="T12" fmla="*/ 188 w 2587"/>
                <a:gd name="T13" fmla="*/ 595 h 1079"/>
                <a:gd name="T14" fmla="*/ 0 w 2587"/>
                <a:gd name="T15" fmla="*/ 595 h 1079"/>
                <a:gd name="T16" fmla="*/ 0 w 2587"/>
                <a:gd name="T17" fmla="*/ 0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7" h="1079">
                  <a:moveTo>
                    <a:pt x="0" y="0"/>
                  </a:moveTo>
                  <a:lnTo>
                    <a:pt x="2587" y="0"/>
                  </a:lnTo>
                  <a:lnTo>
                    <a:pt x="2587" y="1079"/>
                  </a:lnTo>
                  <a:lnTo>
                    <a:pt x="2398" y="1079"/>
                  </a:lnTo>
                  <a:lnTo>
                    <a:pt x="2398" y="190"/>
                  </a:lnTo>
                  <a:lnTo>
                    <a:pt x="188" y="190"/>
                  </a:lnTo>
                  <a:lnTo>
                    <a:pt x="188" y="595"/>
                  </a:lnTo>
                  <a:lnTo>
                    <a:pt x="0" y="5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0"/>
            <p:cNvSpPr>
              <a:spLocks noEditPoints="1"/>
            </p:cNvSpPr>
            <p:nvPr/>
          </p:nvSpPr>
          <p:spPr bwMode="auto">
            <a:xfrm>
              <a:off x="0" y="1118"/>
              <a:ext cx="141" cy="213"/>
            </a:xfrm>
            <a:custGeom>
              <a:avLst/>
              <a:gdLst>
                <a:gd name="T0" fmla="*/ 515 w 988"/>
                <a:gd name="T1" fmla="*/ 1320 h 1491"/>
                <a:gd name="T2" fmla="*/ 500 w 988"/>
                <a:gd name="T3" fmla="*/ 1323 h 1491"/>
                <a:gd name="T4" fmla="*/ 487 w 988"/>
                <a:gd name="T5" fmla="*/ 1330 h 1491"/>
                <a:gd name="T6" fmla="*/ 476 w 988"/>
                <a:gd name="T7" fmla="*/ 1340 h 1491"/>
                <a:gd name="T8" fmla="*/ 470 w 988"/>
                <a:gd name="T9" fmla="*/ 1354 h 1491"/>
                <a:gd name="T10" fmla="*/ 467 w 988"/>
                <a:gd name="T11" fmla="*/ 1368 h 1491"/>
                <a:gd name="T12" fmla="*/ 470 w 988"/>
                <a:gd name="T13" fmla="*/ 1384 h 1491"/>
                <a:gd name="T14" fmla="*/ 476 w 988"/>
                <a:gd name="T15" fmla="*/ 1396 h 1491"/>
                <a:gd name="T16" fmla="*/ 487 w 988"/>
                <a:gd name="T17" fmla="*/ 1406 h 1491"/>
                <a:gd name="T18" fmla="*/ 500 w 988"/>
                <a:gd name="T19" fmla="*/ 1414 h 1491"/>
                <a:gd name="T20" fmla="*/ 515 w 988"/>
                <a:gd name="T21" fmla="*/ 1416 h 1491"/>
                <a:gd name="T22" fmla="*/ 530 w 988"/>
                <a:gd name="T23" fmla="*/ 1414 h 1491"/>
                <a:gd name="T24" fmla="*/ 543 w 988"/>
                <a:gd name="T25" fmla="*/ 1407 h 1491"/>
                <a:gd name="T26" fmla="*/ 554 w 988"/>
                <a:gd name="T27" fmla="*/ 1397 h 1491"/>
                <a:gd name="T28" fmla="*/ 560 w 988"/>
                <a:gd name="T29" fmla="*/ 1384 h 1491"/>
                <a:gd name="T30" fmla="*/ 563 w 988"/>
                <a:gd name="T31" fmla="*/ 1368 h 1491"/>
                <a:gd name="T32" fmla="*/ 560 w 988"/>
                <a:gd name="T33" fmla="*/ 1354 h 1491"/>
                <a:gd name="T34" fmla="*/ 554 w 988"/>
                <a:gd name="T35" fmla="*/ 1340 h 1491"/>
                <a:gd name="T36" fmla="*/ 543 w 988"/>
                <a:gd name="T37" fmla="*/ 1330 h 1491"/>
                <a:gd name="T38" fmla="*/ 530 w 988"/>
                <a:gd name="T39" fmla="*/ 1323 h 1491"/>
                <a:gd name="T40" fmla="*/ 515 w 988"/>
                <a:gd name="T41" fmla="*/ 1320 h 1491"/>
                <a:gd name="T42" fmla="*/ 143 w 988"/>
                <a:gd name="T43" fmla="*/ 144 h 1491"/>
                <a:gd name="T44" fmla="*/ 143 w 988"/>
                <a:gd name="T45" fmla="*/ 1244 h 1491"/>
                <a:gd name="T46" fmla="*/ 845 w 988"/>
                <a:gd name="T47" fmla="*/ 1244 h 1491"/>
                <a:gd name="T48" fmla="*/ 845 w 988"/>
                <a:gd name="T49" fmla="*/ 144 h 1491"/>
                <a:gd name="T50" fmla="*/ 143 w 988"/>
                <a:gd name="T51" fmla="*/ 144 h 1491"/>
                <a:gd name="T52" fmla="*/ 0 w 988"/>
                <a:gd name="T53" fmla="*/ 0 h 1491"/>
                <a:gd name="T54" fmla="*/ 988 w 988"/>
                <a:gd name="T55" fmla="*/ 0 h 1491"/>
                <a:gd name="T56" fmla="*/ 988 w 988"/>
                <a:gd name="T57" fmla="*/ 1491 h 1491"/>
                <a:gd name="T58" fmla="*/ 0 w 988"/>
                <a:gd name="T59" fmla="*/ 1491 h 1491"/>
                <a:gd name="T60" fmla="*/ 0 w 988"/>
                <a:gd name="T61" fmla="*/ 0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8" h="1491">
                  <a:moveTo>
                    <a:pt x="515" y="1320"/>
                  </a:moveTo>
                  <a:lnTo>
                    <a:pt x="500" y="1323"/>
                  </a:lnTo>
                  <a:lnTo>
                    <a:pt x="487" y="1330"/>
                  </a:lnTo>
                  <a:lnTo>
                    <a:pt x="476" y="1340"/>
                  </a:lnTo>
                  <a:lnTo>
                    <a:pt x="470" y="1354"/>
                  </a:lnTo>
                  <a:lnTo>
                    <a:pt x="467" y="1368"/>
                  </a:lnTo>
                  <a:lnTo>
                    <a:pt x="470" y="1384"/>
                  </a:lnTo>
                  <a:lnTo>
                    <a:pt x="476" y="1396"/>
                  </a:lnTo>
                  <a:lnTo>
                    <a:pt x="487" y="1406"/>
                  </a:lnTo>
                  <a:lnTo>
                    <a:pt x="500" y="1414"/>
                  </a:lnTo>
                  <a:lnTo>
                    <a:pt x="515" y="1416"/>
                  </a:lnTo>
                  <a:lnTo>
                    <a:pt x="530" y="1414"/>
                  </a:lnTo>
                  <a:lnTo>
                    <a:pt x="543" y="1407"/>
                  </a:lnTo>
                  <a:lnTo>
                    <a:pt x="554" y="1397"/>
                  </a:lnTo>
                  <a:lnTo>
                    <a:pt x="560" y="1384"/>
                  </a:lnTo>
                  <a:lnTo>
                    <a:pt x="563" y="1368"/>
                  </a:lnTo>
                  <a:lnTo>
                    <a:pt x="560" y="1354"/>
                  </a:lnTo>
                  <a:lnTo>
                    <a:pt x="554" y="1340"/>
                  </a:lnTo>
                  <a:lnTo>
                    <a:pt x="543" y="1330"/>
                  </a:lnTo>
                  <a:lnTo>
                    <a:pt x="530" y="1323"/>
                  </a:lnTo>
                  <a:lnTo>
                    <a:pt x="515" y="1320"/>
                  </a:lnTo>
                  <a:close/>
                  <a:moveTo>
                    <a:pt x="143" y="144"/>
                  </a:moveTo>
                  <a:lnTo>
                    <a:pt x="143" y="1244"/>
                  </a:lnTo>
                  <a:lnTo>
                    <a:pt x="845" y="1244"/>
                  </a:lnTo>
                  <a:lnTo>
                    <a:pt x="845" y="144"/>
                  </a:lnTo>
                  <a:lnTo>
                    <a:pt x="143" y="144"/>
                  </a:lnTo>
                  <a:close/>
                  <a:moveTo>
                    <a:pt x="0" y="0"/>
                  </a:moveTo>
                  <a:lnTo>
                    <a:pt x="988" y="0"/>
                  </a:lnTo>
                  <a:lnTo>
                    <a:pt x="988" y="1491"/>
                  </a:lnTo>
                  <a:lnTo>
                    <a:pt x="0" y="14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1"/>
            <p:cNvSpPr>
              <a:spLocks noEditPoints="1"/>
            </p:cNvSpPr>
            <p:nvPr/>
          </p:nvSpPr>
          <p:spPr bwMode="auto">
            <a:xfrm>
              <a:off x="376" y="1187"/>
              <a:ext cx="99" cy="150"/>
            </a:xfrm>
            <a:custGeom>
              <a:avLst/>
              <a:gdLst>
                <a:gd name="T0" fmla="*/ 338 w 689"/>
                <a:gd name="T1" fmla="*/ 936 h 1050"/>
                <a:gd name="T2" fmla="*/ 320 w 689"/>
                <a:gd name="T3" fmla="*/ 954 h 1050"/>
                <a:gd name="T4" fmla="*/ 320 w 689"/>
                <a:gd name="T5" fmla="*/ 982 h 1050"/>
                <a:gd name="T6" fmla="*/ 338 w 689"/>
                <a:gd name="T7" fmla="*/ 1002 h 1050"/>
                <a:gd name="T8" fmla="*/ 366 w 689"/>
                <a:gd name="T9" fmla="*/ 1002 h 1050"/>
                <a:gd name="T10" fmla="*/ 386 w 689"/>
                <a:gd name="T11" fmla="*/ 982 h 1050"/>
                <a:gd name="T12" fmla="*/ 386 w 689"/>
                <a:gd name="T13" fmla="*/ 954 h 1050"/>
                <a:gd name="T14" fmla="*/ 366 w 689"/>
                <a:gd name="T15" fmla="*/ 936 h 1050"/>
                <a:gd name="T16" fmla="*/ 100 w 689"/>
                <a:gd name="T17" fmla="*/ 160 h 1050"/>
                <a:gd name="T18" fmla="*/ 124 w 689"/>
                <a:gd name="T19" fmla="*/ 882 h 1050"/>
                <a:gd name="T20" fmla="*/ 188 w 689"/>
                <a:gd name="T21" fmla="*/ 882 h 1050"/>
                <a:gd name="T22" fmla="*/ 269 w 689"/>
                <a:gd name="T23" fmla="*/ 882 h 1050"/>
                <a:gd name="T24" fmla="*/ 361 w 689"/>
                <a:gd name="T25" fmla="*/ 882 h 1050"/>
                <a:gd name="T26" fmla="*/ 456 w 689"/>
                <a:gd name="T27" fmla="*/ 882 h 1050"/>
                <a:gd name="T28" fmla="*/ 547 w 689"/>
                <a:gd name="T29" fmla="*/ 882 h 1050"/>
                <a:gd name="T30" fmla="*/ 589 w 689"/>
                <a:gd name="T31" fmla="*/ 160 h 1050"/>
                <a:gd name="T32" fmla="*/ 269 w 689"/>
                <a:gd name="T33" fmla="*/ 95 h 1050"/>
                <a:gd name="T34" fmla="*/ 447 w 689"/>
                <a:gd name="T35" fmla="*/ 108 h 1050"/>
                <a:gd name="T36" fmla="*/ 269 w 689"/>
                <a:gd name="T37" fmla="*/ 95 h 1050"/>
                <a:gd name="T38" fmla="*/ 355 w 689"/>
                <a:gd name="T39" fmla="*/ 44 h 1050"/>
                <a:gd name="T40" fmla="*/ 347 w 689"/>
                <a:gd name="T41" fmla="*/ 48 h 1050"/>
                <a:gd name="T42" fmla="*/ 343 w 689"/>
                <a:gd name="T43" fmla="*/ 55 h 1050"/>
                <a:gd name="T44" fmla="*/ 344 w 689"/>
                <a:gd name="T45" fmla="*/ 63 h 1050"/>
                <a:gd name="T46" fmla="*/ 349 w 689"/>
                <a:gd name="T47" fmla="*/ 71 h 1050"/>
                <a:gd name="T48" fmla="*/ 359 w 689"/>
                <a:gd name="T49" fmla="*/ 74 h 1050"/>
                <a:gd name="T50" fmla="*/ 367 w 689"/>
                <a:gd name="T51" fmla="*/ 71 h 1050"/>
                <a:gd name="T52" fmla="*/ 372 w 689"/>
                <a:gd name="T53" fmla="*/ 63 h 1050"/>
                <a:gd name="T54" fmla="*/ 373 w 689"/>
                <a:gd name="T55" fmla="*/ 55 h 1050"/>
                <a:gd name="T56" fmla="*/ 369 w 689"/>
                <a:gd name="T57" fmla="*/ 48 h 1050"/>
                <a:gd name="T58" fmla="*/ 362 w 689"/>
                <a:gd name="T59" fmla="*/ 44 h 1050"/>
                <a:gd name="T60" fmla="*/ 0 w 689"/>
                <a:gd name="T61" fmla="*/ 0 h 1050"/>
                <a:gd name="T62" fmla="*/ 689 w 689"/>
                <a:gd name="T63" fmla="*/ 1050 h 1050"/>
                <a:gd name="T64" fmla="*/ 0 w 689"/>
                <a:gd name="T65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89" h="1050">
                  <a:moveTo>
                    <a:pt x="353" y="933"/>
                  </a:moveTo>
                  <a:lnTo>
                    <a:pt x="338" y="936"/>
                  </a:lnTo>
                  <a:lnTo>
                    <a:pt x="327" y="943"/>
                  </a:lnTo>
                  <a:lnTo>
                    <a:pt x="320" y="954"/>
                  </a:lnTo>
                  <a:lnTo>
                    <a:pt x="316" y="969"/>
                  </a:lnTo>
                  <a:lnTo>
                    <a:pt x="320" y="982"/>
                  </a:lnTo>
                  <a:lnTo>
                    <a:pt x="327" y="994"/>
                  </a:lnTo>
                  <a:lnTo>
                    <a:pt x="338" y="1002"/>
                  </a:lnTo>
                  <a:lnTo>
                    <a:pt x="353" y="1005"/>
                  </a:lnTo>
                  <a:lnTo>
                    <a:pt x="366" y="1002"/>
                  </a:lnTo>
                  <a:lnTo>
                    <a:pt x="377" y="994"/>
                  </a:lnTo>
                  <a:lnTo>
                    <a:pt x="386" y="982"/>
                  </a:lnTo>
                  <a:lnTo>
                    <a:pt x="388" y="969"/>
                  </a:lnTo>
                  <a:lnTo>
                    <a:pt x="386" y="954"/>
                  </a:lnTo>
                  <a:lnTo>
                    <a:pt x="377" y="943"/>
                  </a:lnTo>
                  <a:lnTo>
                    <a:pt x="366" y="936"/>
                  </a:lnTo>
                  <a:lnTo>
                    <a:pt x="353" y="933"/>
                  </a:lnTo>
                  <a:close/>
                  <a:moveTo>
                    <a:pt x="100" y="160"/>
                  </a:moveTo>
                  <a:lnTo>
                    <a:pt x="100" y="882"/>
                  </a:lnTo>
                  <a:lnTo>
                    <a:pt x="124" y="882"/>
                  </a:lnTo>
                  <a:lnTo>
                    <a:pt x="153" y="882"/>
                  </a:lnTo>
                  <a:lnTo>
                    <a:pt x="188" y="882"/>
                  </a:lnTo>
                  <a:lnTo>
                    <a:pt x="227" y="882"/>
                  </a:lnTo>
                  <a:lnTo>
                    <a:pt x="269" y="882"/>
                  </a:lnTo>
                  <a:lnTo>
                    <a:pt x="314" y="882"/>
                  </a:lnTo>
                  <a:lnTo>
                    <a:pt x="361" y="882"/>
                  </a:lnTo>
                  <a:lnTo>
                    <a:pt x="408" y="882"/>
                  </a:lnTo>
                  <a:lnTo>
                    <a:pt x="456" y="882"/>
                  </a:lnTo>
                  <a:lnTo>
                    <a:pt x="502" y="882"/>
                  </a:lnTo>
                  <a:lnTo>
                    <a:pt x="547" y="882"/>
                  </a:lnTo>
                  <a:lnTo>
                    <a:pt x="589" y="881"/>
                  </a:lnTo>
                  <a:lnTo>
                    <a:pt x="589" y="160"/>
                  </a:lnTo>
                  <a:lnTo>
                    <a:pt x="100" y="160"/>
                  </a:lnTo>
                  <a:close/>
                  <a:moveTo>
                    <a:pt x="269" y="95"/>
                  </a:moveTo>
                  <a:lnTo>
                    <a:pt x="269" y="108"/>
                  </a:lnTo>
                  <a:lnTo>
                    <a:pt x="447" y="108"/>
                  </a:lnTo>
                  <a:lnTo>
                    <a:pt x="447" y="95"/>
                  </a:lnTo>
                  <a:lnTo>
                    <a:pt x="269" y="95"/>
                  </a:lnTo>
                  <a:close/>
                  <a:moveTo>
                    <a:pt x="359" y="44"/>
                  </a:moveTo>
                  <a:lnTo>
                    <a:pt x="355" y="44"/>
                  </a:lnTo>
                  <a:lnTo>
                    <a:pt x="350" y="46"/>
                  </a:lnTo>
                  <a:lnTo>
                    <a:pt x="347" y="48"/>
                  </a:lnTo>
                  <a:lnTo>
                    <a:pt x="345" y="51"/>
                  </a:lnTo>
                  <a:lnTo>
                    <a:pt x="343" y="55"/>
                  </a:lnTo>
                  <a:lnTo>
                    <a:pt x="343" y="58"/>
                  </a:lnTo>
                  <a:lnTo>
                    <a:pt x="344" y="63"/>
                  </a:lnTo>
                  <a:lnTo>
                    <a:pt x="346" y="68"/>
                  </a:lnTo>
                  <a:lnTo>
                    <a:pt x="349" y="71"/>
                  </a:lnTo>
                  <a:lnTo>
                    <a:pt x="354" y="73"/>
                  </a:lnTo>
                  <a:lnTo>
                    <a:pt x="359" y="74"/>
                  </a:lnTo>
                  <a:lnTo>
                    <a:pt x="363" y="73"/>
                  </a:lnTo>
                  <a:lnTo>
                    <a:pt x="367" y="71"/>
                  </a:lnTo>
                  <a:lnTo>
                    <a:pt x="370" y="68"/>
                  </a:lnTo>
                  <a:lnTo>
                    <a:pt x="372" y="63"/>
                  </a:lnTo>
                  <a:lnTo>
                    <a:pt x="373" y="58"/>
                  </a:lnTo>
                  <a:lnTo>
                    <a:pt x="373" y="55"/>
                  </a:lnTo>
                  <a:lnTo>
                    <a:pt x="371" y="51"/>
                  </a:lnTo>
                  <a:lnTo>
                    <a:pt x="369" y="48"/>
                  </a:lnTo>
                  <a:lnTo>
                    <a:pt x="366" y="46"/>
                  </a:lnTo>
                  <a:lnTo>
                    <a:pt x="362" y="44"/>
                  </a:lnTo>
                  <a:lnTo>
                    <a:pt x="359" y="44"/>
                  </a:lnTo>
                  <a:close/>
                  <a:moveTo>
                    <a:pt x="0" y="0"/>
                  </a:moveTo>
                  <a:lnTo>
                    <a:pt x="689" y="0"/>
                  </a:lnTo>
                  <a:lnTo>
                    <a:pt x="689" y="1050"/>
                  </a:lnTo>
                  <a:lnTo>
                    <a:pt x="0" y="10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" name="Freeform 36"/>
          <p:cNvSpPr>
            <a:spLocks noEditPoints="1"/>
          </p:cNvSpPr>
          <p:nvPr/>
        </p:nvSpPr>
        <p:spPr bwMode="auto">
          <a:xfrm>
            <a:off x="1581660" y="978207"/>
            <a:ext cx="437672" cy="462581"/>
          </a:xfrm>
          <a:custGeom>
            <a:avLst/>
            <a:gdLst>
              <a:gd name="T0" fmla="*/ 2696 w 2974"/>
              <a:gd name="T1" fmla="*/ 2647 h 3175"/>
              <a:gd name="T2" fmla="*/ 2653 w 2974"/>
              <a:gd name="T3" fmla="*/ 2702 h 3175"/>
              <a:gd name="T4" fmla="*/ 2653 w 2974"/>
              <a:gd name="T5" fmla="*/ 2768 h 3175"/>
              <a:gd name="T6" fmla="*/ 2696 w 2974"/>
              <a:gd name="T7" fmla="*/ 2823 h 3175"/>
              <a:gd name="T8" fmla="*/ 2761 w 2974"/>
              <a:gd name="T9" fmla="*/ 2837 h 3175"/>
              <a:gd name="T10" fmla="*/ 2822 w 2974"/>
              <a:gd name="T11" fmla="*/ 2808 h 3175"/>
              <a:gd name="T12" fmla="*/ 2852 w 2974"/>
              <a:gd name="T13" fmla="*/ 2746 h 3175"/>
              <a:gd name="T14" fmla="*/ 2836 w 2974"/>
              <a:gd name="T15" fmla="*/ 2680 h 3175"/>
              <a:gd name="T16" fmla="*/ 2783 w 2974"/>
              <a:gd name="T17" fmla="*/ 2637 h 3175"/>
              <a:gd name="T18" fmla="*/ 541 w 2974"/>
              <a:gd name="T19" fmla="*/ 0 h 3175"/>
              <a:gd name="T20" fmla="*/ 1190 w 2974"/>
              <a:gd name="T21" fmla="*/ 816 h 3175"/>
              <a:gd name="T22" fmla="*/ 2426 w 2974"/>
              <a:gd name="T23" fmla="*/ 379 h 3175"/>
              <a:gd name="T24" fmla="*/ 2762 w 2974"/>
              <a:gd name="T25" fmla="*/ 718 h 3175"/>
              <a:gd name="T26" fmla="*/ 2912 w 2974"/>
              <a:gd name="T27" fmla="*/ 2566 h 3175"/>
              <a:gd name="T28" fmla="*/ 2948 w 2974"/>
              <a:gd name="T29" fmla="*/ 2621 h 3175"/>
              <a:gd name="T30" fmla="*/ 2974 w 2974"/>
              <a:gd name="T31" fmla="*/ 2715 h 3175"/>
              <a:gd name="T32" fmla="*/ 2960 w 2974"/>
              <a:gd name="T33" fmla="*/ 2810 h 3175"/>
              <a:gd name="T34" fmla="*/ 2907 w 2974"/>
              <a:gd name="T35" fmla="*/ 2894 h 3175"/>
              <a:gd name="T36" fmla="*/ 2824 w 2974"/>
              <a:gd name="T37" fmla="*/ 2949 h 3175"/>
              <a:gd name="T38" fmla="*/ 2730 w 2974"/>
              <a:gd name="T39" fmla="*/ 2962 h 3175"/>
              <a:gd name="T40" fmla="*/ 2637 w 2974"/>
              <a:gd name="T41" fmla="*/ 2936 h 3175"/>
              <a:gd name="T42" fmla="*/ 2582 w 2974"/>
              <a:gd name="T43" fmla="*/ 2898 h 3175"/>
              <a:gd name="T44" fmla="*/ 1459 w 2974"/>
              <a:gd name="T45" fmla="*/ 2121 h 3175"/>
              <a:gd name="T46" fmla="*/ 1211 w 2974"/>
              <a:gd name="T47" fmla="*/ 2271 h 3175"/>
              <a:gd name="T48" fmla="*/ 1157 w 2974"/>
              <a:gd name="T49" fmla="*/ 2357 h 3175"/>
              <a:gd name="T50" fmla="*/ 1075 w 2974"/>
              <a:gd name="T51" fmla="*/ 2460 h 3175"/>
              <a:gd name="T52" fmla="*/ 974 w 2974"/>
              <a:gd name="T53" fmla="*/ 2572 h 3175"/>
              <a:gd name="T54" fmla="*/ 864 w 2974"/>
              <a:gd name="T55" fmla="*/ 2683 h 3175"/>
              <a:gd name="T56" fmla="*/ 754 w 2974"/>
              <a:gd name="T57" fmla="*/ 2786 h 3175"/>
              <a:gd name="T58" fmla="*/ 651 w 2974"/>
              <a:gd name="T59" fmla="*/ 2868 h 3175"/>
              <a:gd name="T60" fmla="*/ 566 w 2974"/>
              <a:gd name="T61" fmla="*/ 2923 h 3175"/>
              <a:gd name="T62" fmla="*/ 418 w 2974"/>
              <a:gd name="T63" fmla="*/ 3175 h 3175"/>
              <a:gd name="T64" fmla="*/ 238 w 2974"/>
              <a:gd name="T65" fmla="*/ 2625 h 3175"/>
              <a:gd name="T66" fmla="*/ 280 w 2974"/>
              <a:gd name="T67" fmla="*/ 2546 h 3175"/>
              <a:gd name="T68" fmla="*/ 355 w 2974"/>
              <a:gd name="T69" fmla="*/ 2448 h 3175"/>
              <a:gd name="T70" fmla="*/ 450 w 2974"/>
              <a:gd name="T71" fmla="*/ 2338 h 3175"/>
              <a:gd name="T72" fmla="*/ 558 w 2974"/>
              <a:gd name="T73" fmla="*/ 2225 h 3175"/>
              <a:gd name="T74" fmla="*/ 669 w 2974"/>
              <a:gd name="T75" fmla="*/ 2119 h 3175"/>
              <a:gd name="T76" fmla="*/ 775 w 2974"/>
              <a:gd name="T77" fmla="*/ 2029 h 3175"/>
              <a:gd name="T78" fmla="*/ 867 w 2974"/>
              <a:gd name="T79" fmla="*/ 1964 h 3175"/>
              <a:gd name="T80" fmla="*/ 859 w 2974"/>
              <a:gd name="T81" fmla="*/ 1882 h 3175"/>
              <a:gd name="T82" fmla="*/ 1339 w 2974"/>
              <a:gd name="T83" fmla="*/ 1635 h 3175"/>
              <a:gd name="T84" fmla="*/ 240 w 2974"/>
              <a:gd name="T85" fmla="*/ 1135 h 3175"/>
              <a:gd name="T86" fmla="*/ 480 w 2974"/>
              <a:gd name="T87" fmla="*/ 759 h 3175"/>
              <a:gd name="T88" fmla="*/ 541 w 2974"/>
              <a:gd name="T89" fmla="*/ 0 h 3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74" h="3175">
                <a:moveTo>
                  <a:pt x="2738" y="2632"/>
                </a:moveTo>
                <a:lnTo>
                  <a:pt x="2716" y="2637"/>
                </a:lnTo>
                <a:lnTo>
                  <a:pt x="2696" y="2647"/>
                </a:lnTo>
                <a:lnTo>
                  <a:pt x="2676" y="2662"/>
                </a:lnTo>
                <a:lnTo>
                  <a:pt x="2662" y="2680"/>
                </a:lnTo>
                <a:lnTo>
                  <a:pt x="2653" y="2702"/>
                </a:lnTo>
                <a:lnTo>
                  <a:pt x="2648" y="2724"/>
                </a:lnTo>
                <a:lnTo>
                  <a:pt x="2649" y="2746"/>
                </a:lnTo>
                <a:lnTo>
                  <a:pt x="2653" y="2768"/>
                </a:lnTo>
                <a:lnTo>
                  <a:pt x="2663" y="2789"/>
                </a:lnTo>
                <a:lnTo>
                  <a:pt x="2677" y="2808"/>
                </a:lnTo>
                <a:lnTo>
                  <a:pt x="2696" y="2823"/>
                </a:lnTo>
                <a:lnTo>
                  <a:pt x="2717" y="2833"/>
                </a:lnTo>
                <a:lnTo>
                  <a:pt x="2738" y="2837"/>
                </a:lnTo>
                <a:lnTo>
                  <a:pt x="2761" y="2837"/>
                </a:lnTo>
                <a:lnTo>
                  <a:pt x="2783" y="2832"/>
                </a:lnTo>
                <a:lnTo>
                  <a:pt x="2804" y="2823"/>
                </a:lnTo>
                <a:lnTo>
                  <a:pt x="2822" y="2808"/>
                </a:lnTo>
                <a:lnTo>
                  <a:pt x="2836" y="2789"/>
                </a:lnTo>
                <a:lnTo>
                  <a:pt x="2846" y="2768"/>
                </a:lnTo>
                <a:lnTo>
                  <a:pt x="2852" y="2746"/>
                </a:lnTo>
                <a:lnTo>
                  <a:pt x="2852" y="2724"/>
                </a:lnTo>
                <a:lnTo>
                  <a:pt x="2846" y="2701"/>
                </a:lnTo>
                <a:lnTo>
                  <a:pt x="2836" y="2680"/>
                </a:lnTo>
                <a:lnTo>
                  <a:pt x="2822" y="2662"/>
                </a:lnTo>
                <a:lnTo>
                  <a:pt x="2804" y="2647"/>
                </a:lnTo>
                <a:lnTo>
                  <a:pt x="2783" y="2637"/>
                </a:lnTo>
                <a:lnTo>
                  <a:pt x="2761" y="2632"/>
                </a:lnTo>
                <a:lnTo>
                  <a:pt x="2738" y="2632"/>
                </a:lnTo>
                <a:close/>
                <a:moveTo>
                  <a:pt x="541" y="0"/>
                </a:moveTo>
                <a:lnTo>
                  <a:pt x="541" y="0"/>
                </a:lnTo>
                <a:lnTo>
                  <a:pt x="1188" y="175"/>
                </a:lnTo>
                <a:lnTo>
                  <a:pt x="1190" y="816"/>
                </a:lnTo>
                <a:lnTo>
                  <a:pt x="1667" y="1301"/>
                </a:lnTo>
                <a:lnTo>
                  <a:pt x="2149" y="815"/>
                </a:lnTo>
                <a:lnTo>
                  <a:pt x="2426" y="379"/>
                </a:lnTo>
                <a:lnTo>
                  <a:pt x="2734" y="205"/>
                </a:lnTo>
                <a:lnTo>
                  <a:pt x="2933" y="407"/>
                </a:lnTo>
                <a:lnTo>
                  <a:pt x="2762" y="718"/>
                </a:lnTo>
                <a:lnTo>
                  <a:pt x="2331" y="999"/>
                </a:lnTo>
                <a:lnTo>
                  <a:pt x="1850" y="1487"/>
                </a:lnTo>
                <a:lnTo>
                  <a:pt x="2912" y="2566"/>
                </a:lnTo>
                <a:lnTo>
                  <a:pt x="2910" y="2567"/>
                </a:lnTo>
                <a:lnTo>
                  <a:pt x="2931" y="2593"/>
                </a:lnTo>
                <a:lnTo>
                  <a:pt x="2948" y="2621"/>
                </a:lnTo>
                <a:lnTo>
                  <a:pt x="2962" y="2651"/>
                </a:lnTo>
                <a:lnTo>
                  <a:pt x="2970" y="2683"/>
                </a:lnTo>
                <a:lnTo>
                  <a:pt x="2974" y="2715"/>
                </a:lnTo>
                <a:lnTo>
                  <a:pt x="2974" y="2747"/>
                </a:lnTo>
                <a:lnTo>
                  <a:pt x="2969" y="2779"/>
                </a:lnTo>
                <a:lnTo>
                  <a:pt x="2960" y="2810"/>
                </a:lnTo>
                <a:lnTo>
                  <a:pt x="2946" y="2840"/>
                </a:lnTo>
                <a:lnTo>
                  <a:pt x="2929" y="2868"/>
                </a:lnTo>
                <a:lnTo>
                  <a:pt x="2907" y="2894"/>
                </a:lnTo>
                <a:lnTo>
                  <a:pt x="2881" y="2917"/>
                </a:lnTo>
                <a:lnTo>
                  <a:pt x="2854" y="2935"/>
                </a:lnTo>
                <a:lnTo>
                  <a:pt x="2824" y="2949"/>
                </a:lnTo>
                <a:lnTo>
                  <a:pt x="2793" y="2957"/>
                </a:lnTo>
                <a:lnTo>
                  <a:pt x="2762" y="2962"/>
                </a:lnTo>
                <a:lnTo>
                  <a:pt x="2730" y="2962"/>
                </a:lnTo>
                <a:lnTo>
                  <a:pt x="2699" y="2958"/>
                </a:lnTo>
                <a:lnTo>
                  <a:pt x="2668" y="2949"/>
                </a:lnTo>
                <a:lnTo>
                  <a:pt x="2637" y="2936"/>
                </a:lnTo>
                <a:lnTo>
                  <a:pt x="2610" y="2918"/>
                </a:lnTo>
                <a:lnTo>
                  <a:pt x="2584" y="2896"/>
                </a:lnTo>
                <a:lnTo>
                  <a:pt x="2582" y="2898"/>
                </a:lnTo>
                <a:lnTo>
                  <a:pt x="1521" y="1820"/>
                </a:lnTo>
                <a:lnTo>
                  <a:pt x="1342" y="2001"/>
                </a:lnTo>
                <a:lnTo>
                  <a:pt x="1459" y="2121"/>
                </a:lnTo>
                <a:lnTo>
                  <a:pt x="1277" y="2305"/>
                </a:lnTo>
                <a:lnTo>
                  <a:pt x="1221" y="2248"/>
                </a:lnTo>
                <a:lnTo>
                  <a:pt x="1211" y="2271"/>
                </a:lnTo>
                <a:lnTo>
                  <a:pt x="1196" y="2297"/>
                </a:lnTo>
                <a:lnTo>
                  <a:pt x="1178" y="2325"/>
                </a:lnTo>
                <a:lnTo>
                  <a:pt x="1157" y="2357"/>
                </a:lnTo>
                <a:lnTo>
                  <a:pt x="1132" y="2390"/>
                </a:lnTo>
                <a:lnTo>
                  <a:pt x="1105" y="2424"/>
                </a:lnTo>
                <a:lnTo>
                  <a:pt x="1075" y="2460"/>
                </a:lnTo>
                <a:lnTo>
                  <a:pt x="1042" y="2498"/>
                </a:lnTo>
                <a:lnTo>
                  <a:pt x="1010" y="2535"/>
                </a:lnTo>
                <a:lnTo>
                  <a:pt x="974" y="2572"/>
                </a:lnTo>
                <a:lnTo>
                  <a:pt x="938" y="2610"/>
                </a:lnTo>
                <a:lnTo>
                  <a:pt x="902" y="2647"/>
                </a:lnTo>
                <a:lnTo>
                  <a:pt x="864" y="2683"/>
                </a:lnTo>
                <a:lnTo>
                  <a:pt x="827" y="2720"/>
                </a:lnTo>
                <a:lnTo>
                  <a:pt x="789" y="2754"/>
                </a:lnTo>
                <a:lnTo>
                  <a:pt x="754" y="2786"/>
                </a:lnTo>
                <a:lnTo>
                  <a:pt x="718" y="2816"/>
                </a:lnTo>
                <a:lnTo>
                  <a:pt x="683" y="2843"/>
                </a:lnTo>
                <a:lnTo>
                  <a:pt x="651" y="2868"/>
                </a:lnTo>
                <a:lnTo>
                  <a:pt x="620" y="2890"/>
                </a:lnTo>
                <a:lnTo>
                  <a:pt x="592" y="2908"/>
                </a:lnTo>
                <a:lnTo>
                  <a:pt x="566" y="2923"/>
                </a:lnTo>
                <a:lnTo>
                  <a:pt x="543" y="2933"/>
                </a:lnTo>
                <a:lnTo>
                  <a:pt x="600" y="2990"/>
                </a:lnTo>
                <a:lnTo>
                  <a:pt x="418" y="3175"/>
                </a:lnTo>
                <a:lnTo>
                  <a:pt x="0" y="2752"/>
                </a:lnTo>
                <a:lnTo>
                  <a:pt x="182" y="2568"/>
                </a:lnTo>
                <a:lnTo>
                  <a:pt x="238" y="2625"/>
                </a:lnTo>
                <a:lnTo>
                  <a:pt x="248" y="2601"/>
                </a:lnTo>
                <a:lnTo>
                  <a:pt x="263" y="2575"/>
                </a:lnTo>
                <a:lnTo>
                  <a:pt x="280" y="2546"/>
                </a:lnTo>
                <a:lnTo>
                  <a:pt x="303" y="2515"/>
                </a:lnTo>
                <a:lnTo>
                  <a:pt x="327" y="2482"/>
                </a:lnTo>
                <a:lnTo>
                  <a:pt x="355" y="2448"/>
                </a:lnTo>
                <a:lnTo>
                  <a:pt x="384" y="2412"/>
                </a:lnTo>
                <a:lnTo>
                  <a:pt x="416" y="2375"/>
                </a:lnTo>
                <a:lnTo>
                  <a:pt x="450" y="2338"/>
                </a:lnTo>
                <a:lnTo>
                  <a:pt x="484" y="2299"/>
                </a:lnTo>
                <a:lnTo>
                  <a:pt x="521" y="2262"/>
                </a:lnTo>
                <a:lnTo>
                  <a:pt x="558" y="2225"/>
                </a:lnTo>
                <a:lnTo>
                  <a:pt x="595" y="2188"/>
                </a:lnTo>
                <a:lnTo>
                  <a:pt x="632" y="2153"/>
                </a:lnTo>
                <a:lnTo>
                  <a:pt x="669" y="2119"/>
                </a:lnTo>
                <a:lnTo>
                  <a:pt x="706" y="2087"/>
                </a:lnTo>
                <a:lnTo>
                  <a:pt x="740" y="2057"/>
                </a:lnTo>
                <a:lnTo>
                  <a:pt x="775" y="2029"/>
                </a:lnTo>
                <a:lnTo>
                  <a:pt x="808" y="2004"/>
                </a:lnTo>
                <a:lnTo>
                  <a:pt x="838" y="1983"/>
                </a:lnTo>
                <a:lnTo>
                  <a:pt x="867" y="1964"/>
                </a:lnTo>
                <a:lnTo>
                  <a:pt x="892" y="1950"/>
                </a:lnTo>
                <a:lnTo>
                  <a:pt x="916" y="1939"/>
                </a:lnTo>
                <a:lnTo>
                  <a:pt x="859" y="1882"/>
                </a:lnTo>
                <a:lnTo>
                  <a:pt x="1041" y="1698"/>
                </a:lnTo>
                <a:lnTo>
                  <a:pt x="1159" y="1817"/>
                </a:lnTo>
                <a:lnTo>
                  <a:pt x="1339" y="1635"/>
                </a:lnTo>
                <a:lnTo>
                  <a:pt x="853" y="1140"/>
                </a:lnTo>
                <a:lnTo>
                  <a:pt x="857" y="1136"/>
                </a:lnTo>
                <a:lnTo>
                  <a:pt x="240" y="1135"/>
                </a:lnTo>
                <a:lnTo>
                  <a:pt x="66" y="480"/>
                </a:lnTo>
                <a:lnTo>
                  <a:pt x="136" y="411"/>
                </a:lnTo>
                <a:lnTo>
                  <a:pt x="480" y="759"/>
                </a:lnTo>
                <a:lnTo>
                  <a:pt x="816" y="418"/>
                </a:lnTo>
                <a:lnTo>
                  <a:pt x="471" y="70"/>
                </a:lnTo>
                <a:lnTo>
                  <a:pt x="541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2"/>
          <p:cNvSpPr>
            <a:spLocks noEditPoints="1"/>
          </p:cNvSpPr>
          <p:nvPr/>
        </p:nvSpPr>
        <p:spPr bwMode="auto">
          <a:xfrm>
            <a:off x="1520718" y="4648200"/>
            <a:ext cx="405966" cy="577994"/>
          </a:xfrm>
          <a:custGeom>
            <a:avLst/>
            <a:gdLst>
              <a:gd name="T0" fmla="*/ 1893 w 2504"/>
              <a:gd name="T1" fmla="*/ 2632 h 3282"/>
              <a:gd name="T2" fmla="*/ 1998 w 2504"/>
              <a:gd name="T3" fmla="*/ 2700 h 3282"/>
              <a:gd name="T4" fmla="*/ 2041 w 2504"/>
              <a:gd name="T5" fmla="*/ 2581 h 3282"/>
              <a:gd name="T6" fmla="*/ 2066 w 2504"/>
              <a:gd name="T7" fmla="*/ 1485 h 3282"/>
              <a:gd name="T8" fmla="*/ 2152 w 2504"/>
              <a:gd name="T9" fmla="*/ 1638 h 3282"/>
              <a:gd name="T10" fmla="*/ 1864 w 2504"/>
              <a:gd name="T11" fmla="*/ 1932 h 3282"/>
              <a:gd name="T12" fmla="*/ 1714 w 2504"/>
              <a:gd name="T13" fmla="*/ 1844 h 3282"/>
              <a:gd name="T14" fmla="*/ 1930 w 2504"/>
              <a:gd name="T15" fmla="*/ 1513 h 3282"/>
              <a:gd name="T16" fmla="*/ 1866 w 2504"/>
              <a:gd name="T17" fmla="*/ 1269 h 3282"/>
              <a:gd name="T18" fmla="*/ 1924 w 2504"/>
              <a:gd name="T19" fmla="*/ 1435 h 3282"/>
              <a:gd name="T20" fmla="*/ 1618 w 2504"/>
              <a:gd name="T21" fmla="*/ 1707 h 3282"/>
              <a:gd name="T22" fmla="*/ 1485 w 2504"/>
              <a:gd name="T23" fmla="*/ 1593 h 3282"/>
              <a:gd name="T24" fmla="*/ 1727 w 2504"/>
              <a:gd name="T25" fmla="*/ 1269 h 3282"/>
              <a:gd name="T26" fmla="*/ 376 w 2504"/>
              <a:gd name="T27" fmla="*/ 1249 h 3282"/>
              <a:gd name="T28" fmla="*/ 645 w 2504"/>
              <a:gd name="T29" fmla="*/ 1028 h 3282"/>
              <a:gd name="T30" fmla="*/ 916 w 2504"/>
              <a:gd name="T31" fmla="*/ 613 h 3282"/>
              <a:gd name="T32" fmla="*/ 1527 w 2504"/>
              <a:gd name="T33" fmla="*/ 1031 h 3282"/>
              <a:gd name="T34" fmla="*/ 1689 w 2504"/>
              <a:gd name="T35" fmla="*/ 1089 h 3282"/>
              <a:gd name="T36" fmla="*/ 1651 w 2504"/>
              <a:gd name="T37" fmla="*/ 1273 h 3282"/>
              <a:gd name="T38" fmla="*/ 1348 w 2504"/>
              <a:gd name="T39" fmla="*/ 1471 h 3282"/>
              <a:gd name="T40" fmla="*/ 1262 w 2504"/>
              <a:gd name="T41" fmla="*/ 1318 h 3282"/>
              <a:gd name="T42" fmla="*/ 190 w 2504"/>
              <a:gd name="T43" fmla="*/ 1635 h 3282"/>
              <a:gd name="T44" fmla="*/ 463 w 2504"/>
              <a:gd name="T45" fmla="*/ 1576 h 3282"/>
              <a:gd name="T46" fmla="*/ 585 w 2504"/>
              <a:gd name="T47" fmla="*/ 1427 h 3282"/>
              <a:gd name="T48" fmla="*/ 719 w 2504"/>
              <a:gd name="T49" fmla="*/ 1518 h 3282"/>
              <a:gd name="T50" fmla="*/ 714 w 2504"/>
              <a:gd name="T51" fmla="*/ 1802 h 3282"/>
              <a:gd name="T52" fmla="*/ 662 w 2504"/>
              <a:gd name="T53" fmla="*/ 2115 h 3282"/>
              <a:gd name="T54" fmla="*/ 2063 w 2504"/>
              <a:gd name="T55" fmla="*/ 2161 h 3282"/>
              <a:gd name="T56" fmla="*/ 1930 w 2504"/>
              <a:gd name="T57" fmla="*/ 2046 h 3282"/>
              <a:gd name="T58" fmla="*/ 2172 w 2504"/>
              <a:gd name="T59" fmla="*/ 1723 h 3282"/>
              <a:gd name="T60" fmla="*/ 2340 w 2504"/>
              <a:gd name="T61" fmla="*/ 1749 h 3282"/>
              <a:gd name="T62" fmla="*/ 2340 w 2504"/>
              <a:gd name="T63" fmla="*/ 1931 h 3282"/>
              <a:gd name="T64" fmla="*/ 2504 w 2504"/>
              <a:gd name="T65" fmla="*/ 2231 h 3282"/>
              <a:gd name="T66" fmla="*/ 1668 w 2504"/>
              <a:gd name="T67" fmla="*/ 3151 h 3282"/>
              <a:gd name="T68" fmla="*/ 1361 w 2504"/>
              <a:gd name="T69" fmla="*/ 2988 h 3282"/>
              <a:gd name="T70" fmla="*/ 1141 w 2504"/>
              <a:gd name="T71" fmla="*/ 3191 h 3282"/>
              <a:gd name="T72" fmla="*/ 880 w 2504"/>
              <a:gd name="T73" fmla="*/ 3281 h 3282"/>
              <a:gd name="T74" fmla="*/ 677 w 2504"/>
              <a:gd name="T75" fmla="*/ 3250 h 3282"/>
              <a:gd name="T76" fmla="*/ 517 w 2504"/>
              <a:gd name="T77" fmla="*/ 3158 h 3282"/>
              <a:gd name="T78" fmla="*/ 253 w 2504"/>
              <a:gd name="T79" fmla="*/ 2839 h 3282"/>
              <a:gd name="T80" fmla="*/ 201 w 2504"/>
              <a:gd name="T81" fmla="*/ 2530 h 3282"/>
              <a:gd name="T82" fmla="*/ 243 w 2504"/>
              <a:gd name="T83" fmla="*/ 2381 h 3282"/>
              <a:gd name="T84" fmla="*/ 334 w 2504"/>
              <a:gd name="T85" fmla="*/ 2042 h 3282"/>
              <a:gd name="T86" fmla="*/ 4 w 2504"/>
              <a:gd name="T87" fmla="*/ 1491 h 3282"/>
              <a:gd name="T88" fmla="*/ 888 w 2504"/>
              <a:gd name="T89" fmla="*/ 613 h 3282"/>
              <a:gd name="T90" fmla="*/ 1115 w 2504"/>
              <a:gd name="T91" fmla="*/ 452 h 3282"/>
              <a:gd name="T92" fmla="*/ 828 w 2504"/>
              <a:gd name="T93" fmla="*/ 459 h 3282"/>
              <a:gd name="T94" fmla="*/ 742 w 2504"/>
              <a:gd name="T95" fmla="*/ 381 h 3282"/>
              <a:gd name="T96" fmla="*/ 1069 w 2504"/>
              <a:gd name="T97" fmla="*/ 211 h 3282"/>
              <a:gd name="T98" fmla="*/ 1054 w 2504"/>
              <a:gd name="T99" fmla="*/ 314 h 3282"/>
              <a:gd name="T100" fmla="*/ 700 w 2504"/>
              <a:gd name="T101" fmla="*/ 314 h 3282"/>
              <a:gd name="T102" fmla="*/ 684 w 2504"/>
              <a:gd name="T103" fmla="*/ 212 h 3282"/>
              <a:gd name="T104" fmla="*/ 993 w 2504"/>
              <a:gd name="T105" fmla="*/ 10 h 3282"/>
              <a:gd name="T106" fmla="*/ 1290 w 2504"/>
              <a:gd name="T107" fmla="*/ 274 h 3282"/>
              <a:gd name="T108" fmla="*/ 904 w 2504"/>
              <a:gd name="T109" fmla="*/ 101 h 3282"/>
              <a:gd name="T110" fmla="*/ 506 w 2504"/>
              <a:gd name="T111" fmla="*/ 235 h 3282"/>
              <a:gd name="T112" fmla="*/ 705 w 2504"/>
              <a:gd name="T113" fmla="*/ 23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504" h="3282">
                <a:moveTo>
                  <a:pt x="1964" y="2543"/>
                </a:moveTo>
                <a:lnTo>
                  <a:pt x="1947" y="2547"/>
                </a:lnTo>
                <a:lnTo>
                  <a:pt x="1931" y="2555"/>
                </a:lnTo>
                <a:lnTo>
                  <a:pt x="1916" y="2567"/>
                </a:lnTo>
                <a:lnTo>
                  <a:pt x="1905" y="2581"/>
                </a:lnTo>
                <a:lnTo>
                  <a:pt x="1897" y="2597"/>
                </a:lnTo>
                <a:lnTo>
                  <a:pt x="1893" y="2615"/>
                </a:lnTo>
                <a:lnTo>
                  <a:pt x="1893" y="2632"/>
                </a:lnTo>
                <a:lnTo>
                  <a:pt x="1897" y="2650"/>
                </a:lnTo>
                <a:lnTo>
                  <a:pt x="1905" y="2666"/>
                </a:lnTo>
                <a:lnTo>
                  <a:pt x="1916" y="2682"/>
                </a:lnTo>
                <a:lnTo>
                  <a:pt x="1931" y="2693"/>
                </a:lnTo>
                <a:lnTo>
                  <a:pt x="1947" y="2700"/>
                </a:lnTo>
                <a:lnTo>
                  <a:pt x="1964" y="2705"/>
                </a:lnTo>
                <a:lnTo>
                  <a:pt x="1982" y="2705"/>
                </a:lnTo>
                <a:lnTo>
                  <a:pt x="1998" y="2700"/>
                </a:lnTo>
                <a:lnTo>
                  <a:pt x="2014" y="2693"/>
                </a:lnTo>
                <a:lnTo>
                  <a:pt x="2029" y="2682"/>
                </a:lnTo>
                <a:lnTo>
                  <a:pt x="2041" y="2666"/>
                </a:lnTo>
                <a:lnTo>
                  <a:pt x="2048" y="2650"/>
                </a:lnTo>
                <a:lnTo>
                  <a:pt x="2052" y="2632"/>
                </a:lnTo>
                <a:lnTo>
                  <a:pt x="2052" y="2615"/>
                </a:lnTo>
                <a:lnTo>
                  <a:pt x="2048" y="2597"/>
                </a:lnTo>
                <a:lnTo>
                  <a:pt x="2041" y="2581"/>
                </a:lnTo>
                <a:lnTo>
                  <a:pt x="2029" y="2567"/>
                </a:lnTo>
                <a:lnTo>
                  <a:pt x="2014" y="2555"/>
                </a:lnTo>
                <a:lnTo>
                  <a:pt x="1998" y="2547"/>
                </a:lnTo>
                <a:lnTo>
                  <a:pt x="1981" y="2543"/>
                </a:lnTo>
                <a:lnTo>
                  <a:pt x="1964" y="2543"/>
                </a:lnTo>
                <a:close/>
                <a:moveTo>
                  <a:pt x="2019" y="1475"/>
                </a:moveTo>
                <a:lnTo>
                  <a:pt x="2043" y="1477"/>
                </a:lnTo>
                <a:lnTo>
                  <a:pt x="2066" y="1485"/>
                </a:lnTo>
                <a:lnTo>
                  <a:pt x="2088" y="1496"/>
                </a:lnTo>
                <a:lnTo>
                  <a:pt x="2107" y="1513"/>
                </a:lnTo>
                <a:lnTo>
                  <a:pt x="2118" y="1523"/>
                </a:lnTo>
                <a:lnTo>
                  <a:pt x="2134" y="1542"/>
                </a:lnTo>
                <a:lnTo>
                  <a:pt x="2145" y="1565"/>
                </a:lnTo>
                <a:lnTo>
                  <a:pt x="2152" y="1589"/>
                </a:lnTo>
                <a:lnTo>
                  <a:pt x="2154" y="1613"/>
                </a:lnTo>
                <a:lnTo>
                  <a:pt x="2152" y="1638"/>
                </a:lnTo>
                <a:lnTo>
                  <a:pt x="2145" y="1662"/>
                </a:lnTo>
                <a:lnTo>
                  <a:pt x="2134" y="1685"/>
                </a:lnTo>
                <a:lnTo>
                  <a:pt x="2118" y="1704"/>
                </a:lnTo>
                <a:lnTo>
                  <a:pt x="2095" y="1727"/>
                </a:lnTo>
                <a:lnTo>
                  <a:pt x="1930" y="1896"/>
                </a:lnTo>
                <a:lnTo>
                  <a:pt x="1909" y="1912"/>
                </a:lnTo>
                <a:lnTo>
                  <a:pt x="1887" y="1925"/>
                </a:lnTo>
                <a:lnTo>
                  <a:pt x="1864" y="1932"/>
                </a:lnTo>
                <a:lnTo>
                  <a:pt x="1840" y="1934"/>
                </a:lnTo>
                <a:lnTo>
                  <a:pt x="1816" y="1932"/>
                </a:lnTo>
                <a:lnTo>
                  <a:pt x="1793" y="1925"/>
                </a:lnTo>
                <a:lnTo>
                  <a:pt x="1771" y="1912"/>
                </a:lnTo>
                <a:lnTo>
                  <a:pt x="1751" y="1896"/>
                </a:lnTo>
                <a:lnTo>
                  <a:pt x="1742" y="1887"/>
                </a:lnTo>
                <a:lnTo>
                  <a:pt x="1725" y="1866"/>
                </a:lnTo>
                <a:lnTo>
                  <a:pt x="1714" y="1844"/>
                </a:lnTo>
                <a:lnTo>
                  <a:pt x="1707" y="1820"/>
                </a:lnTo>
                <a:lnTo>
                  <a:pt x="1705" y="1796"/>
                </a:lnTo>
                <a:lnTo>
                  <a:pt x="1707" y="1771"/>
                </a:lnTo>
                <a:lnTo>
                  <a:pt x="1714" y="1747"/>
                </a:lnTo>
                <a:lnTo>
                  <a:pt x="1725" y="1725"/>
                </a:lnTo>
                <a:lnTo>
                  <a:pt x="1742" y="1705"/>
                </a:lnTo>
                <a:lnTo>
                  <a:pt x="1908" y="1535"/>
                </a:lnTo>
                <a:lnTo>
                  <a:pt x="1930" y="1513"/>
                </a:lnTo>
                <a:lnTo>
                  <a:pt x="1949" y="1496"/>
                </a:lnTo>
                <a:lnTo>
                  <a:pt x="1971" y="1485"/>
                </a:lnTo>
                <a:lnTo>
                  <a:pt x="1994" y="1477"/>
                </a:lnTo>
                <a:lnTo>
                  <a:pt x="2019" y="1475"/>
                </a:lnTo>
                <a:close/>
                <a:moveTo>
                  <a:pt x="1796" y="1249"/>
                </a:moveTo>
                <a:lnTo>
                  <a:pt x="1820" y="1251"/>
                </a:lnTo>
                <a:lnTo>
                  <a:pt x="1844" y="1258"/>
                </a:lnTo>
                <a:lnTo>
                  <a:pt x="1866" y="1269"/>
                </a:lnTo>
                <a:lnTo>
                  <a:pt x="1885" y="1286"/>
                </a:lnTo>
                <a:lnTo>
                  <a:pt x="1895" y="1296"/>
                </a:lnTo>
                <a:lnTo>
                  <a:pt x="1911" y="1316"/>
                </a:lnTo>
                <a:lnTo>
                  <a:pt x="1924" y="1338"/>
                </a:lnTo>
                <a:lnTo>
                  <a:pt x="1930" y="1362"/>
                </a:lnTo>
                <a:lnTo>
                  <a:pt x="1933" y="1387"/>
                </a:lnTo>
                <a:lnTo>
                  <a:pt x="1930" y="1412"/>
                </a:lnTo>
                <a:lnTo>
                  <a:pt x="1924" y="1435"/>
                </a:lnTo>
                <a:lnTo>
                  <a:pt x="1911" y="1458"/>
                </a:lnTo>
                <a:lnTo>
                  <a:pt x="1895" y="1477"/>
                </a:lnTo>
                <a:lnTo>
                  <a:pt x="1874" y="1500"/>
                </a:lnTo>
                <a:lnTo>
                  <a:pt x="1707" y="1669"/>
                </a:lnTo>
                <a:lnTo>
                  <a:pt x="1687" y="1686"/>
                </a:lnTo>
                <a:lnTo>
                  <a:pt x="1666" y="1698"/>
                </a:lnTo>
                <a:lnTo>
                  <a:pt x="1642" y="1705"/>
                </a:lnTo>
                <a:lnTo>
                  <a:pt x="1618" y="1707"/>
                </a:lnTo>
                <a:lnTo>
                  <a:pt x="1594" y="1705"/>
                </a:lnTo>
                <a:lnTo>
                  <a:pt x="1571" y="1698"/>
                </a:lnTo>
                <a:lnTo>
                  <a:pt x="1549" y="1686"/>
                </a:lnTo>
                <a:lnTo>
                  <a:pt x="1529" y="1669"/>
                </a:lnTo>
                <a:lnTo>
                  <a:pt x="1519" y="1660"/>
                </a:lnTo>
                <a:lnTo>
                  <a:pt x="1503" y="1639"/>
                </a:lnTo>
                <a:lnTo>
                  <a:pt x="1492" y="1618"/>
                </a:lnTo>
                <a:lnTo>
                  <a:pt x="1485" y="1593"/>
                </a:lnTo>
                <a:lnTo>
                  <a:pt x="1482" y="1569"/>
                </a:lnTo>
                <a:lnTo>
                  <a:pt x="1485" y="1544"/>
                </a:lnTo>
                <a:lnTo>
                  <a:pt x="1492" y="1521"/>
                </a:lnTo>
                <a:lnTo>
                  <a:pt x="1503" y="1498"/>
                </a:lnTo>
                <a:lnTo>
                  <a:pt x="1519" y="1479"/>
                </a:lnTo>
                <a:lnTo>
                  <a:pt x="1541" y="1456"/>
                </a:lnTo>
                <a:lnTo>
                  <a:pt x="1707" y="1286"/>
                </a:lnTo>
                <a:lnTo>
                  <a:pt x="1727" y="1269"/>
                </a:lnTo>
                <a:lnTo>
                  <a:pt x="1750" y="1258"/>
                </a:lnTo>
                <a:lnTo>
                  <a:pt x="1773" y="1251"/>
                </a:lnTo>
                <a:lnTo>
                  <a:pt x="1796" y="1249"/>
                </a:lnTo>
                <a:close/>
                <a:moveTo>
                  <a:pt x="632" y="994"/>
                </a:moveTo>
                <a:lnTo>
                  <a:pt x="624" y="995"/>
                </a:lnTo>
                <a:lnTo>
                  <a:pt x="618" y="999"/>
                </a:lnTo>
                <a:lnTo>
                  <a:pt x="380" y="1243"/>
                </a:lnTo>
                <a:lnTo>
                  <a:pt x="376" y="1249"/>
                </a:lnTo>
                <a:lnTo>
                  <a:pt x="374" y="1257"/>
                </a:lnTo>
                <a:lnTo>
                  <a:pt x="376" y="1264"/>
                </a:lnTo>
                <a:lnTo>
                  <a:pt x="380" y="1270"/>
                </a:lnTo>
                <a:lnTo>
                  <a:pt x="386" y="1275"/>
                </a:lnTo>
                <a:lnTo>
                  <a:pt x="393" y="1277"/>
                </a:lnTo>
                <a:lnTo>
                  <a:pt x="401" y="1275"/>
                </a:lnTo>
                <a:lnTo>
                  <a:pt x="407" y="1270"/>
                </a:lnTo>
                <a:lnTo>
                  <a:pt x="645" y="1028"/>
                </a:lnTo>
                <a:lnTo>
                  <a:pt x="649" y="1021"/>
                </a:lnTo>
                <a:lnTo>
                  <a:pt x="651" y="1014"/>
                </a:lnTo>
                <a:lnTo>
                  <a:pt x="649" y="1007"/>
                </a:lnTo>
                <a:lnTo>
                  <a:pt x="645" y="1000"/>
                </a:lnTo>
                <a:lnTo>
                  <a:pt x="639" y="996"/>
                </a:lnTo>
                <a:lnTo>
                  <a:pt x="632" y="994"/>
                </a:lnTo>
                <a:close/>
                <a:moveTo>
                  <a:pt x="888" y="613"/>
                </a:moveTo>
                <a:lnTo>
                  <a:pt x="916" y="613"/>
                </a:lnTo>
                <a:lnTo>
                  <a:pt x="942" y="617"/>
                </a:lnTo>
                <a:lnTo>
                  <a:pt x="968" y="626"/>
                </a:lnTo>
                <a:lnTo>
                  <a:pt x="993" y="641"/>
                </a:lnTo>
                <a:lnTo>
                  <a:pt x="1015" y="659"/>
                </a:lnTo>
                <a:lnTo>
                  <a:pt x="1446" y="1099"/>
                </a:lnTo>
                <a:lnTo>
                  <a:pt x="1485" y="1059"/>
                </a:lnTo>
                <a:lnTo>
                  <a:pt x="1505" y="1043"/>
                </a:lnTo>
                <a:lnTo>
                  <a:pt x="1527" y="1031"/>
                </a:lnTo>
                <a:lnTo>
                  <a:pt x="1551" y="1024"/>
                </a:lnTo>
                <a:lnTo>
                  <a:pt x="1575" y="1021"/>
                </a:lnTo>
                <a:lnTo>
                  <a:pt x="1598" y="1024"/>
                </a:lnTo>
                <a:lnTo>
                  <a:pt x="1621" y="1031"/>
                </a:lnTo>
                <a:lnTo>
                  <a:pt x="1644" y="1043"/>
                </a:lnTo>
                <a:lnTo>
                  <a:pt x="1664" y="1059"/>
                </a:lnTo>
                <a:lnTo>
                  <a:pt x="1674" y="1069"/>
                </a:lnTo>
                <a:lnTo>
                  <a:pt x="1689" y="1089"/>
                </a:lnTo>
                <a:lnTo>
                  <a:pt x="1701" y="1112"/>
                </a:lnTo>
                <a:lnTo>
                  <a:pt x="1708" y="1135"/>
                </a:lnTo>
                <a:lnTo>
                  <a:pt x="1710" y="1160"/>
                </a:lnTo>
                <a:lnTo>
                  <a:pt x="1708" y="1185"/>
                </a:lnTo>
                <a:lnTo>
                  <a:pt x="1701" y="1209"/>
                </a:lnTo>
                <a:lnTo>
                  <a:pt x="1689" y="1230"/>
                </a:lnTo>
                <a:lnTo>
                  <a:pt x="1674" y="1251"/>
                </a:lnTo>
                <a:lnTo>
                  <a:pt x="1651" y="1273"/>
                </a:lnTo>
                <a:lnTo>
                  <a:pt x="1507" y="1421"/>
                </a:lnTo>
                <a:lnTo>
                  <a:pt x="1485" y="1442"/>
                </a:lnTo>
                <a:lnTo>
                  <a:pt x="1465" y="1459"/>
                </a:lnTo>
                <a:lnTo>
                  <a:pt x="1443" y="1471"/>
                </a:lnTo>
                <a:lnTo>
                  <a:pt x="1420" y="1477"/>
                </a:lnTo>
                <a:lnTo>
                  <a:pt x="1396" y="1481"/>
                </a:lnTo>
                <a:lnTo>
                  <a:pt x="1372" y="1479"/>
                </a:lnTo>
                <a:lnTo>
                  <a:pt x="1348" y="1471"/>
                </a:lnTo>
                <a:lnTo>
                  <a:pt x="1326" y="1459"/>
                </a:lnTo>
                <a:lnTo>
                  <a:pt x="1307" y="1442"/>
                </a:lnTo>
                <a:lnTo>
                  <a:pt x="1297" y="1433"/>
                </a:lnTo>
                <a:lnTo>
                  <a:pt x="1281" y="1413"/>
                </a:lnTo>
                <a:lnTo>
                  <a:pt x="1270" y="1391"/>
                </a:lnTo>
                <a:lnTo>
                  <a:pt x="1262" y="1366"/>
                </a:lnTo>
                <a:lnTo>
                  <a:pt x="1260" y="1343"/>
                </a:lnTo>
                <a:lnTo>
                  <a:pt x="1262" y="1318"/>
                </a:lnTo>
                <a:lnTo>
                  <a:pt x="1270" y="1294"/>
                </a:lnTo>
                <a:lnTo>
                  <a:pt x="1281" y="1271"/>
                </a:lnTo>
                <a:lnTo>
                  <a:pt x="1297" y="1251"/>
                </a:lnTo>
                <a:lnTo>
                  <a:pt x="1319" y="1229"/>
                </a:lnTo>
                <a:lnTo>
                  <a:pt x="1319" y="1228"/>
                </a:lnTo>
                <a:lnTo>
                  <a:pt x="1368" y="1179"/>
                </a:lnTo>
                <a:lnTo>
                  <a:pt x="1003" y="807"/>
                </a:lnTo>
                <a:lnTo>
                  <a:pt x="190" y="1635"/>
                </a:lnTo>
                <a:lnTo>
                  <a:pt x="390" y="1837"/>
                </a:lnTo>
                <a:lnTo>
                  <a:pt x="402" y="1792"/>
                </a:lnTo>
                <a:lnTo>
                  <a:pt x="414" y="1748"/>
                </a:lnTo>
                <a:lnTo>
                  <a:pt x="426" y="1707"/>
                </a:lnTo>
                <a:lnTo>
                  <a:pt x="437" y="1669"/>
                </a:lnTo>
                <a:lnTo>
                  <a:pt x="447" y="1634"/>
                </a:lnTo>
                <a:lnTo>
                  <a:pt x="456" y="1603"/>
                </a:lnTo>
                <a:lnTo>
                  <a:pt x="463" y="1576"/>
                </a:lnTo>
                <a:lnTo>
                  <a:pt x="470" y="1555"/>
                </a:lnTo>
                <a:lnTo>
                  <a:pt x="482" y="1522"/>
                </a:lnTo>
                <a:lnTo>
                  <a:pt x="496" y="1495"/>
                </a:lnTo>
                <a:lnTo>
                  <a:pt x="511" y="1472"/>
                </a:lnTo>
                <a:lnTo>
                  <a:pt x="529" y="1455"/>
                </a:lnTo>
                <a:lnTo>
                  <a:pt x="547" y="1441"/>
                </a:lnTo>
                <a:lnTo>
                  <a:pt x="566" y="1432"/>
                </a:lnTo>
                <a:lnTo>
                  <a:pt x="585" y="1427"/>
                </a:lnTo>
                <a:lnTo>
                  <a:pt x="605" y="1426"/>
                </a:lnTo>
                <a:lnTo>
                  <a:pt x="625" y="1429"/>
                </a:lnTo>
                <a:lnTo>
                  <a:pt x="644" y="1436"/>
                </a:lnTo>
                <a:lnTo>
                  <a:pt x="662" y="1447"/>
                </a:lnTo>
                <a:lnTo>
                  <a:pt x="679" y="1460"/>
                </a:lnTo>
                <a:lnTo>
                  <a:pt x="694" y="1476"/>
                </a:lnTo>
                <a:lnTo>
                  <a:pt x="709" y="1497"/>
                </a:lnTo>
                <a:lnTo>
                  <a:pt x="719" y="1518"/>
                </a:lnTo>
                <a:lnTo>
                  <a:pt x="726" y="1542"/>
                </a:lnTo>
                <a:lnTo>
                  <a:pt x="730" y="1571"/>
                </a:lnTo>
                <a:lnTo>
                  <a:pt x="732" y="1603"/>
                </a:lnTo>
                <a:lnTo>
                  <a:pt x="731" y="1638"/>
                </a:lnTo>
                <a:lnTo>
                  <a:pt x="729" y="1675"/>
                </a:lnTo>
                <a:lnTo>
                  <a:pt x="725" y="1715"/>
                </a:lnTo>
                <a:lnTo>
                  <a:pt x="720" y="1758"/>
                </a:lnTo>
                <a:lnTo>
                  <a:pt x="714" y="1802"/>
                </a:lnTo>
                <a:lnTo>
                  <a:pt x="708" y="1848"/>
                </a:lnTo>
                <a:lnTo>
                  <a:pt x="701" y="1896"/>
                </a:lnTo>
                <a:lnTo>
                  <a:pt x="694" y="1944"/>
                </a:lnTo>
                <a:lnTo>
                  <a:pt x="691" y="1970"/>
                </a:lnTo>
                <a:lnTo>
                  <a:pt x="685" y="2002"/>
                </a:lnTo>
                <a:lnTo>
                  <a:pt x="678" y="2037"/>
                </a:lnTo>
                <a:lnTo>
                  <a:pt x="671" y="2075"/>
                </a:lnTo>
                <a:lnTo>
                  <a:pt x="662" y="2115"/>
                </a:lnTo>
                <a:lnTo>
                  <a:pt x="1471" y="2939"/>
                </a:lnTo>
                <a:lnTo>
                  <a:pt x="2283" y="2112"/>
                </a:lnTo>
                <a:lnTo>
                  <a:pt x="2223" y="2050"/>
                </a:lnTo>
                <a:lnTo>
                  <a:pt x="2152" y="2122"/>
                </a:lnTo>
                <a:lnTo>
                  <a:pt x="2133" y="2139"/>
                </a:lnTo>
                <a:lnTo>
                  <a:pt x="2111" y="2151"/>
                </a:lnTo>
                <a:lnTo>
                  <a:pt x="2087" y="2157"/>
                </a:lnTo>
                <a:lnTo>
                  <a:pt x="2063" y="2161"/>
                </a:lnTo>
                <a:lnTo>
                  <a:pt x="2039" y="2157"/>
                </a:lnTo>
                <a:lnTo>
                  <a:pt x="2016" y="2151"/>
                </a:lnTo>
                <a:lnTo>
                  <a:pt x="1994" y="2139"/>
                </a:lnTo>
                <a:lnTo>
                  <a:pt x="1974" y="2122"/>
                </a:lnTo>
                <a:lnTo>
                  <a:pt x="1964" y="2113"/>
                </a:lnTo>
                <a:lnTo>
                  <a:pt x="1948" y="2093"/>
                </a:lnTo>
                <a:lnTo>
                  <a:pt x="1937" y="2071"/>
                </a:lnTo>
                <a:lnTo>
                  <a:pt x="1930" y="2046"/>
                </a:lnTo>
                <a:lnTo>
                  <a:pt x="1928" y="2023"/>
                </a:lnTo>
                <a:lnTo>
                  <a:pt x="1930" y="1998"/>
                </a:lnTo>
                <a:lnTo>
                  <a:pt x="1937" y="1974"/>
                </a:lnTo>
                <a:lnTo>
                  <a:pt x="1948" y="1951"/>
                </a:lnTo>
                <a:lnTo>
                  <a:pt x="1964" y="1932"/>
                </a:lnTo>
                <a:lnTo>
                  <a:pt x="1986" y="1908"/>
                </a:lnTo>
                <a:lnTo>
                  <a:pt x="2152" y="1739"/>
                </a:lnTo>
                <a:lnTo>
                  <a:pt x="2172" y="1723"/>
                </a:lnTo>
                <a:lnTo>
                  <a:pt x="2194" y="1711"/>
                </a:lnTo>
                <a:lnTo>
                  <a:pt x="2218" y="1704"/>
                </a:lnTo>
                <a:lnTo>
                  <a:pt x="2242" y="1702"/>
                </a:lnTo>
                <a:lnTo>
                  <a:pt x="2265" y="1704"/>
                </a:lnTo>
                <a:lnTo>
                  <a:pt x="2289" y="1711"/>
                </a:lnTo>
                <a:lnTo>
                  <a:pt x="2311" y="1723"/>
                </a:lnTo>
                <a:lnTo>
                  <a:pt x="2331" y="1739"/>
                </a:lnTo>
                <a:lnTo>
                  <a:pt x="2340" y="1749"/>
                </a:lnTo>
                <a:lnTo>
                  <a:pt x="2356" y="1769"/>
                </a:lnTo>
                <a:lnTo>
                  <a:pt x="2368" y="1792"/>
                </a:lnTo>
                <a:lnTo>
                  <a:pt x="2375" y="1815"/>
                </a:lnTo>
                <a:lnTo>
                  <a:pt x="2377" y="1840"/>
                </a:lnTo>
                <a:lnTo>
                  <a:pt x="2375" y="1865"/>
                </a:lnTo>
                <a:lnTo>
                  <a:pt x="2368" y="1889"/>
                </a:lnTo>
                <a:lnTo>
                  <a:pt x="2356" y="1910"/>
                </a:lnTo>
                <a:lnTo>
                  <a:pt x="2340" y="1931"/>
                </a:lnTo>
                <a:lnTo>
                  <a:pt x="2318" y="1952"/>
                </a:lnTo>
                <a:lnTo>
                  <a:pt x="2319" y="1953"/>
                </a:lnTo>
                <a:lnTo>
                  <a:pt x="2302" y="1971"/>
                </a:lnTo>
                <a:lnTo>
                  <a:pt x="2457" y="2131"/>
                </a:lnTo>
                <a:lnTo>
                  <a:pt x="2475" y="2152"/>
                </a:lnTo>
                <a:lnTo>
                  <a:pt x="2490" y="2177"/>
                </a:lnTo>
                <a:lnTo>
                  <a:pt x="2499" y="2204"/>
                </a:lnTo>
                <a:lnTo>
                  <a:pt x="2504" y="2231"/>
                </a:lnTo>
                <a:lnTo>
                  <a:pt x="2504" y="2258"/>
                </a:lnTo>
                <a:lnTo>
                  <a:pt x="2499" y="2286"/>
                </a:lnTo>
                <a:lnTo>
                  <a:pt x="2490" y="2312"/>
                </a:lnTo>
                <a:lnTo>
                  <a:pt x="2475" y="2337"/>
                </a:lnTo>
                <a:lnTo>
                  <a:pt x="2457" y="2359"/>
                </a:lnTo>
                <a:lnTo>
                  <a:pt x="1713" y="3118"/>
                </a:lnTo>
                <a:lnTo>
                  <a:pt x="1692" y="3136"/>
                </a:lnTo>
                <a:lnTo>
                  <a:pt x="1668" y="3151"/>
                </a:lnTo>
                <a:lnTo>
                  <a:pt x="1642" y="3160"/>
                </a:lnTo>
                <a:lnTo>
                  <a:pt x="1614" y="3164"/>
                </a:lnTo>
                <a:lnTo>
                  <a:pt x="1587" y="3164"/>
                </a:lnTo>
                <a:lnTo>
                  <a:pt x="1561" y="3160"/>
                </a:lnTo>
                <a:lnTo>
                  <a:pt x="1534" y="3151"/>
                </a:lnTo>
                <a:lnTo>
                  <a:pt x="1510" y="3136"/>
                </a:lnTo>
                <a:lnTo>
                  <a:pt x="1488" y="3118"/>
                </a:lnTo>
                <a:lnTo>
                  <a:pt x="1361" y="2988"/>
                </a:lnTo>
                <a:lnTo>
                  <a:pt x="1225" y="3125"/>
                </a:lnTo>
                <a:lnTo>
                  <a:pt x="1223" y="3127"/>
                </a:lnTo>
                <a:lnTo>
                  <a:pt x="1218" y="3132"/>
                </a:lnTo>
                <a:lnTo>
                  <a:pt x="1209" y="3140"/>
                </a:lnTo>
                <a:lnTo>
                  <a:pt x="1197" y="3151"/>
                </a:lnTo>
                <a:lnTo>
                  <a:pt x="1181" y="3163"/>
                </a:lnTo>
                <a:lnTo>
                  <a:pt x="1162" y="3176"/>
                </a:lnTo>
                <a:lnTo>
                  <a:pt x="1141" y="3191"/>
                </a:lnTo>
                <a:lnTo>
                  <a:pt x="1117" y="3205"/>
                </a:lnTo>
                <a:lnTo>
                  <a:pt x="1090" y="3220"/>
                </a:lnTo>
                <a:lnTo>
                  <a:pt x="1060" y="3234"/>
                </a:lnTo>
                <a:lnTo>
                  <a:pt x="1029" y="3248"/>
                </a:lnTo>
                <a:lnTo>
                  <a:pt x="995" y="3259"/>
                </a:lnTo>
                <a:lnTo>
                  <a:pt x="958" y="3269"/>
                </a:lnTo>
                <a:lnTo>
                  <a:pt x="920" y="3276"/>
                </a:lnTo>
                <a:lnTo>
                  <a:pt x="880" y="3281"/>
                </a:lnTo>
                <a:lnTo>
                  <a:pt x="838" y="3282"/>
                </a:lnTo>
                <a:lnTo>
                  <a:pt x="794" y="3278"/>
                </a:lnTo>
                <a:lnTo>
                  <a:pt x="750" y="3271"/>
                </a:lnTo>
                <a:lnTo>
                  <a:pt x="747" y="3271"/>
                </a:lnTo>
                <a:lnTo>
                  <a:pt x="744" y="3270"/>
                </a:lnTo>
                <a:lnTo>
                  <a:pt x="726" y="3266"/>
                </a:lnTo>
                <a:lnTo>
                  <a:pt x="708" y="3260"/>
                </a:lnTo>
                <a:lnTo>
                  <a:pt x="677" y="3250"/>
                </a:lnTo>
                <a:lnTo>
                  <a:pt x="663" y="3244"/>
                </a:lnTo>
                <a:lnTo>
                  <a:pt x="648" y="3238"/>
                </a:lnTo>
                <a:lnTo>
                  <a:pt x="618" y="3224"/>
                </a:lnTo>
                <a:lnTo>
                  <a:pt x="587" y="3207"/>
                </a:lnTo>
                <a:lnTo>
                  <a:pt x="578" y="3201"/>
                </a:lnTo>
                <a:lnTo>
                  <a:pt x="568" y="3195"/>
                </a:lnTo>
                <a:lnTo>
                  <a:pt x="543" y="3177"/>
                </a:lnTo>
                <a:lnTo>
                  <a:pt x="517" y="3158"/>
                </a:lnTo>
                <a:lnTo>
                  <a:pt x="496" y="3142"/>
                </a:lnTo>
                <a:lnTo>
                  <a:pt x="461" y="3113"/>
                </a:lnTo>
                <a:lnTo>
                  <a:pt x="427" y="3079"/>
                </a:lnTo>
                <a:lnTo>
                  <a:pt x="380" y="3029"/>
                </a:lnTo>
                <a:lnTo>
                  <a:pt x="340" y="2980"/>
                </a:lnTo>
                <a:lnTo>
                  <a:pt x="305" y="2931"/>
                </a:lnTo>
                <a:lnTo>
                  <a:pt x="277" y="2884"/>
                </a:lnTo>
                <a:lnTo>
                  <a:pt x="253" y="2839"/>
                </a:lnTo>
                <a:lnTo>
                  <a:pt x="233" y="2794"/>
                </a:lnTo>
                <a:lnTo>
                  <a:pt x="218" y="2751"/>
                </a:lnTo>
                <a:lnTo>
                  <a:pt x="207" y="2709"/>
                </a:lnTo>
                <a:lnTo>
                  <a:pt x="200" y="2670"/>
                </a:lnTo>
                <a:lnTo>
                  <a:pt x="197" y="2631"/>
                </a:lnTo>
                <a:lnTo>
                  <a:pt x="196" y="2595"/>
                </a:lnTo>
                <a:lnTo>
                  <a:pt x="197" y="2562"/>
                </a:lnTo>
                <a:lnTo>
                  <a:pt x="201" y="2530"/>
                </a:lnTo>
                <a:lnTo>
                  <a:pt x="207" y="2502"/>
                </a:lnTo>
                <a:lnTo>
                  <a:pt x="214" y="2475"/>
                </a:lnTo>
                <a:lnTo>
                  <a:pt x="223" y="2451"/>
                </a:lnTo>
                <a:lnTo>
                  <a:pt x="224" y="2448"/>
                </a:lnTo>
                <a:lnTo>
                  <a:pt x="226" y="2439"/>
                </a:lnTo>
                <a:lnTo>
                  <a:pt x="230" y="2424"/>
                </a:lnTo>
                <a:lnTo>
                  <a:pt x="236" y="2405"/>
                </a:lnTo>
                <a:lnTo>
                  <a:pt x="243" y="2381"/>
                </a:lnTo>
                <a:lnTo>
                  <a:pt x="250" y="2352"/>
                </a:lnTo>
                <a:lnTo>
                  <a:pt x="259" y="2320"/>
                </a:lnTo>
                <a:lnTo>
                  <a:pt x="268" y="2285"/>
                </a:lnTo>
                <a:lnTo>
                  <a:pt x="278" y="2247"/>
                </a:lnTo>
                <a:lnTo>
                  <a:pt x="289" y="2207"/>
                </a:lnTo>
                <a:lnTo>
                  <a:pt x="300" y="2165"/>
                </a:lnTo>
                <a:lnTo>
                  <a:pt x="312" y="2120"/>
                </a:lnTo>
                <a:lnTo>
                  <a:pt x="334" y="2042"/>
                </a:lnTo>
                <a:lnTo>
                  <a:pt x="355" y="1963"/>
                </a:lnTo>
                <a:lnTo>
                  <a:pt x="45" y="1646"/>
                </a:lnTo>
                <a:lnTo>
                  <a:pt x="27" y="1625"/>
                </a:lnTo>
                <a:lnTo>
                  <a:pt x="13" y="1600"/>
                </a:lnTo>
                <a:lnTo>
                  <a:pt x="4" y="1573"/>
                </a:lnTo>
                <a:lnTo>
                  <a:pt x="0" y="1547"/>
                </a:lnTo>
                <a:lnTo>
                  <a:pt x="0" y="1519"/>
                </a:lnTo>
                <a:lnTo>
                  <a:pt x="4" y="1491"/>
                </a:lnTo>
                <a:lnTo>
                  <a:pt x="13" y="1465"/>
                </a:lnTo>
                <a:lnTo>
                  <a:pt x="27" y="1440"/>
                </a:lnTo>
                <a:lnTo>
                  <a:pt x="45" y="1418"/>
                </a:lnTo>
                <a:lnTo>
                  <a:pt x="789" y="659"/>
                </a:lnTo>
                <a:lnTo>
                  <a:pt x="811" y="641"/>
                </a:lnTo>
                <a:lnTo>
                  <a:pt x="836" y="626"/>
                </a:lnTo>
                <a:lnTo>
                  <a:pt x="861" y="617"/>
                </a:lnTo>
                <a:lnTo>
                  <a:pt x="888" y="613"/>
                </a:lnTo>
                <a:close/>
                <a:moveTo>
                  <a:pt x="857" y="352"/>
                </a:moveTo>
                <a:lnTo>
                  <a:pt x="897" y="352"/>
                </a:lnTo>
                <a:lnTo>
                  <a:pt x="936" y="358"/>
                </a:lnTo>
                <a:lnTo>
                  <a:pt x="975" y="367"/>
                </a:lnTo>
                <a:lnTo>
                  <a:pt x="1013" y="381"/>
                </a:lnTo>
                <a:lnTo>
                  <a:pt x="1049" y="401"/>
                </a:lnTo>
                <a:lnTo>
                  <a:pt x="1083" y="425"/>
                </a:lnTo>
                <a:lnTo>
                  <a:pt x="1115" y="452"/>
                </a:lnTo>
                <a:lnTo>
                  <a:pt x="1045" y="523"/>
                </a:lnTo>
                <a:lnTo>
                  <a:pt x="1018" y="500"/>
                </a:lnTo>
                <a:lnTo>
                  <a:pt x="990" y="481"/>
                </a:lnTo>
                <a:lnTo>
                  <a:pt x="958" y="468"/>
                </a:lnTo>
                <a:lnTo>
                  <a:pt x="927" y="459"/>
                </a:lnTo>
                <a:lnTo>
                  <a:pt x="894" y="453"/>
                </a:lnTo>
                <a:lnTo>
                  <a:pt x="860" y="453"/>
                </a:lnTo>
                <a:lnTo>
                  <a:pt x="828" y="459"/>
                </a:lnTo>
                <a:lnTo>
                  <a:pt x="795" y="468"/>
                </a:lnTo>
                <a:lnTo>
                  <a:pt x="765" y="481"/>
                </a:lnTo>
                <a:lnTo>
                  <a:pt x="736" y="500"/>
                </a:lnTo>
                <a:lnTo>
                  <a:pt x="710" y="523"/>
                </a:lnTo>
                <a:lnTo>
                  <a:pt x="640" y="452"/>
                </a:lnTo>
                <a:lnTo>
                  <a:pt x="671" y="425"/>
                </a:lnTo>
                <a:lnTo>
                  <a:pt x="706" y="401"/>
                </a:lnTo>
                <a:lnTo>
                  <a:pt x="742" y="381"/>
                </a:lnTo>
                <a:lnTo>
                  <a:pt x="779" y="367"/>
                </a:lnTo>
                <a:lnTo>
                  <a:pt x="818" y="358"/>
                </a:lnTo>
                <a:lnTo>
                  <a:pt x="857" y="352"/>
                </a:lnTo>
                <a:close/>
                <a:moveTo>
                  <a:pt x="877" y="173"/>
                </a:moveTo>
                <a:lnTo>
                  <a:pt x="926" y="176"/>
                </a:lnTo>
                <a:lnTo>
                  <a:pt x="975" y="183"/>
                </a:lnTo>
                <a:lnTo>
                  <a:pt x="1023" y="195"/>
                </a:lnTo>
                <a:lnTo>
                  <a:pt x="1069" y="211"/>
                </a:lnTo>
                <a:lnTo>
                  <a:pt x="1115" y="233"/>
                </a:lnTo>
                <a:lnTo>
                  <a:pt x="1158" y="260"/>
                </a:lnTo>
                <a:lnTo>
                  <a:pt x="1200" y="291"/>
                </a:lnTo>
                <a:lnTo>
                  <a:pt x="1239" y="326"/>
                </a:lnTo>
                <a:lnTo>
                  <a:pt x="1169" y="397"/>
                </a:lnTo>
                <a:lnTo>
                  <a:pt x="1133" y="364"/>
                </a:lnTo>
                <a:lnTo>
                  <a:pt x="1095" y="337"/>
                </a:lnTo>
                <a:lnTo>
                  <a:pt x="1054" y="314"/>
                </a:lnTo>
                <a:lnTo>
                  <a:pt x="1011" y="297"/>
                </a:lnTo>
                <a:lnTo>
                  <a:pt x="967" y="283"/>
                </a:lnTo>
                <a:lnTo>
                  <a:pt x="923" y="276"/>
                </a:lnTo>
                <a:lnTo>
                  <a:pt x="877" y="274"/>
                </a:lnTo>
                <a:lnTo>
                  <a:pt x="832" y="276"/>
                </a:lnTo>
                <a:lnTo>
                  <a:pt x="787" y="283"/>
                </a:lnTo>
                <a:lnTo>
                  <a:pt x="743" y="297"/>
                </a:lnTo>
                <a:lnTo>
                  <a:pt x="700" y="314"/>
                </a:lnTo>
                <a:lnTo>
                  <a:pt x="660" y="337"/>
                </a:lnTo>
                <a:lnTo>
                  <a:pt x="621" y="364"/>
                </a:lnTo>
                <a:lnTo>
                  <a:pt x="585" y="397"/>
                </a:lnTo>
                <a:lnTo>
                  <a:pt x="516" y="327"/>
                </a:lnTo>
                <a:lnTo>
                  <a:pt x="554" y="291"/>
                </a:lnTo>
                <a:lnTo>
                  <a:pt x="595" y="260"/>
                </a:lnTo>
                <a:lnTo>
                  <a:pt x="639" y="233"/>
                </a:lnTo>
                <a:lnTo>
                  <a:pt x="684" y="212"/>
                </a:lnTo>
                <a:lnTo>
                  <a:pt x="732" y="195"/>
                </a:lnTo>
                <a:lnTo>
                  <a:pt x="779" y="183"/>
                </a:lnTo>
                <a:lnTo>
                  <a:pt x="828" y="176"/>
                </a:lnTo>
                <a:lnTo>
                  <a:pt x="877" y="173"/>
                </a:lnTo>
                <a:close/>
                <a:moveTo>
                  <a:pt x="874" y="0"/>
                </a:moveTo>
                <a:lnTo>
                  <a:pt x="880" y="0"/>
                </a:lnTo>
                <a:lnTo>
                  <a:pt x="935" y="2"/>
                </a:lnTo>
                <a:lnTo>
                  <a:pt x="993" y="10"/>
                </a:lnTo>
                <a:lnTo>
                  <a:pt x="1050" y="23"/>
                </a:lnTo>
                <a:lnTo>
                  <a:pt x="1106" y="40"/>
                </a:lnTo>
                <a:lnTo>
                  <a:pt x="1160" y="63"/>
                </a:lnTo>
                <a:lnTo>
                  <a:pt x="1214" y="91"/>
                </a:lnTo>
                <a:lnTo>
                  <a:pt x="1264" y="123"/>
                </a:lnTo>
                <a:lnTo>
                  <a:pt x="1313" y="161"/>
                </a:lnTo>
                <a:lnTo>
                  <a:pt x="1358" y="203"/>
                </a:lnTo>
                <a:lnTo>
                  <a:pt x="1290" y="274"/>
                </a:lnTo>
                <a:lnTo>
                  <a:pt x="1248" y="236"/>
                </a:lnTo>
                <a:lnTo>
                  <a:pt x="1204" y="202"/>
                </a:lnTo>
                <a:lnTo>
                  <a:pt x="1157" y="173"/>
                </a:lnTo>
                <a:lnTo>
                  <a:pt x="1109" y="149"/>
                </a:lnTo>
                <a:lnTo>
                  <a:pt x="1059" y="130"/>
                </a:lnTo>
                <a:lnTo>
                  <a:pt x="1008" y="115"/>
                </a:lnTo>
                <a:lnTo>
                  <a:pt x="956" y="106"/>
                </a:lnTo>
                <a:lnTo>
                  <a:pt x="904" y="101"/>
                </a:lnTo>
                <a:lnTo>
                  <a:pt x="851" y="101"/>
                </a:lnTo>
                <a:lnTo>
                  <a:pt x="799" y="105"/>
                </a:lnTo>
                <a:lnTo>
                  <a:pt x="746" y="115"/>
                </a:lnTo>
                <a:lnTo>
                  <a:pt x="695" y="130"/>
                </a:lnTo>
                <a:lnTo>
                  <a:pt x="645" y="148"/>
                </a:lnTo>
                <a:lnTo>
                  <a:pt x="596" y="173"/>
                </a:lnTo>
                <a:lnTo>
                  <a:pt x="551" y="202"/>
                </a:lnTo>
                <a:lnTo>
                  <a:pt x="506" y="235"/>
                </a:lnTo>
                <a:lnTo>
                  <a:pt x="465" y="274"/>
                </a:lnTo>
                <a:lnTo>
                  <a:pt x="395" y="203"/>
                </a:lnTo>
                <a:lnTo>
                  <a:pt x="442" y="161"/>
                </a:lnTo>
                <a:lnTo>
                  <a:pt x="490" y="123"/>
                </a:lnTo>
                <a:lnTo>
                  <a:pt x="541" y="91"/>
                </a:lnTo>
                <a:lnTo>
                  <a:pt x="593" y="63"/>
                </a:lnTo>
                <a:lnTo>
                  <a:pt x="648" y="40"/>
                </a:lnTo>
                <a:lnTo>
                  <a:pt x="705" y="23"/>
                </a:lnTo>
                <a:lnTo>
                  <a:pt x="761" y="10"/>
                </a:lnTo>
                <a:lnTo>
                  <a:pt x="819" y="2"/>
                </a:lnTo>
                <a:lnTo>
                  <a:pt x="87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1"/>
          <p:cNvSpPr>
            <a:spLocks/>
          </p:cNvSpPr>
          <p:nvPr/>
        </p:nvSpPr>
        <p:spPr bwMode="auto">
          <a:xfrm>
            <a:off x="159528" y="4108046"/>
            <a:ext cx="329179" cy="376772"/>
          </a:xfrm>
          <a:custGeom>
            <a:avLst/>
            <a:gdLst>
              <a:gd name="T0" fmla="*/ 477 w 2793"/>
              <a:gd name="T1" fmla="*/ 14 h 3193"/>
              <a:gd name="T2" fmla="*/ 1075 w 2793"/>
              <a:gd name="T3" fmla="*/ 723 h 3193"/>
              <a:gd name="T4" fmla="*/ 1098 w 2793"/>
              <a:gd name="T5" fmla="*/ 765 h 3193"/>
              <a:gd name="T6" fmla="*/ 1100 w 2793"/>
              <a:gd name="T7" fmla="*/ 834 h 3193"/>
              <a:gd name="T8" fmla="*/ 1061 w 2793"/>
              <a:gd name="T9" fmla="*/ 897 h 3193"/>
              <a:gd name="T10" fmla="*/ 794 w 2793"/>
              <a:gd name="T11" fmla="*/ 1103 h 3193"/>
              <a:gd name="T12" fmla="*/ 769 w 2793"/>
              <a:gd name="T13" fmla="*/ 1178 h 3193"/>
              <a:gd name="T14" fmla="*/ 782 w 2793"/>
              <a:gd name="T15" fmla="*/ 1266 h 3193"/>
              <a:gd name="T16" fmla="*/ 822 w 2793"/>
              <a:gd name="T17" fmla="*/ 1360 h 3193"/>
              <a:gd name="T18" fmla="*/ 879 w 2793"/>
              <a:gd name="T19" fmla="*/ 1457 h 3193"/>
              <a:gd name="T20" fmla="*/ 1428 w 2793"/>
              <a:gd name="T21" fmla="*/ 2115 h 3193"/>
              <a:gd name="T22" fmla="*/ 1558 w 2793"/>
              <a:gd name="T23" fmla="*/ 2234 h 3193"/>
              <a:gd name="T24" fmla="*/ 1663 w 2793"/>
              <a:gd name="T25" fmla="*/ 2310 h 3193"/>
              <a:gd name="T26" fmla="*/ 1752 w 2793"/>
              <a:gd name="T27" fmla="*/ 2338 h 3193"/>
              <a:gd name="T28" fmla="*/ 1828 w 2793"/>
              <a:gd name="T29" fmla="*/ 2316 h 3193"/>
              <a:gd name="T30" fmla="*/ 2076 w 2793"/>
              <a:gd name="T31" fmla="*/ 2056 h 3193"/>
              <a:gd name="T32" fmla="*/ 2146 w 2793"/>
              <a:gd name="T33" fmla="*/ 2055 h 3193"/>
              <a:gd name="T34" fmla="*/ 2204 w 2793"/>
              <a:gd name="T35" fmla="*/ 2095 h 3193"/>
              <a:gd name="T36" fmla="*/ 2788 w 2793"/>
              <a:gd name="T37" fmla="*/ 2815 h 3193"/>
              <a:gd name="T38" fmla="*/ 2789 w 2793"/>
              <a:gd name="T39" fmla="*/ 2885 h 3193"/>
              <a:gd name="T40" fmla="*/ 2751 w 2793"/>
              <a:gd name="T41" fmla="*/ 2946 h 3193"/>
              <a:gd name="T42" fmla="*/ 2459 w 2793"/>
              <a:gd name="T43" fmla="*/ 3141 h 3193"/>
              <a:gd name="T44" fmla="*/ 2387 w 2793"/>
              <a:gd name="T45" fmla="*/ 3168 h 3193"/>
              <a:gd name="T46" fmla="*/ 2291 w 2793"/>
              <a:gd name="T47" fmla="*/ 3187 h 3193"/>
              <a:gd name="T48" fmla="*/ 2174 w 2793"/>
              <a:gd name="T49" fmla="*/ 3192 h 3193"/>
              <a:gd name="T50" fmla="*/ 2036 w 2793"/>
              <a:gd name="T51" fmla="*/ 3179 h 3193"/>
              <a:gd name="T52" fmla="*/ 1878 w 2793"/>
              <a:gd name="T53" fmla="*/ 3139 h 3193"/>
              <a:gd name="T54" fmla="*/ 1702 w 2793"/>
              <a:gd name="T55" fmla="*/ 3069 h 3193"/>
              <a:gd name="T56" fmla="*/ 1507 w 2793"/>
              <a:gd name="T57" fmla="*/ 2964 h 3193"/>
              <a:gd name="T58" fmla="*/ 1297 w 2793"/>
              <a:gd name="T59" fmla="*/ 2817 h 3193"/>
              <a:gd name="T60" fmla="*/ 1072 w 2793"/>
              <a:gd name="T61" fmla="*/ 2622 h 3193"/>
              <a:gd name="T62" fmla="*/ 834 w 2793"/>
              <a:gd name="T63" fmla="*/ 2376 h 3193"/>
              <a:gd name="T64" fmla="*/ 593 w 2793"/>
              <a:gd name="T65" fmla="*/ 2086 h 3193"/>
              <a:gd name="T66" fmla="*/ 402 w 2793"/>
              <a:gd name="T67" fmla="*/ 1817 h 3193"/>
              <a:gd name="T68" fmla="*/ 254 w 2793"/>
              <a:gd name="T69" fmla="*/ 1570 h 3193"/>
              <a:gd name="T70" fmla="*/ 145 w 2793"/>
              <a:gd name="T71" fmla="*/ 1345 h 3193"/>
              <a:gd name="T72" fmla="*/ 69 w 2793"/>
              <a:gd name="T73" fmla="*/ 1140 h 3193"/>
              <a:gd name="T74" fmla="*/ 23 w 2793"/>
              <a:gd name="T75" fmla="*/ 955 h 3193"/>
              <a:gd name="T76" fmla="*/ 3 w 2793"/>
              <a:gd name="T77" fmla="*/ 793 h 3193"/>
              <a:gd name="T78" fmla="*/ 2 w 2793"/>
              <a:gd name="T79" fmla="*/ 650 h 3193"/>
              <a:gd name="T80" fmla="*/ 17 w 2793"/>
              <a:gd name="T81" fmla="*/ 528 h 3193"/>
              <a:gd name="T82" fmla="*/ 44 w 2793"/>
              <a:gd name="T83" fmla="*/ 427 h 3193"/>
              <a:gd name="T84" fmla="*/ 76 w 2793"/>
              <a:gd name="T85" fmla="*/ 345 h 3193"/>
              <a:gd name="T86" fmla="*/ 111 w 2793"/>
              <a:gd name="T87" fmla="*/ 285 h 3193"/>
              <a:gd name="T88" fmla="*/ 346 w 2793"/>
              <a:gd name="T89" fmla="*/ 30 h 3193"/>
              <a:gd name="T90" fmla="*/ 409 w 2793"/>
              <a:gd name="T91" fmla="*/ 1 h 3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93" h="3193">
                <a:moveTo>
                  <a:pt x="433" y="0"/>
                </a:moveTo>
                <a:lnTo>
                  <a:pt x="455" y="4"/>
                </a:lnTo>
                <a:lnTo>
                  <a:pt x="477" y="14"/>
                </a:lnTo>
                <a:lnTo>
                  <a:pt x="497" y="26"/>
                </a:lnTo>
                <a:lnTo>
                  <a:pt x="514" y="44"/>
                </a:lnTo>
                <a:lnTo>
                  <a:pt x="1075" y="723"/>
                </a:lnTo>
                <a:lnTo>
                  <a:pt x="1075" y="724"/>
                </a:lnTo>
                <a:lnTo>
                  <a:pt x="1089" y="744"/>
                </a:lnTo>
                <a:lnTo>
                  <a:pt x="1098" y="765"/>
                </a:lnTo>
                <a:lnTo>
                  <a:pt x="1103" y="788"/>
                </a:lnTo>
                <a:lnTo>
                  <a:pt x="1104" y="811"/>
                </a:lnTo>
                <a:lnTo>
                  <a:pt x="1100" y="834"/>
                </a:lnTo>
                <a:lnTo>
                  <a:pt x="1092" y="857"/>
                </a:lnTo>
                <a:lnTo>
                  <a:pt x="1079" y="878"/>
                </a:lnTo>
                <a:lnTo>
                  <a:pt x="1061" y="897"/>
                </a:lnTo>
                <a:lnTo>
                  <a:pt x="1061" y="898"/>
                </a:lnTo>
                <a:lnTo>
                  <a:pt x="813" y="1080"/>
                </a:lnTo>
                <a:lnTo>
                  <a:pt x="794" y="1103"/>
                </a:lnTo>
                <a:lnTo>
                  <a:pt x="781" y="1127"/>
                </a:lnTo>
                <a:lnTo>
                  <a:pt x="773" y="1152"/>
                </a:lnTo>
                <a:lnTo>
                  <a:pt x="769" y="1178"/>
                </a:lnTo>
                <a:lnTo>
                  <a:pt x="770" y="1206"/>
                </a:lnTo>
                <a:lnTo>
                  <a:pt x="774" y="1236"/>
                </a:lnTo>
                <a:lnTo>
                  <a:pt x="782" y="1266"/>
                </a:lnTo>
                <a:lnTo>
                  <a:pt x="792" y="1296"/>
                </a:lnTo>
                <a:lnTo>
                  <a:pt x="807" y="1327"/>
                </a:lnTo>
                <a:lnTo>
                  <a:pt x="822" y="1360"/>
                </a:lnTo>
                <a:lnTo>
                  <a:pt x="839" y="1392"/>
                </a:lnTo>
                <a:lnTo>
                  <a:pt x="858" y="1424"/>
                </a:lnTo>
                <a:lnTo>
                  <a:pt x="879" y="1457"/>
                </a:lnTo>
                <a:lnTo>
                  <a:pt x="900" y="1490"/>
                </a:lnTo>
                <a:lnTo>
                  <a:pt x="1379" y="2066"/>
                </a:lnTo>
                <a:lnTo>
                  <a:pt x="1428" y="2115"/>
                </a:lnTo>
                <a:lnTo>
                  <a:pt x="1475" y="2159"/>
                </a:lnTo>
                <a:lnTo>
                  <a:pt x="1517" y="2199"/>
                </a:lnTo>
                <a:lnTo>
                  <a:pt x="1558" y="2234"/>
                </a:lnTo>
                <a:lnTo>
                  <a:pt x="1595" y="2264"/>
                </a:lnTo>
                <a:lnTo>
                  <a:pt x="1630" y="2289"/>
                </a:lnTo>
                <a:lnTo>
                  <a:pt x="1663" y="2310"/>
                </a:lnTo>
                <a:lnTo>
                  <a:pt x="1695" y="2325"/>
                </a:lnTo>
                <a:lnTo>
                  <a:pt x="1724" y="2334"/>
                </a:lnTo>
                <a:lnTo>
                  <a:pt x="1752" y="2338"/>
                </a:lnTo>
                <a:lnTo>
                  <a:pt x="1778" y="2336"/>
                </a:lnTo>
                <a:lnTo>
                  <a:pt x="1803" y="2329"/>
                </a:lnTo>
                <a:lnTo>
                  <a:pt x="1828" y="2316"/>
                </a:lnTo>
                <a:lnTo>
                  <a:pt x="2035" y="2080"/>
                </a:lnTo>
                <a:lnTo>
                  <a:pt x="2055" y="2065"/>
                </a:lnTo>
                <a:lnTo>
                  <a:pt x="2076" y="2056"/>
                </a:lnTo>
                <a:lnTo>
                  <a:pt x="2100" y="2052"/>
                </a:lnTo>
                <a:lnTo>
                  <a:pt x="2122" y="2051"/>
                </a:lnTo>
                <a:lnTo>
                  <a:pt x="2146" y="2055"/>
                </a:lnTo>
                <a:lnTo>
                  <a:pt x="2167" y="2063"/>
                </a:lnTo>
                <a:lnTo>
                  <a:pt x="2186" y="2077"/>
                </a:lnTo>
                <a:lnTo>
                  <a:pt x="2204" y="2095"/>
                </a:lnTo>
                <a:lnTo>
                  <a:pt x="2765" y="2773"/>
                </a:lnTo>
                <a:lnTo>
                  <a:pt x="2778" y="2793"/>
                </a:lnTo>
                <a:lnTo>
                  <a:pt x="2788" y="2815"/>
                </a:lnTo>
                <a:lnTo>
                  <a:pt x="2792" y="2838"/>
                </a:lnTo>
                <a:lnTo>
                  <a:pt x="2793" y="2861"/>
                </a:lnTo>
                <a:lnTo>
                  <a:pt x="2789" y="2885"/>
                </a:lnTo>
                <a:lnTo>
                  <a:pt x="2781" y="2907"/>
                </a:lnTo>
                <a:lnTo>
                  <a:pt x="2768" y="2927"/>
                </a:lnTo>
                <a:lnTo>
                  <a:pt x="2751" y="2946"/>
                </a:lnTo>
                <a:lnTo>
                  <a:pt x="2494" y="3120"/>
                </a:lnTo>
                <a:lnTo>
                  <a:pt x="2479" y="3131"/>
                </a:lnTo>
                <a:lnTo>
                  <a:pt x="2459" y="3141"/>
                </a:lnTo>
                <a:lnTo>
                  <a:pt x="2438" y="3151"/>
                </a:lnTo>
                <a:lnTo>
                  <a:pt x="2415" y="3160"/>
                </a:lnTo>
                <a:lnTo>
                  <a:pt x="2387" y="3168"/>
                </a:lnTo>
                <a:lnTo>
                  <a:pt x="2357" y="3176"/>
                </a:lnTo>
                <a:lnTo>
                  <a:pt x="2326" y="3183"/>
                </a:lnTo>
                <a:lnTo>
                  <a:pt x="2291" y="3187"/>
                </a:lnTo>
                <a:lnTo>
                  <a:pt x="2255" y="3191"/>
                </a:lnTo>
                <a:lnTo>
                  <a:pt x="2216" y="3193"/>
                </a:lnTo>
                <a:lnTo>
                  <a:pt x="2174" y="3192"/>
                </a:lnTo>
                <a:lnTo>
                  <a:pt x="2130" y="3190"/>
                </a:lnTo>
                <a:lnTo>
                  <a:pt x="2085" y="3186"/>
                </a:lnTo>
                <a:lnTo>
                  <a:pt x="2036" y="3179"/>
                </a:lnTo>
                <a:lnTo>
                  <a:pt x="1985" y="3168"/>
                </a:lnTo>
                <a:lnTo>
                  <a:pt x="1933" y="3155"/>
                </a:lnTo>
                <a:lnTo>
                  <a:pt x="1878" y="3139"/>
                </a:lnTo>
                <a:lnTo>
                  <a:pt x="1821" y="3119"/>
                </a:lnTo>
                <a:lnTo>
                  <a:pt x="1762" y="3096"/>
                </a:lnTo>
                <a:lnTo>
                  <a:pt x="1702" y="3069"/>
                </a:lnTo>
                <a:lnTo>
                  <a:pt x="1639" y="3038"/>
                </a:lnTo>
                <a:lnTo>
                  <a:pt x="1573" y="3004"/>
                </a:lnTo>
                <a:lnTo>
                  <a:pt x="1507" y="2964"/>
                </a:lnTo>
                <a:lnTo>
                  <a:pt x="1439" y="2919"/>
                </a:lnTo>
                <a:lnTo>
                  <a:pt x="1369" y="2870"/>
                </a:lnTo>
                <a:lnTo>
                  <a:pt x="1297" y="2817"/>
                </a:lnTo>
                <a:lnTo>
                  <a:pt x="1224" y="2758"/>
                </a:lnTo>
                <a:lnTo>
                  <a:pt x="1149" y="2693"/>
                </a:lnTo>
                <a:lnTo>
                  <a:pt x="1072" y="2622"/>
                </a:lnTo>
                <a:lnTo>
                  <a:pt x="994" y="2547"/>
                </a:lnTo>
                <a:lnTo>
                  <a:pt x="914" y="2465"/>
                </a:lnTo>
                <a:lnTo>
                  <a:pt x="834" y="2376"/>
                </a:lnTo>
                <a:lnTo>
                  <a:pt x="752" y="2281"/>
                </a:lnTo>
                <a:lnTo>
                  <a:pt x="667" y="2180"/>
                </a:lnTo>
                <a:lnTo>
                  <a:pt x="593" y="2086"/>
                </a:lnTo>
                <a:lnTo>
                  <a:pt x="524" y="1994"/>
                </a:lnTo>
                <a:lnTo>
                  <a:pt x="460" y="1905"/>
                </a:lnTo>
                <a:lnTo>
                  <a:pt x="402" y="1817"/>
                </a:lnTo>
                <a:lnTo>
                  <a:pt x="348" y="1733"/>
                </a:lnTo>
                <a:lnTo>
                  <a:pt x="298" y="1650"/>
                </a:lnTo>
                <a:lnTo>
                  <a:pt x="254" y="1570"/>
                </a:lnTo>
                <a:lnTo>
                  <a:pt x="213" y="1493"/>
                </a:lnTo>
                <a:lnTo>
                  <a:pt x="177" y="1418"/>
                </a:lnTo>
                <a:lnTo>
                  <a:pt x="145" y="1345"/>
                </a:lnTo>
                <a:lnTo>
                  <a:pt x="116" y="1274"/>
                </a:lnTo>
                <a:lnTo>
                  <a:pt x="91" y="1205"/>
                </a:lnTo>
                <a:lnTo>
                  <a:pt x="69" y="1140"/>
                </a:lnTo>
                <a:lnTo>
                  <a:pt x="51" y="1076"/>
                </a:lnTo>
                <a:lnTo>
                  <a:pt x="36" y="1015"/>
                </a:lnTo>
                <a:lnTo>
                  <a:pt x="23" y="955"/>
                </a:lnTo>
                <a:lnTo>
                  <a:pt x="14" y="899"/>
                </a:lnTo>
                <a:lnTo>
                  <a:pt x="7" y="845"/>
                </a:lnTo>
                <a:lnTo>
                  <a:pt x="3" y="793"/>
                </a:lnTo>
                <a:lnTo>
                  <a:pt x="1" y="743"/>
                </a:lnTo>
                <a:lnTo>
                  <a:pt x="0" y="695"/>
                </a:lnTo>
                <a:lnTo>
                  <a:pt x="2" y="650"/>
                </a:lnTo>
                <a:lnTo>
                  <a:pt x="6" y="607"/>
                </a:lnTo>
                <a:lnTo>
                  <a:pt x="11" y="566"/>
                </a:lnTo>
                <a:lnTo>
                  <a:pt x="17" y="528"/>
                </a:lnTo>
                <a:lnTo>
                  <a:pt x="25" y="491"/>
                </a:lnTo>
                <a:lnTo>
                  <a:pt x="34" y="458"/>
                </a:lnTo>
                <a:lnTo>
                  <a:pt x="44" y="427"/>
                </a:lnTo>
                <a:lnTo>
                  <a:pt x="54" y="397"/>
                </a:lnTo>
                <a:lnTo>
                  <a:pt x="65" y="370"/>
                </a:lnTo>
                <a:lnTo>
                  <a:pt x="76" y="345"/>
                </a:lnTo>
                <a:lnTo>
                  <a:pt x="88" y="323"/>
                </a:lnTo>
                <a:lnTo>
                  <a:pt x="99" y="304"/>
                </a:lnTo>
                <a:lnTo>
                  <a:pt x="111" y="285"/>
                </a:lnTo>
                <a:lnTo>
                  <a:pt x="122" y="270"/>
                </a:lnTo>
                <a:lnTo>
                  <a:pt x="132" y="257"/>
                </a:lnTo>
                <a:lnTo>
                  <a:pt x="346" y="30"/>
                </a:lnTo>
                <a:lnTo>
                  <a:pt x="366" y="16"/>
                </a:lnTo>
                <a:lnTo>
                  <a:pt x="387" y="7"/>
                </a:lnTo>
                <a:lnTo>
                  <a:pt x="409" y="1"/>
                </a:lnTo>
                <a:lnTo>
                  <a:pt x="433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7" name="Group 11"/>
          <p:cNvGrpSpPr>
            <a:grpSpLocks noChangeAspect="1"/>
          </p:cNvGrpSpPr>
          <p:nvPr/>
        </p:nvGrpSpPr>
        <p:grpSpPr bwMode="auto">
          <a:xfrm>
            <a:off x="2782693" y="4072785"/>
            <a:ext cx="553302" cy="411099"/>
            <a:chOff x="4208" y="370"/>
            <a:chExt cx="214" cy="159"/>
          </a:xfrm>
          <a:solidFill>
            <a:schemeClr val="accent2"/>
          </a:solidFill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4280" y="370"/>
              <a:ext cx="53" cy="34"/>
            </a:xfrm>
            <a:custGeom>
              <a:avLst/>
              <a:gdLst>
                <a:gd name="T0" fmla="*/ 61 w 857"/>
                <a:gd name="T1" fmla="*/ 0 h 550"/>
                <a:gd name="T2" fmla="*/ 73 w 857"/>
                <a:gd name="T3" fmla="*/ 1 h 550"/>
                <a:gd name="T4" fmla="*/ 87 w 857"/>
                <a:gd name="T5" fmla="*/ 6 h 550"/>
                <a:gd name="T6" fmla="*/ 836 w 857"/>
                <a:gd name="T7" fmla="*/ 434 h 550"/>
                <a:gd name="T8" fmla="*/ 846 w 857"/>
                <a:gd name="T9" fmla="*/ 442 h 550"/>
                <a:gd name="T10" fmla="*/ 853 w 857"/>
                <a:gd name="T11" fmla="*/ 453 h 550"/>
                <a:gd name="T12" fmla="*/ 857 w 857"/>
                <a:gd name="T13" fmla="*/ 466 h 550"/>
                <a:gd name="T14" fmla="*/ 857 w 857"/>
                <a:gd name="T15" fmla="*/ 479 h 550"/>
                <a:gd name="T16" fmla="*/ 851 w 857"/>
                <a:gd name="T17" fmla="*/ 492 h 550"/>
                <a:gd name="T18" fmla="*/ 830 w 857"/>
                <a:gd name="T19" fmla="*/ 529 h 550"/>
                <a:gd name="T20" fmla="*/ 821 w 857"/>
                <a:gd name="T21" fmla="*/ 539 h 550"/>
                <a:gd name="T22" fmla="*/ 811 w 857"/>
                <a:gd name="T23" fmla="*/ 547 h 550"/>
                <a:gd name="T24" fmla="*/ 797 w 857"/>
                <a:gd name="T25" fmla="*/ 550 h 550"/>
                <a:gd name="T26" fmla="*/ 784 w 857"/>
                <a:gd name="T27" fmla="*/ 550 h 550"/>
                <a:gd name="T28" fmla="*/ 771 w 857"/>
                <a:gd name="T29" fmla="*/ 545 h 550"/>
                <a:gd name="T30" fmla="*/ 22 w 857"/>
                <a:gd name="T31" fmla="*/ 117 h 550"/>
                <a:gd name="T32" fmla="*/ 10 w 857"/>
                <a:gd name="T33" fmla="*/ 109 h 550"/>
                <a:gd name="T34" fmla="*/ 4 w 857"/>
                <a:gd name="T35" fmla="*/ 97 h 550"/>
                <a:gd name="T36" fmla="*/ 0 w 857"/>
                <a:gd name="T37" fmla="*/ 85 h 550"/>
                <a:gd name="T38" fmla="*/ 1 w 857"/>
                <a:gd name="T39" fmla="*/ 71 h 550"/>
                <a:gd name="T40" fmla="*/ 6 w 857"/>
                <a:gd name="T41" fmla="*/ 58 h 550"/>
                <a:gd name="T42" fmla="*/ 27 w 857"/>
                <a:gd name="T43" fmla="*/ 22 h 550"/>
                <a:gd name="T44" fmla="*/ 37 w 857"/>
                <a:gd name="T45" fmla="*/ 10 h 550"/>
                <a:gd name="T46" fmla="*/ 47 w 857"/>
                <a:gd name="T47" fmla="*/ 4 h 550"/>
                <a:gd name="T48" fmla="*/ 61 w 857"/>
                <a:gd name="T49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7" h="550">
                  <a:moveTo>
                    <a:pt x="61" y="0"/>
                  </a:moveTo>
                  <a:lnTo>
                    <a:pt x="73" y="1"/>
                  </a:lnTo>
                  <a:lnTo>
                    <a:pt x="87" y="6"/>
                  </a:lnTo>
                  <a:lnTo>
                    <a:pt x="836" y="434"/>
                  </a:lnTo>
                  <a:lnTo>
                    <a:pt x="846" y="442"/>
                  </a:lnTo>
                  <a:lnTo>
                    <a:pt x="853" y="453"/>
                  </a:lnTo>
                  <a:lnTo>
                    <a:pt x="857" y="466"/>
                  </a:lnTo>
                  <a:lnTo>
                    <a:pt x="857" y="479"/>
                  </a:lnTo>
                  <a:lnTo>
                    <a:pt x="851" y="492"/>
                  </a:lnTo>
                  <a:lnTo>
                    <a:pt x="830" y="529"/>
                  </a:lnTo>
                  <a:lnTo>
                    <a:pt x="821" y="539"/>
                  </a:lnTo>
                  <a:lnTo>
                    <a:pt x="811" y="547"/>
                  </a:lnTo>
                  <a:lnTo>
                    <a:pt x="797" y="550"/>
                  </a:lnTo>
                  <a:lnTo>
                    <a:pt x="784" y="550"/>
                  </a:lnTo>
                  <a:lnTo>
                    <a:pt x="771" y="545"/>
                  </a:lnTo>
                  <a:lnTo>
                    <a:pt x="22" y="117"/>
                  </a:lnTo>
                  <a:lnTo>
                    <a:pt x="10" y="109"/>
                  </a:lnTo>
                  <a:lnTo>
                    <a:pt x="4" y="97"/>
                  </a:lnTo>
                  <a:lnTo>
                    <a:pt x="0" y="85"/>
                  </a:lnTo>
                  <a:lnTo>
                    <a:pt x="1" y="71"/>
                  </a:lnTo>
                  <a:lnTo>
                    <a:pt x="6" y="58"/>
                  </a:lnTo>
                  <a:lnTo>
                    <a:pt x="27" y="22"/>
                  </a:lnTo>
                  <a:lnTo>
                    <a:pt x="37" y="10"/>
                  </a:lnTo>
                  <a:lnTo>
                    <a:pt x="47" y="4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4239" y="439"/>
              <a:ext cx="54" cy="35"/>
            </a:xfrm>
            <a:custGeom>
              <a:avLst/>
              <a:gdLst>
                <a:gd name="T0" fmla="*/ 59 w 856"/>
                <a:gd name="T1" fmla="*/ 0 h 550"/>
                <a:gd name="T2" fmla="*/ 73 w 856"/>
                <a:gd name="T3" fmla="*/ 0 h 550"/>
                <a:gd name="T4" fmla="*/ 86 w 856"/>
                <a:gd name="T5" fmla="*/ 5 h 550"/>
                <a:gd name="T6" fmla="*/ 835 w 856"/>
                <a:gd name="T7" fmla="*/ 433 h 550"/>
                <a:gd name="T8" fmla="*/ 846 w 856"/>
                <a:gd name="T9" fmla="*/ 441 h 550"/>
                <a:gd name="T10" fmla="*/ 853 w 856"/>
                <a:gd name="T11" fmla="*/ 453 h 550"/>
                <a:gd name="T12" fmla="*/ 856 w 856"/>
                <a:gd name="T13" fmla="*/ 466 h 550"/>
                <a:gd name="T14" fmla="*/ 856 w 856"/>
                <a:gd name="T15" fmla="*/ 479 h 550"/>
                <a:gd name="T16" fmla="*/ 851 w 856"/>
                <a:gd name="T17" fmla="*/ 492 h 550"/>
                <a:gd name="T18" fmla="*/ 829 w 856"/>
                <a:gd name="T19" fmla="*/ 529 h 550"/>
                <a:gd name="T20" fmla="*/ 821 w 856"/>
                <a:gd name="T21" fmla="*/ 540 h 550"/>
                <a:gd name="T22" fmla="*/ 809 w 856"/>
                <a:gd name="T23" fmla="*/ 546 h 550"/>
                <a:gd name="T24" fmla="*/ 797 w 856"/>
                <a:gd name="T25" fmla="*/ 550 h 550"/>
                <a:gd name="T26" fmla="*/ 783 w 856"/>
                <a:gd name="T27" fmla="*/ 549 h 550"/>
                <a:gd name="T28" fmla="*/ 770 w 856"/>
                <a:gd name="T29" fmla="*/ 545 h 550"/>
                <a:gd name="T30" fmla="*/ 21 w 856"/>
                <a:gd name="T31" fmla="*/ 117 h 550"/>
                <a:gd name="T32" fmla="*/ 10 w 856"/>
                <a:gd name="T33" fmla="*/ 108 h 550"/>
                <a:gd name="T34" fmla="*/ 3 w 856"/>
                <a:gd name="T35" fmla="*/ 97 h 550"/>
                <a:gd name="T36" fmla="*/ 0 w 856"/>
                <a:gd name="T37" fmla="*/ 84 h 550"/>
                <a:gd name="T38" fmla="*/ 0 w 856"/>
                <a:gd name="T39" fmla="*/ 71 h 550"/>
                <a:gd name="T40" fmla="*/ 5 w 856"/>
                <a:gd name="T41" fmla="*/ 58 h 550"/>
                <a:gd name="T42" fmla="*/ 27 w 856"/>
                <a:gd name="T43" fmla="*/ 21 h 550"/>
                <a:gd name="T44" fmla="*/ 35 w 856"/>
                <a:gd name="T45" fmla="*/ 11 h 550"/>
                <a:gd name="T46" fmla="*/ 47 w 856"/>
                <a:gd name="T47" fmla="*/ 3 h 550"/>
                <a:gd name="T48" fmla="*/ 59 w 856"/>
                <a:gd name="T49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56" h="550">
                  <a:moveTo>
                    <a:pt x="59" y="0"/>
                  </a:moveTo>
                  <a:lnTo>
                    <a:pt x="73" y="0"/>
                  </a:lnTo>
                  <a:lnTo>
                    <a:pt x="86" y="5"/>
                  </a:lnTo>
                  <a:lnTo>
                    <a:pt x="835" y="433"/>
                  </a:lnTo>
                  <a:lnTo>
                    <a:pt x="846" y="441"/>
                  </a:lnTo>
                  <a:lnTo>
                    <a:pt x="853" y="453"/>
                  </a:lnTo>
                  <a:lnTo>
                    <a:pt x="856" y="466"/>
                  </a:lnTo>
                  <a:lnTo>
                    <a:pt x="856" y="479"/>
                  </a:lnTo>
                  <a:lnTo>
                    <a:pt x="851" y="492"/>
                  </a:lnTo>
                  <a:lnTo>
                    <a:pt x="829" y="529"/>
                  </a:lnTo>
                  <a:lnTo>
                    <a:pt x="821" y="540"/>
                  </a:lnTo>
                  <a:lnTo>
                    <a:pt x="809" y="546"/>
                  </a:lnTo>
                  <a:lnTo>
                    <a:pt x="797" y="550"/>
                  </a:lnTo>
                  <a:lnTo>
                    <a:pt x="783" y="549"/>
                  </a:lnTo>
                  <a:lnTo>
                    <a:pt x="770" y="545"/>
                  </a:lnTo>
                  <a:lnTo>
                    <a:pt x="21" y="117"/>
                  </a:lnTo>
                  <a:lnTo>
                    <a:pt x="10" y="108"/>
                  </a:lnTo>
                  <a:lnTo>
                    <a:pt x="3" y="97"/>
                  </a:lnTo>
                  <a:lnTo>
                    <a:pt x="0" y="84"/>
                  </a:lnTo>
                  <a:lnTo>
                    <a:pt x="0" y="71"/>
                  </a:lnTo>
                  <a:lnTo>
                    <a:pt x="5" y="58"/>
                  </a:lnTo>
                  <a:lnTo>
                    <a:pt x="27" y="21"/>
                  </a:lnTo>
                  <a:lnTo>
                    <a:pt x="35" y="11"/>
                  </a:lnTo>
                  <a:lnTo>
                    <a:pt x="47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4248" y="382"/>
              <a:ext cx="159" cy="114"/>
            </a:xfrm>
            <a:custGeom>
              <a:avLst/>
              <a:gdLst>
                <a:gd name="T0" fmla="*/ 513 w 2550"/>
                <a:gd name="T1" fmla="*/ 0 h 1826"/>
                <a:gd name="T2" fmla="*/ 527 w 2550"/>
                <a:gd name="T3" fmla="*/ 1 h 1826"/>
                <a:gd name="T4" fmla="*/ 540 w 2550"/>
                <a:gd name="T5" fmla="*/ 6 h 1826"/>
                <a:gd name="T6" fmla="*/ 1215 w 2550"/>
                <a:gd name="T7" fmla="*/ 391 h 1826"/>
                <a:gd name="T8" fmla="*/ 1225 w 2550"/>
                <a:gd name="T9" fmla="*/ 400 h 1826"/>
                <a:gd name="T10" fmla="*/ 1232 w 2550"/>
                <a:gd name="T11" fmla="*/ 410 h 1826"/>
                <a:gd name="T12" fmla="*/ 1236 w 2550"/>
                <a:gd name="T13" fmla="*/ 424 h 1826"/>
                <a:gd name="T14" fmla="*/ 1235 w 2550"/>
                <a:gd name="T15" fmla="*/ 436 h 1826"/>
                <a:gd name="T16" fmla="*/ 1230 w 2550"/>
                <a:gd name="T17" fmla="*/ 449 h 1826"/>
                <a:gd name="T18" fmla="*/ 1028 w 2550"/>
                <a:gd name="T19" fmla="*/ 795 h 1826"/>
                <a:gd name="T20" fmla="*/ 2528 w 2550"/>
                <a:gd name="T21" fmla="*/ 1563 h 1826"/>
                <a:gd name="T22" fmla="*/ 2539 w 2550"/>
                <a:gd name="T23" fmla="*/ 1572 h 1826"/>
                <a:gd name="T24" fmla="*/ 2547 w 2550"/>
                <a:gd name="T25" fmla="*/ 1582 h 1826"/>
                <a:gd name="T26" fmla="*/ 2550 w 2550"/>
                <a:gd name="T27" fmla="*/ 1594 h 1826"/>
                <a:gd name="T28" fmla="*/ 2550 w 2550"/>
                <a:gd name="T29" fmla="*/ 1607 h 1826"/>
                <a:gd name="T30" fmla="*/ 2545 w 2550"/>
                <a:gd name="T31" fmla="*/ 1620 h 1826"/>
                <a:gd name="T32" fmla="*/ 2437 w 2550"/>
                <a:gd name="T33" fmla="*/ 1806 h 1826"/>
                <a:gd name="T34" fmla="*/ 2428 w 2550"/>
                <a:gd name="T35" fmla="*/ 1816 h 1826"/>
                <a:gd name="T36" fmla="*/ 2417 w 2550"/>
                <a:gd name="T37" fmla="*/ 1823 h 1826"/>
                <a:gd name="T38" fmla="*/ 2404 w 2550"/>
                <a:gd name="T39" fmla="*/ 1826 h 1826"/>
                <a:gd name="T40" fmla="*/ 2392 w 2550"/>
                <a:gd name="T41" fmla="*/ 1825 h 1826"/>
                <a:gd name="T42" fmla="*/ 2379 w 2550"/>
                <a:gd name="T43" fmla="*/ 1820 h 1826"/>
                <a:gd name="T44" fmla="*/ 956 w 2550"/>
                <a:gd name="T45" fmla="*/ 919 h 1826"/>
                <a:gd name="T46" fmla="*/ 754 w 2550"/>
                <a:gd name="T47" fmla="*/ 1265 h 1826"/>
                <a:gd name="T48" fmla="*/ 745 w 2550"/>
                <a:gd name="T49" fmla="*/ 1275 h 1826"/>
                <a:gd name="T50" fmla="*/ 734 w 2550"/>
                <a:gd name="T51" fmla="*/ 1283 h 1826"/>
                <a:gd name="T52" fmla="*/ 721 w 2550"/>
                <a:gd name="T53" fmla="*/ 1286 h 1826"/>
                <a:gd name="T54" fmla="*/ 708 w 2550"/>
                <a:gd name="T55" fmla="*/ 1285 h 1826"/>
                <a:gd name="T56" fmla="*/ 695 w 2550"/>
                <a:gd name="T57" fmla="*/ 1280 h 1826"/>
                <a:gd name="T58" fmla="*/ 21 w 2550"/>
                <a:gd name="T59" fmla="*/ 895 h 1826"/>
                <a:gd name="T60" fmla="*/ 10 w 2550"/>
                <a:gd name="T61" fmla="*/ 887 h 1826"/>
                <a:gd name="T62" fmla="*/ 3 w 2550"/>
                <a:gd name="T63" fmla="*/ 876 h 1826"/>
                <a:gd name="T64" fmla="*/ 0 w 2550"/>
                <a:gd name="T65" fmla="*/ 862 h 1826"/>
                <a:gd name="T66" fmla="*/ 0 w 2550"/>
                <a:gd name="T67" fmla="*/ 850 h 1826"/>
                <a:gd name="T68" fmla="*/ 5 w 2550"/>
                <a:gd name="T69" fmla="*/ 836 h 1826"/>
                <a:gd name="T70" fmla="*/ 480 w 2550"/>
                <a:gd name="T71" fmla="*/ 22 h 1826"/>
                <a:gd name="T72" fmla="*/ 489 w 2550"/>
                <a:gd name="T73" fmla="*/ 11 h 1826"/>
                <a:gd name="T74" fmla="*/ 500 w 2550"/>
                <a:gd name="T75" fmla="*/ 3 h 1826"/>
                <a:gd name="T76" fmla="*/ 513 w 2550"/>
                <a:gd name="T77" fmla="*/ 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50" h="1826">
                  <a:moveTo>
                    <a:pt x="513" y="0"/>
                  </a:moveTo>
                  <a:lnTo>
                    <a:pt x="527" y="1"/>
                  </a:lnTo>
                  <a:lnTo>
                    <a:pt x="540" y="6"/>
                  </a:lnTo>
                  <a:lnTo>
                    <a:pt x="1215" y="391"/>
                  </a:lnTo>
                  <a:lnTo>
                    <a:pt x="1225" y="400"/>
                  </a:lnTo>
                  <a:lnTo>
                    <a:pt x="1232" y="410"/>
                  </a:lnTo>
                  <a:lnTo>
                    <a:pt x="1236" y="424"/>
                  </a:lnTo>
                  <a:lnTo>
                    <a:pt x="1235" y="436"/>
                  </a:lnTo>
                  <a:lnTo>
                    <a:pt x="1230" y="449"/>
                  </a:lnTo>
                  <a:lnTo>
                    <a:pt x="1028" y="795"/>
                  </a:lnTo>
                  <a:lnTo>
                    <a:pt x="2528" y="1563"/>
                  </a:lnTo>
                  <a:lnTo>
                    <a:pt x="2539" y="1572"/>
                  </a:lnTo>
                  <a:lnTo>
                    <a:pt x="2547" y="1582"/>
                  </a:lnTo>
                  <a:lnTo>
                    <a:pt x="2550" y="1594"/>
                  </a:lnTo>
                  <a:lnTo>
                    <a:pt x="2550" y="1607"/>
                  </a:lnTo>
                  <a:lnTo>
                    <a:pt x="2545" y="1620"/>
                  </a:lnTo>
                  <a:lnTo>
                    <a:pt x="2437" y="1806"/>
                  </a:lnTo>
                  <a:lnTo>
                    <a:pt x="2428" y="1816"/>
                  </a:lnTo>
                  <a:lnTo>
                    <a:pt x="2417" y="1823"/>
                  </a:lnTo>
                  <a:lnTo>
                    <a:pt x="2404" y="1826"/>
                  </a:lnTo>
                  <a:lnTo>
                    <a:pt x="2392" y="1825"/>
                  </a:lnTo>
                  <a:lnTo>
                    <a:pt x="2379" y="1820"/>
                  </a:lnTo>
                  <a:lnTo>
                    <a:pt x="956" y="919"/>
                  </a:lnTo>
                  <a:lnTo>
                    <a:pt x="754" y="1265"/>
                  </a:lnTo>
                  <a:lnTo>
                    <a:pt x="745" y="1275"/>
                  </a:lnTo>
                  <a:lnTo>
                    <a:pt x="734" y="1283"/>
                  </a:lnTo>
                  <a:lnTo>
                    <a:pt x="721" y="1286"/>
                  </a:lnTo>
                  <a:lnTo>
                    <a:pt x="708" y="1285"/>
                  </a:lnTo>
                  <a:lnTo>
                    <a:pt x="695" y="1280"/>
                  </a:lnTo>
                  <a:lnTo>
                    <a:pt x="21" y="895"/>
                  </a:lnTo>
                  <a:lnTo>
                    <a:pt x="10" y="887"/>
                  </a:lnTo>
                  <a:lnTo>
                    <a:pt x="3" y="876"/>
                  </a:lnTo>
                  <a:lnTo>
                    <a:pt x="0" y="862"/>
                  </a:lnTo>
                  <a:lnTo>
                    <a:pt x="0" y="850"/>
                  </a:lnTo>
                  <a:lnTo>
                    <a:pt x="5" y="836"/>
                  </a:lnTo>
                  <a:lnTo>
                    <a:pt x="480" y="22"/>
                  </a:lnTo>
                  <a:lnTo>
                    <a:pt x="489" y="11"/>
                  </a:lnTo>
                  <a:lnTo>
                    <a:pt x="500" y="3"/>
                  </a:lnTo>
                  <a:lnTo>
                    <a:pt x="5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4404" y="483"/>
              <a:ext cx="18" cy="22"/>
            </a:xfrm>
            <a:custGeom>
              <a:avLst/>
              <a:gdLst>
                <a:gd name="T0" fmla="*/ 169 w 292"/>
                <a:gd name="T1" fmla="*/ 0 h 350"/>
                <a:gd name="T2" fmla="*/ 182 w 292"/>
                <a:gd name="T3" fmla="*/ 1 h 350"/>
                <a:gd name="T4" fmla="*/ 195 w 292"/>
                <a:gd name="T5" fmla="*/ 5 h 350"/>
                <a:gd name="T6" fmla="*/ 270 w 292"/>
                <a:gd name="T7" fmla="*/ 49 h 350"/>
                <a:gd name="T8" fmla="*/ 281 w 292"/>
                <a:gd name="T9" fmla="*/ 57 h 350"/>
                <a:gd name="T10" fmla="*/ 287 w 292"/>
                <a:gd name="T11" fmla="*/ 69 h 350"/>
                <a:gd name="T12" fmla="*/ 292 w 292"/>
                <a:gd name="T13" fmla="*/ 81 h 350"/>
                <a:gd name="T14" fmla="*/ 291 w 292"/>
                <a:gd name="T15" fmla="*/ 95 h 350"/>
                <a:gd name="T16" fmla="*/ 285 w 292"/>
                <a:gd name="T17" fmla="*/ 107 h 350"/>
                <a:gd name="T18" fmla="*/ 156 w 292"/>
                <a:gd name="T19" fmla="*/ 329 h 350"/>
                <a:gd name="T20" fmla="*/ 147 w 292"/>
                <a:gd name="T21" fmla="*/ 340 h 350"/>
                <a:gd name="T22" fmla="*/ 136 w 292"/>
                <a:gd name="T23" fmla="*/ 347 h 350"/>
                <a:gd name="T24" fmla="*/ 123 w 292"/>
                <a:gd name="T25" fmla="*/ 350 h 350"/>
                <a:gd name="T26" fmla="*/ 109 w 292"/>
                <a:gd name="T27" fmla="*/ 349 h 350"/>
                <a:gd name="T28" fmla="*/ 97 w 292"/>
                <a:gd name="T29" fmla="*/ 345 h 350"/>
                <a:gd name="T30" fmla="*/ 21 w 292"/>
                <a:gd name="T31" fmla="*/ 303 h 350"/>
                <a:gd name="T32" fmla="*/ 11 w 292"/>
                <a:gd name="T33" fmla="*/ 293 h 350"/>
                <a:gd name="T34" fmla="*/ 4 w 292"/>
                <a:gd name="T35" fmla="*/ 283 h 350"/>
                <a:gd name="T36" fmla="*/ 0 w 292"/>
                <a:gd name="T37" fmla="*/ 270 h 350"/>
                <a:gd name="T38" fmla="*/ 1 w 292"/>
                <a:gd name="T39" fmla="*/ 257 h 350"/>
                <a:gd name="T40" fmla="*/ 6 w 292"/>
                <a:gd name="T41" fmla="*/ 244 h 350"/>
                <a:gd name="T42" fmla="*/ 136 w 292"/>
                <a:gd name="T43" fmla="*/ 22 h 350"/>
                <a:gd name="T44" fmla="*/ 144 w 292"/>
                <a:gd name="T45" fmla="*/ 11 h 350"/>
                <a:gd name="T46" fmla="*/ 155 w 292"/>
                <a:gd name="T47" fmla="*/ 4 h 350"/>
                <a:gd name="T48" fmla="*/ 169 w 292"/>
                <a:gd name="T49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350">
                  <a:moveTo>
                    <a:pt x="169" y="0"/>
                  </a:moveTo>
                  <a:lnTo>
                    <a:pt x="182" y="1"/>
                  </a:lnTo>
                  <a:lnTo>
                    <a:pt x="195" y="5"/>
                  </a:lnTo>
                  <a:lnTo>
                    <a:pt x="270" y="49"/>
                  </a:lnTo>
                  <a:lnTo>
                    <a:pt x="281" y="57"/>
                  </a:lnTo>
                  <a:lnTo>
                    <a:pt x="287" y="69"/>
                  </a:lnTo>
                  <a:lnTo>
                    <a:pt x="292" y="81"/>
                  </a:lnTo>
                  <a:lnTo>
                    <a:pt x="291" y="95"/>
                  </a:lnTo>
                  <a:lnTo>
                    <a:pt x="285" y="107"/>
                  </a:lnTo>
                  <a:lnTo>
                    <a:pt x="156" y="329"/>
                  </a:lnTo>
                  <a:lnTo>
                    <a:pt x="147" y="340"/>
                  </a:lnTo>
                  <a:lnTo>
                    <a:pt x="136" y="347"/>
                  </a:lnTo>
                  <a:lnTo>
                    <a:pt x="123" y="350"/>
                  </a:lnTo>
                  <a:lnTo>
                    <a:pt x="109" y="349"/>
                  </a:lnTo>
                  <a:lnTo>
                    <a:pt x="97" y="345"/>
                  </a:lnTo>
                  <a:lnTo>
                    <a:pt x="21" y="303"/>
                  </a:lnTo>
                  <a:lnTo>
                    <a:pt x="11" y="293"/>
                  </a:lnTo>
                  <a:lnTo>
                    <a:pt x="4" y="283"/>
                  </a:lnTo>
                  <a:lnTo>
                    <a:pt x="0" y="270"/>
                  </a:lnTo>
                  <a:lnTo>
                    <a:pt x="1" y="257"/>
                  </a:lnTo>
                  <a:lnTo>
                    <a:pt x="6" y="244"/>
                  </a:lnTo>
                  <a:lnTo>
                    <a:pt x="136" y="22"/>
                  </a:lnTo>
                  <a:lnTo>
                    <a:pt x="144" y="11"/>
                  </a:lnTo>
                  <a:lnTo>
                    <a:pt x="155" y="4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7"/>
            <p:cNvSpPr>
              <a:spLocks noEditPoints="1"/>
            </p:cNvSpPr>
            <p:nvPr/>
          </p:nvSpPr>
          <p:spPr bwMode="auto">
            <a:xfrm>
              <a:off x="4208" y="491"/>
              <a:ext cx="116" cy="38"/>
            </a:xfrm>
            <a:custGeom>
              <a:avLst/>
              <a:gdLst>
                <a:gd name="T0" fmla="*/ 159 w 1855"/>
                <a:gd name="T1" fmla="*/ 294 h 611"/>
                <a:gd name="T2" fmla="*/ 127 w 1855"/>
                <a:gd name="T3" fmla="*/ 312 h 611"/>
                <a:gd name="T4" fmla="*/ 107 w 1855"/>
                <a:gd name="T5" fmla="*/ 346 h 611"/>
                <a:gd name="T6" fmla="*/ 105 w 1855"/>
                <a:gd name="T7" fmla="*/ 440 h 611"/>
                <a:gd name="T8" fmla="*/ 115 w 1855"/>
                <a:gd name="T9" fmla="*/ 477 h 611"/>
                <a:gd name="T10" fmla="*/ 141 w 1855"/>
                <a:gd name="T11" fmla="*/ 503 h 611"/>
                <a:gd name="T12" fmla="*/ 179 w 1855"/>
                <a:gd name="T13" fmla="*/ 513 h 611"/>
                <a:gd name="T14" fmla="*/ 1702 w 1855"/>
                <a:gd name="T15" fmla="*/ 511 h 611"/>
                <a:gd name="T16" fmla="*/ 1735 w 1855"/>
                <a:gd name="T17" fmla="*/ 492 h 611"/>
                <a:gd name="T18" fmla="*/ 1755 w 1855"/>
                <a:gd name="T19" fmla="*/ 459 h 611"/>
                <a:gd name="T20" fmla="*/ 1757 w 1855"/>
                <a:gd name="T21" fmla="*/ 365 h 611"/>
                <a:gd name="T22" fmla="*/ 1747 w 1855"/>
                <a:gd name="T23" fmla="*/ 328 h 611"/>
                <a:gd name="T24" fmla="*/ 1720 w 1855"/>
                <a:gd name="T25" fmla="*/ 301 h 611"/>
                <a:gd name="T26" fmla="*/ 1682 w 1855"/>
                <a:gd name="T27" fmla="*/ 291 h 611"/>
                <a:gd name="T28" fmla="*/ 214 w 1855"/>
                <a:gd name="T29" fmla="*/ 0 h 611"/>
                <a:gd name="T30" fmla="*/ 1660 w 1855"/>
                <a:gd name="T31" fmla="*/ 2 h 611"/>
                <a:gd name="T32" fmla="*/ 1691 w 1855"/>
                <a:gd name="T33" fmla="*/ 20 h 611"/>
                <a:gd name="T34" fmla="*/ 1710 w 1855"/>
                <a:gd name="T35" fmla="*/ 51 h 611"/>
                <a:gd name="T36" fmla="*/ 1712 w 1855"/>
                <a:gd name="T37" fmla="*/ 140 h 611"/>
                <a:gd name="T38" fmla="*/ 1704 w 1855"/>
                <a:gd name="T39" fmla="*/ 174 h 611"/>
                <a:gd name="T40" fmla="*/ 1784 w 1855"/>
                <a:gd name="T41" fmla="*/ 187 h 611"/>
                <a:gd name="T42" fmla="*/ 1819 w 1855"/>
                <a:gd name="T43" fmla="*/ 197 h 611"/>
                <a:gd name="T44" fmla="*/ 1845 w 1855"/>
                <a:gd name="T45" fmla="*/ 222 h 611"/>
                <a:gd name="T46" fmla="*/ 1855 w 1855"/>
                <a:gd name="T47" fmla="*/ 257 h 611"/>
                <a:gd name="T48" fmla="*/ 1853 w 1855"/>
                <a:gd name="T49" fmla="*/ 559 h 611"/>
                <a:gd name="T50" fmla="*/ 1834 w 1855"/>
                <a:gd name="T51" fmla="*/ 590 h 611"/>
                <a:gd name="T52" fmla="*/ 1802 w 1855"/>
                <a:gd name="T53" fmla="*/ 609 h 611"/>
                <a:gd name="T54" fmla="*/ 71 w 1855"/>
                <a:gd name="T55" fmla="*/ 611 h 611"/>
                <a:gd name="T56" fmla="*/ 36 w 1855"/>
                <a:gd name="T57" fmla="*/ 601 h 611"/>
                <a:gd name="T58" fmla="*/ 9 w 1855"/>
                <a:gd name="T59" fmla="*/ 575 h 611"/>
                <a:gd name="T60" fmla="*/ 0 w 1855"/>
                <a:gd name="T61" fmla="*/ 540 h 611"/>
                <a:gd name="T62" fmla="*/ 2 w 1855"/>
                <a:gd name="T63" fmla="*/ 240 h 611"/>
                <a:gd name="T64" fmla="*/ 21 w 1855"/>
                <a:gd name="T65" fmla="*/ 208 h 611"/>
                <a:gd name="T66" fmla="*/ 52 w 1855"/>
                <a:gd name="T67" fmla="*/ 190 h 611"/>
                <a:gd name="T68" fmla="*/ 161 w 1855"/>
                <a:gd name="T69" fmla="*/ 187 h 611"/>
                <a:gd name="T70" fmla="*/ 145 w 1855"/>
                <a:gd name="T71" fmla="*/ 158 h 611"/>
                <a:gd name="T72" fmla="*/ 142 w 1855"/>
                <a:gd name="T73" fmla="*/ 70 h 611"/>
                <a:gd name="T74" fmla="*/ 152 w 1855"/>
                <a:gd name="T75" fmla="*/ 35 h 611"/>
                <a:gd name="T76" fmla="*/ 178 w 1855"/>
                <a:gd name="T77" fmla="*/ 9 h 611"/>
                <a:gd name="T78" fmla="*/ 214 w 1855"/>
                <a:gd name="T79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55" h="611">
                  <a:moveTo>
                    <a:pt x="179" y="291"/>
                  </a:moveTo>
                  <a:lnTo>
                    <a:pt x="159" y="294"/>
                  </a:lnTo>
                  <a:lnTo>
                    <a:pt x="141" y="301"/>
                  </a:lnTo>
                  <a:lnTo>
                    <a:pt x="127" y="312"/>
                  </a:lnTo>
                  <a:lnTo>
                    <a:pt x="115" y="328"/>
                  </a:lnTo>
                  <a:lnTo>
                    <a:pt x="107" y="346"/>
                  </a:lnTo>
                  <a:lnTo>
                    <a:pt x="105" y="365"/>
                  </a:lnTo>
                  <a:lnTo>
                    <a:pt x="105" y="440"/>
                  </a:lnTo>
                  <a:lnTo>
                    <a:pt x="107" y="459"/>
                  </a:lnTo>
                  <a:lnTo>
                    <a:pt x="115" y="477"/>
                  </a:lnTo>
                  <a:lnTo>
                    <a:pt x="127" y="492"/>
                  </a:lnTo>
                  <a:lnTo>
                    <a:pt x="141" y="503"/>
                  </a:lnTo>
                  <a:lnTo>
                    <a:pt x="159" y="511"/>
                  </a:lnTo>
                  <a:lnTo>
                    <a:pt x="179" y="513"/>
                  </a:lnTo>
                  <a:lnTo>
                    <a:pt x="1682" y="513"/>
                  </a:lnTo>
                  <a:lnTo>
                    <a:pt x="1702" y="511"/>
                  </a:lnTo>
                  <a:lnTo>
                    <a:pt x="1720" y="503"/>
                  </a:lnTo>
                  <a:lnTo>
                    <a:pt x="1735" y="492"/>
                  </a:lnTo>
                  <a:lnTo>
                    <a:pt x="1747" y="477"/>
                  </a:lnTo>
                  <a:lnTo>
                    <a:pt x="1755" y="459"/>
                  </a:lnTo>
                  <a:lnTo>
                    <a:pt x="1757" y="440"/>
                  </a:lnTo>
                  <a:lnTo>
                    <a:pt x="1757" y="365"/>
                  </a:lnTo>
                  <a:lnTo>
                    <a:pt x="1755" y="346"/>
                  </a:lnTo>
                  <a:lnTo>
                    <a:pt x="1747" y="328"/>
                  </a:lnTo>
                  <a:lnTo>
                    <a:pt x="1735" y="312"/>
                  </a:lnTo>
                  <a:lnTo>
                    <a:pt x="1720" y="301"/>
                  </a:lnTo>
                  <a:lnTo>
                    <a:pt x="1702" y="294"/>
                  </a:lnTo>
                  <a:lnTo>
                    <a:pt x="1682" y="291"/>
                  </a:lnTo>
                  <a:lnTo>
                    <a:pt x="179" y="291"/>
                  </a:lnTo>
                  <a:close/>
                  <a:moveTo>
                    <a:pt x="214" y="0"/>
                  </a:moveTo>
                  <a:lnTo>
                    <a:pt x="1641" y="0"/>
                  </a:lnTo>
                  <a:lnTo>
                    <a:pt x="1660" y="2"/>
                  </a:lnTo>
                  <a:lnTo>
                    <a:pt x="1677" y="9"/>
                  </a:lnTo>
                  <a:lnTo>
                    <a:pt x="1691" y="20"/>
                  </a:lnTo>
                  <a:lnTo>
                    <a:pt x="1703" y="35"/>
                  </a:lnTo>
                  <a:lnTo>
                    <a:pt x="1710" y="51"/>
                  </a:lnTo>
                  <a:lnTo>
                    <a:pt x="1712" y="70"/>
                  </a:lnTo>
                  <a:lnTo>
                    <a:pt x="1712" y="140"/>
                  </a:lnTo>
                  <a:lnTo>
                    <a:pt x="1710" y="158"/>
                  </a:lnTo>
                  <a:lnTo>
                    <a:pt x="1704" y="174"/>
                  </a:lnTo>
                  <a:lnTo>
                    <a:pt x="1693" y="187"/>
                  </a:lnTo>
                  <a:lnTo>
                    <a:pt x="1784" y="187"/>
                  </a:lnTo>
                  <a:lnTo>
                    <a:pt x="1802" y="190"/>
                  </a:lnTo>
                  <a:lnTo>
                    <a:pt x="1819" y="197"/>
                  </a:lnTo>
                  <a:lnTo>
                    <a:pt x="1834" y="208"/>
                  </a:lnTo>
                  <a:lnTo>
                    <a:pt x="1845" y="222"/>
                  </a:lnTo>
                  <a:lnTo>
                    <a:pt x="1853" y="240"/>
                  </a:lnTo>
                  <a:lnTo>
                    <a:pt x="1855" y="257"/>
                  </a:lnTo>
                  <a:lnTo>
                    <a:pt x="1855" y="540"/>
                  </a:lnTo>
                  <a:lnTo>
                    <a:pt x="1853" y="559"/>
                  </a:lnTo>
                  <a:lnTo>
                    <a:pt x="1845" y="575"/>
                  </a:lnTo>
                  <a:lnTo>
                    <a:pt x="1834" y="590"/>
                  </a:lnTo>
                  <a:lnTo>
                    <a:pt x="1819" y="601"/>
                  </a:lnTo>
                  <a:lnTo>
                    <a:pt x="1802" y="609"/>
                  </a:lnTo>
                  <a:lnTo>
                    <a:pt x="1784" y="611"/>
                  </a:lnTo>
                  <a:lnTo>
                    <a:pt x="71" y="611"/>
                  </a:lnTo>
                  <a:lnTo>
                    <a:pt x="52" y="609"/>
                  </a:lnTo>
                  <a:lnTo>
                    <a:pt x="36" y="601"/>
                  </a:lnTo>
                  <a:lnTo>
                    <a:pt x="21" y="590"/>
                  </a:lnTo>
                  <a:lnTo>
                    <a:pt x="9" y="575"/>
                  </a:lnTo>
                  <a:lnTo>
                    <a:pt x="2" y="559"/>
                  </a:lnTo>
                  <a:lnTo>
                    <a:pt x="0" y="540"/>
                  </a:lnTo>
                  <a:lnTo>
                    <a:pt x="0" y="257"/>
                  </a:lnTo>
                  <a:lnTo>
                    <a:pt x="2" y="240"/>
                  </a:lnTo>
                  <a:lnTo>
                    <a:pt x="9" y="222"/>
                  </a:lnTo>
                  <a:lnTo>
                    <a:pt x="21" y="208"/>
                  </a:lnTo>
                  <a:lnTo>
                    <a:pt x="36" y="197"/>
                  </a:lnTo>
                  <a:lnTo>
                    <a:pt x="52" y="190"/>
                  </a:lnTo>
                  <a:lnTo>
                    <a:pt x="71" y="187"/>
                  </a:lnTo>
                  <a:lnTo>
                    <a:pt x="161" y="187"/>
                  </a:lnTo>
                  <a:lnTo>
                    <a:pt x="152" y="174"/>
                  </a:lnTo>
                  <a:lnTo>
                    <a:pt x="145" y="158"/>
                  </a:lnTo>
                  <a:lnTo>
                    <a:pt x="142" y="140"/>
                  </a:lnTo>
                  <a:lnTo>
                    <a:pt x="142" y="70"/>
                  </a:lnTo>
                  <a:lnTo>
                    <a:pt x="145" y="51"/>
                  </a:lnTo>
                  <a:lnTo>
                    <a:pt x="152" y="35"/>
                  </a:lnTo>
                  <a:lnTo>
                    <a:pt x="163" y="20"/>
                  </a:lnTo>
                  <a:lnTo>
                    <a:pt x="178" y="9"/>
                  </a:lnTo>
                  <a:lnTo>
                    <a:pt x="195" y="2"/>
                  </a:lnTo>
                  <a:lnTo>
                    <a:pt x="2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23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2FF533-7501-9C8A-E258-70FD7AB0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0" y="1552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Staff Uniform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734145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7" name="Content Placeholder 18"/>
          <p:cNvSpPr txBox="1">
            <a:spLocks/>
          </p:cNvSpPr>
          <p:nvPr/>
        </p:nvSpPr>
        <p:spPr>
          <a:xfrm>
            <a:off x="2688336" y="835478"/>
            <a:ext cx="6400800" cy="174340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Why is it important to wear proper uniform &amp; ID badges?</a:t>
            </a:r>
          </a:p>
          <a:p>
            <a:pPr marL="228600" marR="0" lvl="0" indent="-227013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 identify you as SMSA employee</a:t>
            </a:r>
          </a:p>
          <a:p>
            <a:pPr marL="228600" marR="0" lvl="0" indent="-227013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 project a professional company Image</a:t>
            </a:r>
          </a:p>
        </p:txBody>
      </p:sp>
      <p:sp>
        <p:nvSpPr>
          <p:cNvPr id="9" name="Content Placeholder 18"/>
          <p:cNvSpPr txBox="1">
            <a:spLocks/>
          </p:cNvSpPr>
          <p:nvPr/>
        </p:nvSpPr>
        <p:spPr bwMode="auto">
          <a:xfrm>
            <a:off x="2688336" y="2686596"/>
            <a:ext cx="6400800" cy="319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kern="0" dirty="0">
                <a:latin typeface="Calibri" pitchFamily="34" charset="0"/>
                <a:cs typeface="Calibri" pitchFamily="34" charset="0"/>
              </a:rPr>
              <a:t>Important Points to Remember:</a:t>
            </a:r>
          </a:p>
          <a:p>
            <a:pPr marL="342900" indent="-2270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latin typeface="Calibri" pitchFamily="34" charset="0"/>
                <a:cs typeface="Calibri" pitchFamily="34" charset="0"/>
              </a:rPr>
              <a:t>Uniforms should be used ONLY for work.</a:t>
            </a:r>
          </a:p>
          <a:p>
            <a:pPr marL="342900" indent="-2270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latin typeface="Calibri" pitchFamily="34" charset="0"/>
                <a:cs typeface="Calibri" pitchFamily="34" charset="0"/>
              </a:rPr>
              <a:t>Uniforms must be clean and in good state of repair</a:t>
            </a:r>
          </a:p>
          <a:p>
            <a:pPr marL="342900" indent="-2270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latin typeface="Calibri" pitchFamily="34" charset="0"/>
                <a:cs typeface="Calibri" pitchFamily="34" charset="0"/>
              </a:rPr>
              <a:t>Shoes must be worn with the uniform. No ‘flip flops’</a:t>
            </a:r>
          </a:p>
          <a:p>
            <a:pPr marL="342900" indent="-227013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i="1" kern="0" dirty="0">
                <a:latin typeface="Calibri" pitchFamily="34" charset="0"/>
                <a:cs typeface="Calibri" pitchFamily="34" charset="0"/>
              </a:rPr>
              <a:t>Smart appearance will create a good impression for both you and SMSA.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869" y="6093023"/>
            <a:ext cx="9097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i="1" kern="0" dirty="0">
                <a:latin typeface="Calibri" pitchFamily="34" charset="0"/>
                <a:cs typeface="Calibri" pitchFamily="34" charset="0"/>
              </a:rPr>
              <a:t>*</a:t>
            </a:r>
            <a:r>
              <a:rPr lang="en-US" sz="1400" b="1" i="1" kern="0" dirty="0">
                <a:latin typeface="Calibri" pitchFamily="34" charset="0"/>
                <a:cs typeface="Calibri" pitchFamily="34" charset="0"/>
              </a:rPr>
              <a:t>For more details please refer to SMSA Dress Code, Uniform</a:t>
            </a:r>
            <a:r>
              <a:rPr lang="en-US" sz="1400" i="1" kern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i="1" kern="0" dirty="0">
                <a:latin typeface="Calibri" pitchFamily="34" charset="0"/>
                <a:cs typeface="Calibri" pitchFamily="34" charset="0"/>
              </a:rPr>
              <a:t>and Appearance Policy </a:t>
            </a:r>
            <a:r>
              <a:rPr lang="en-US" sz="1400" i="1" kern="0" dirty="0">
                <a:latin typeface="Calibri" pitchFamily="34" charset="0"/>
                <a:cs typeface="Calibri" pitchFamily="34" charset="0"/>
              </a:rPr>
              <a:t>(GUIDE doc. no. 32)</a:t>
            </a:r>
            <a:endParaRPr lang="en-US" sz="1400" dirty="0"/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 bwMode="auto">
          <a:xfrm>
            <a:off x="186571" y="1264000"/>
            <a:ext cx="984688" cy="3195784"/>
            <a:chOff x="2681" y="545"/>
            <a:chExt cx="816" cy="2553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681" y="545"/>
              <a:ext cx="816" cy="2553"/>
            </a:xfrm>
            <a:custGeom>
              <a:avLst/>
              <a:gdLst>
                <a:gd name="T0" fmla="*/ 230 w 342"/>
                <a:gd name="T1" fmla="*/ 37 h 1078"/>
                <a:gd name="T2" fmla="*/ 223 w 342"/>
                <a:gd name="T3" fmla="*/ 116 h 1078"/>
                <a:gd name="T4" fmla="*/ 203 w 342"/>
                <a:gd name="T5" fmla="*/ 159 h 1078"/>
                <a:gd name="T6" fmla="*/ 238 w 342"/>
                <a:gd name="T7" fmla="*/ 185 h 1078"/>
                <a:gd name="T8" fmla="*/ 304 w 342"/>
                <a:gd name="T9" fmla="*/ 271 h 1078"/>
                <a:gd name="T10" fmla="*/ 329 w 342"/>
                <a:gd name="T11" fmla="*/ 358 h 1078"/>
                <a:gd name="T12" fmla="*/ 278 w 342"/>
                <a:gd name="T13" fmla="*/ 377 h 1078"/>
                <a:gd name="T14" fmla="*/ 278 w 342"/>
                <a:gd name="T15" fmla="*/ 450 h 1078"/>
                <a:gd name="T16" fmla="*/ 286 w 342"/>
                <a:gd name="T17" fmla="*/ 572 h 1078"/>
                <a:gd name="T18" fmla="*/ 269 w 342"/>
                <a:gd name="T19" fmla="*/ 671 h 1078"/>
                <a:gd name="T20" fmla="*/ 233 w 342"/>
                <a:gd name="T21" fmla="*/ 921 h 1078"/>
                <a:gd name="T22" fmla="*/ 256 w 342"/>
                <a:gd name="T23" fmla="*/ 982 h 1078"/>
                <a:gd name="T24" fmla="*/ 284 w 342"/>
                <a:gd name="T25" fmla="*/ 1008 h 1078"/>
                <a:gd name="T26" fmla="*/ 257 w 342"/>
                <a:gd name="T27" fmla="*/ 1028 h 1078"/>
                <a:gd name="T28" fmla="*/ 212 w 342"/>
                <a:gd name="T29" fmla="*/ 1021 h 1078"/>
                <a:gd name="T30" fmla="*/ 158 w 342"/>
                <a:gd name="T31" fmla="*/ 1010 h 1078"/>
                <a:gd name="T32" fmla="*/ 162 w 342"/>
                <a:gd name="T33" fmla="*/ 952 h 1078"/>
                <a:gd name="T34" fmla="*/ 157 w 342"/>
                <a:gd name="T35" fmla="*/ 746 h 1078"/>
                <a:gd name="T36" fmla="*/ 74 w 342"/>
                <a:gd name="T37" fmla="*/ 1019 h 1078"/>
                <a:gd name="T38" fmla="*/ 88 w 342"/>
                <a:gd name="T39" fmla="*/ 1057 h 1078"/>
                <a:gd name="T40" fmla="*/ 24 w 342"/>
                <a:gd name="T41" fmla="*/ 1063 h 1078"/>
                <a:gd name="T42" fmla="*/ 2 w 342"/>
                <a:gd name="T43" fmla="*/ 1025 h 1078"/>
                <a:gd name="T44" fmla="*/ 6 w 342"/>
                <a:gd name="T45" fmla="*/ 980 h 1078"/>
                <a:gd name="T46" fmla="*/ 71 w 342"/>
                <a:gd name="T47" fmla="*/ 568 h 1078"/>
                <a:gd name="T48" fmla="*/ 70 w 342"/>
                <a:gd name="T49" fmla="*/ 492 h 1078"/>
                <a:gd name="T50" fmla="*/ 80 w 342"/>
                <a:gd name="T51" fmla="*/ 408 h 1078"/>
                <a:gd name="T52" fmla="*/ 56 w 342"/>
                <a:gd name="T53" fmla="*/ 284 h 1078"/>
                <a:gd name="T54" fmla="*/ 89 w 342"/>
                <a:gd name="T55" fmla="*/ 178 h 1078"/>
                <a:gd name="T56" fmla="*/ 134 w 342"/>
                <a:gd name="T57" fmla="*/ 138 h 1078"/>
                <a:gd name="T58" fmla="*/ 137 w 342"/>
                <a:gd name="T59" fmla="*/ 122 h 1078"/>
                <a:gd name="T60" fmla="*/ 126 w 342"/>
                <a:gd name="T61" fmla="*/ 88 h 1078"/>
                <a:gd name="T62" fmla="*/ 142 w 342"/>
                <a:gd name="T63" fmla="*/ 22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2" h="1078">
                  <a:moveTo>
                    <a:pt x="206" y="13"/>
                  </a:moveTo>
                  <a:cubicBezTo>
                    <a:pt x="214" y="14"/>
                    <a:pt x="223" y="19"/>
                    <a:pt x="230" y="37"/>
                  </a:cubicBezTo>
                  <a:cubicBezTo>
                    <a:pt x="236" y="55"/>
                    <a:pt x="237" y="68"/>
                    <a:pt x="231" y="81"/>
                  </a:cubicBezTo>
                  <a:cubicBezTo>
                    <a:pt x="225" y="94"/>
                    <a:pt x="225" y="104"/>
                    <a:pt x="223" y="116"/>
                  </a:cubicBezTo>
                  <a:cubicBezTo>
                    <a:pt x="220" y="128"/>
                    <a:pt x="212" y="147"/>
                    <a:pt x="206" y="149"/>
                  </a:cubicBezTo>
                  <a:cubicBezTo>
                    <a:pt x="201" y="150"/>
                    <a:pt x="203" y="154"/>
                    <a:pt x="203" y="159"/>
                  </a:cubicBezTo>
                  <a:cubicBezTo>
                    <a:pt x="203" y="165"/>
                    <a:pt x="206" y="172"/>
                    <a:pt x="206" y="172"/>
                  </a:cubicBezTo>
                  <a:cubicBezTo>
                    <a:pt x="206" y="172"/>
                    <a:pt x="222" y="181"/>
                    <a:pt x="238" y="185"/>
                  </a:cubicBezTo>
                  <a:cubicBezTo>
                    <a:pt x="253" y="189"/>
                    <a:pt x="277" y="206"/>
                    <a:pt x="279" y="228"/>
                  </a:cubicBezTo>
                  <a:cubicBezTo>
                    <a:pt x="281" y="250"/>
                    <a:pt x="291" y="260"/>
                    <a:pt x="304" y="271"/>
                  </a:cubicBezTo>
                  <a:cubicBezTo>
                    <a:pt x="317" y="283"/>
                    <a:pt x="331" y="283"/>
                    <a:pt x="335" y="303"/>
                  </a:cubicBezTo>
                  <a:cubicBezTo>
                    <a:pt x="339" y="324"/>
                    <a:pt x="342" y="352"/>
                    <a:pt x="329" y="358"/>
                  </a:cubicBezTo>
                  <a:cubicBezTo>
                    <a:pt x="316" y="364"/>
                    <a:pt x="284" y="361"/>
                    <a:pt x="284" y="361"/>
                  </a:cubicBezTo>
                  <a:cubicBezTo>
                    <a:pt x="284" y="361"/>
                    <a:pt x="283" y="372"/>
                    <a:pt x="278" y="377"/>
                  </a:cubicBezTo>
                  <a:cubicBezTo>
                    <a:pt x="273" y="382"/>
                    <a:pt x="265" y="386"/>
                    <a:pt x="265" y="386"/>
                  </a:cubicBezTo>
                  <a:cubicBezTo>
                    <a:pt x="265" y="386"/>
                    <a:pt x="275" y="424"/>
                    <a:pt x="278" y="450"/>
                  </a:cubicBezTo>
                  <a:cubicBezTo>
                    <a:pt x="280" y="476"/>
                    <a:pt x="284" y="530"/>
                    <a:pt x="286" y="543"/>
                  </a:cubicBezTo>
                  <a:cubicBezTo>
                    <a:pt x="289" y="556"/>
                    <a:pt x="291" y="567"/>
                    <a:pt x="286" y="572"/>
                  </a:cubicBezTo>
                  <a:cubicBezTo>
                    <a:pt x="280" y="576"/>
                    <a:pt x="277" y="577"/>
                    <a:pt x="277" y="577"/>
                  </a:cubicBezTo>
                  <a:cubicBezTo>
                    <a:pt x="277" y="577"/>
                    <a:pt x="275" y="635"/>
                    <a:pt x="269" y="671"/>
                  </a:cubicBezTo>
                  <a:cubicBezTo>
                    <a:pt x="264" y="707"/>
                    <a:pt x="255" y="747"/>
                    <a:pt x="248" y="789"/>
                  </a:cubicBezTo>
                  <a:cubicBezTo>
                    <a:pt x="241" y="831"/>
                    <a:pt x="235" y="900"/>
                    <a:pt x="233" y="921"/>
                  </a:cubicBezTo>
                  <a:cubicBezTo>
                    <a:pt x="230" y="942"/>
                    <a:pt x="229" y="943"/>
                    <a:pt x="233" y="952"/>
                  </a:cubicBezTo>
                  <a:cubicBezTo>
                    <a:pt x="236" y="961"/>
                    <a:pt x="261" y="979"/>
                    <a:pt x="256" y="982"/>
                  </a:cubicBezTo>
                  <a:cubicBezTo>
                    <a:pt x="252" y="985"/>
                    <a:pt x="252" y="985"/>
                    <a:pt x="252" y="985"/>
                  </a:cubicBezTo>
                  <a:cubicBezTo>
                    <a:pt x="252" y="985"/>
                    <a:pt x="269" y="1008"/>
                    <a:pt x="284" y="1008"/>
                  </a:cubicBezTo>
                  <a:cubicBezTo>
                    <a:pt x="299" y="1008"/>
                    <a:pt x="317" y="1013"/>
                    <a:pt x="317" y="1024"/>
                  </a:cubicBezTo>
                  <a:cubicBezTo>
                    <a:pt x="317" y="1035"/>
                    <a:pt x="272" y="1028"/>
                    <a:pt x="257" y="1028"/>
                  </a:cubicBezTo>
                  <a:cubicBezTo>
                    <a:pt x="242" y="1028"/>
                    <a:pt x="226" y="1021"/>
                    <a:pt x="219" y="1017"/>
                  </a:cubicBezTo>
                  <a:cubicBezTo>
                    <a:pt x="211" y="1014"/>
                    <a:pt x="212" y="1021"/>
                    <a:pt x="212" y="1021"/>
                  </a:cubicBezTo>
                  <a:cubicBezTo>
                    <a:pt x="212" y="1021"/>
                    <a:pt x="192" y="1021"/>
                    <a:pt x="178" y="1020"/>
                  </a:cubicBezTo>
                  <a:cubicBezTo>
                    <a:pt x="164" y="1018"/>
                    <a:pt x="158" y="1018"/>
                    <a:pt x="158" y="1010"/>
                  </a:cubicBezTo>
                  <a:cubicBezTo>
                    <a:pt x="158" y="1002"/>
                    <a:pt x="158" y="999"/>
                    <a:pt x="158" y="999"/>
                  </a:cubicBezTo>
                  <a:cubicBezTo>
                    <a:pt x="158" y="999"/>
                    <a:pt x="158" y="977"/>
                    <a:pt x="162" y="952"/>
                  </a:cubicBezTo>
                  <a:cubicBezTo>
                    <a:pt x="165" y="928"/>
                    <a:pt x="163" y="833"/>
                    <a:pt x="162" y="804"/>
                  </a:cubicBezTo>
                  <a:cubicBezTo>
                    <a:pt x="160" y="775"/>
                    <a:pt x="157" y="746"/>
                    <a:pt x="157" y="746"/>
                  </a:cubicBezTo>
                  <a:cubicBezTo>
                    <a:pt x="157" y="746"/>
                    <a:pt x="128" y="846"/>
                    <a:pt x="113" y="901"/>
                  </a:cubicBezTo>
                  <a:cubicBezTo>
                    <a:pt x="97" y="957"/>
                    <a:pt x="78" y="1016"/>
                    <a:pt x="74" y="1019"/>
                  </a:cubicBezTo>
                  <a:cubicBezTo>
                    <a:pt x="70" y="1021"/>
                    <a:pt x="71" y="1025"/>
                    <a:pt x="71" y="1025"/>
                  </a:cubicBezTo>
                  <a:cubicBezTo>
                    <a:pt x="71" y="1025"/>
                    <a:pt x="87" y="1044"/>
                    <a:pt x="88" y="1057"/>
                  </a:cubicBezTo>
                  <a:cubicBezTo>
                    <a:pt x="89" y="1070"/>
                    <a:pt x="92" y="1075"/>
                    <a:pt x="79" y="1077"/>
                  </a:cubicBezTo>
                  <a:cubicBezTo>
                    <a:pt x="66" y="1078"/>
                    <a:pt x="35" y="1070"/>
                    <a:pt x="24" y="1063"/>
                  </a:cubicBezTo>
                  <a:cubicBezTo>
                    <a:pt x="14" y="1055"/>
                    <a:pt x="13" y="1047"/>
                    <a:pt x="8" y="1043"/>
                  </a:cubicBezTo>
                  <a:cubicBezTo>
                    <a:pt x="2" y="1040"/>
                    <a:pt x="0" y="1034"/>
                    <a:pt x="2" y="1025"/>
                  </a:cubicBezTo>
                  <a:cubicBezTo>
                    <a:pt x="5" y="1016"/>
                    <a:pt x="5" y="1014"/>
                    <a:pt x="5" y="1014"/>
                  </a:cubicBezTo>
                  <a:cubicBezTo>
                    <a:pt x="5" y="1014"/>
                    <a:pt x="1" y="1011"/>
                    <a:pt x="6" y="980"/>
                  </a:cubicBezTo>
                  <a:cubicBezTo>
                    <a:pt x="11" y="950"/>
                    <a:pt x="35" y="786"/>
                    <a:pt x="50" y="712"/>
                  </a:cubicBezTo>
                  <a:cubicBezTo>
                    <a:pt x="66" y="639"/>
                    <a:pt x="71" y="577"/>
                    <a:pt x="71" y="568"/>
                  </a:cubicBezTo>
                  <a:cubicBezTo>
                    <a:pt x="71" y="558"/>
                    <a:pt x="68" y="559"/>
                    <a:pt x="62" y="556"/>
                  </a:cubicBezTo>
                  <a:cubicBezTo>
                    <a:pt x="56" y="552"/>
                    <a:pt x="68" y="513"/>
                    <a:pt x="70" y="492"/>
                  </a:cubicBezTo>
                  <a:cubicBezTo>
                    <a:pt x="71" y="471"/>
                    <a:pt x="73" y="456"/>
                    <a:pt x="73" y="442"/>
                  </a:cubicBezTo>
                  <a:cubicBezTo>
                    <a:pt x="72" y="428"/>
                    <a:pt x="78" y="419"/>
                    <a:pt x="80" y="408"/>
                  </a:cubicBezTo>
                  <a:cubicBezTo>
                    <a:pt x="81" y="397"/>
                    <a:pt x="85" y="368"/>
                    <a:pt x="77" y="344"/>
                  </a:cubicBezTo>
                  <a:cubicBezTo>
                    <a:pt x="68" y="319"/>
                    <a:pt x="60" y="289"/>
                    <a:pt x="56" y="284"/>
                  </a:cubicBezTo>
                  <a:cubicBezTo>
                    <a:pt x="52" y="279"/>
                    <a:pt x="56" y="261"/>
                    <a:pt x="58" y="238"/>
                  </a:cubicBezTo>
                  <a:cubicBezTo>
                    <a:pt x="60" y="214"/>
                    <a:pt x="66" y="190"/>
                    <a:pt x="89" y="178"/>
                  </a:cubicBezTo>
                  <a:cubicBezTo>
                    <a:pt x="112" y="165"/>
                    <a:pt x="122" y="162"/>
                    <a:pt x="128" y="152"/>
                  </a:cubicBezTo>
                  <a:cubicBezTo>
                    <a:pt x="135" y="141"/>
                    <a:pt x="131" y="140"/>
                    <a:pt x="134" y="138"/>
                  </a:cubicBezTo>
                  <a:cubicBezTo>
                    <a:pt x="137" y="136"/>
                    <a:pt x="138" y="135"/>
                    <a:pt x="138" y="135"/>
                  </a:cubicBezTo>
                  <a:cubicBezTo>
                    <a:pt x="138" y="135"/>
                    <a:pt x="138" y="126"/>
                    <a:pt x="137" y="122"/>
                  </a:cubicBezTo>
                  <a:cubicBezTo>
                    <a:pt x="136" y="118"/>
                    <a:pt x="132" y="118"/>
                    <a:pt x="131" y="113"/>
                  </a:cubicBezTo>
                  <a:cubicBezTo>
                    <a:pt x="129" y="109"/>
                    <a:pt x="125" y="96"/>
                    <a:pt x="126" y="88"/>
                  </a:cubicBezTo>
                  <a:cubicBezTo>
                    <a:pt x="127" y="80"/>
                    <a:pt x="129" y="79"/>
                    <a:pt x="129" y="79"/>
                  </a:cubicBezTo>
                  <a:cubicBezTo>
                    <a:pt x="129" y="79"/>
                    <a:pt x="125" y="35"/>
                    <a:pt x="142" y="22"/>
                  </a:cubicBezTo>
                  <a:cubicBezTo>
                    <a:pt x="159" y="10"/>
                    <a:pt x="189" y="0"/>
                    <a:pt x="206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998" y="867"/>
              <a:ext cx="184" cy="156"/>
            </a:xfrm>
            <a:custGeom>
              <a:avLst/>
              <a:gdLst>
                <a:gd name="T0" fmla="*/ 70 w 77"/>
                <a:gd name="T1" fmla="*/ 26 h 66"/>
                <a:gd name="T2" fmla="*/ 73 w 77"/>
                <a:gd name="T3" fmla="*/ 36 h 66"/>
                <a:gd name="T4" fmla="*/ 74 w 77"/>
                <a:gd name="T5" fmla="*/ 37 h 66"/>
                <a:gd name="T6" fmla="*/ 77 w 77"/>
                <a:gd name="T7" fmla="*/ 66 h 66"/>
                <a:gd name="T8" fmla="*/ 74 w 77"/>
                <a:gd name="T9" fmla="*/ 63 h 66"/>
                <a:gd name="T10" fmla="*/ 63 w 77"/>
                <a:gd name="T11" fmla="*/ 48 h 66"/>
                <a:gd name="T12" fmla="*/ 56 w 77"/>
                <a:gd name="T13" fmla="*/ 63 h 66"/>
                <a:gd name="T14" fmla="*/ 0 w 77"/>
                <a:gd name="T15" fmla="*/ 4 h 66"/>
                <a:gd name="T16" fmla="*/ 1 w 77"/>
                <a:gd name="T17" fmla="*/ 2 h 66"/>
                <a:gd name="T18" fmla="*/ 5 w 77"/>
                <a:gd name="T19" fmla="*/ 0 h 66"/>
                <a:gd name="T20" fmla="*/ 27 w 77"/>
                <a:gd name="T21" fmla="*/ 25 h 66"/>
                <a:gd name="T22" fmla="*/ 63 w 77"/>
                <a:gd name="T23" fmla="*/ 45 h 66"/>
                <a:gd name="T24" fmla="*/ 70 w 77"/>
                <a:gd name="T25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66">
                  <a:moveTo>
                    <a:pt x="70" y="26"/>
                  </a:moveTo>
                  <a:cubicBezTo>
                    <a:pt x="71" y="31"/>
                    <a:pt x="73" y="36"/>
                    <a:pt x="73" y="36"/>
                  </a:cubicBezTo>
                  <a:cubicBezTo>
                    <a:pt x="73" y="36"/>
                    <a:pt x="74" y="37"/>
                    <a:pt x="74" y="37"/>
                  </a:cubicBezTo>
                  <a:cubicBezTo>
                    <a:pt x="74" y="43"/>
                    <a:pt x="76" y="56"/>
                    <a:pt x="77" y="66"/>
                  </a:cubicBezTo>
                  <a:cubicBezTo>
                    <a:pt x="76" y="66"/>
                    <a:pt x="75" y="65"/>
                    <a:pt x="74" y="63"/>
                  </a:cubicBezTo>
                  <a:cubicBezTo>
                    <a:pt x="69" y="52"/>
                    <a:pt x="67" y="46"/>
                    <a:pt x="63" y="48"/>
                  </a:cubicBezTo>
                  <a:cubicBezTo>
                    <a:pt x="61" y="50"/>
                    <a:pt x="58" y="57"/>
                    <a:pt x="56" y="63"/>
                  </a:cubicBezTo>
                  <a:cubicBezTo>
                    <a:pt x="43" y="48"/>
                    <a:pt x="12" y="1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6"/>
                    <a:pt x="17" y="19"/>
                    <a:pt x="27" y="25"/>
                  </a:cubicBezTo>
                  <a:cubicBezTo>
                    <a:pt x="38" y="31"/>
                    <a:pt x="63" y="45"/>
                    <a:pt x="63" y="45"/>
                  </a:cubicBezTo>
                  <a:cubicBezTo>
                    <a:pt x="63" y="45"/>
                    <a:pt x="68" y="33"/>
                    <a:pt x="70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3210" y="1225"/>
              <a:ext cx="93" cy="130"/>
            </a:xfrm>
            <a:custGeom>
              <a:avLst/>
              <a:gdLst>
                <a:gd name="T0" fmla="*/ 7 w 39"/>
                <a:gd name="T1" fmla="*/ 43 h 55"/>
                <a:gd name="T2" fmla="*/ 21 w 39"/>
                <a:gd name="T3" fmla="*/ 27 h 55"/>
                <a:gd name="T4" fmla="*/ 5 w 39"/>
                <a:gd name="T5" fmla="*/ 8 h 55"/>
                <a:gd name="T6" fmla="*/ 19 w 39"/>
                <a:gd name="T7" fmla="*/ 8 h 55"/>
                <a:gd name="T8" fmla="*/ 39 w 39"/>
                <a:gd name="T9" fmla="*/ 55 h 55"/>
                <a:gd name="T10" fmla="*/ 7 w 39"/>
                <a:gd name="T11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5">
                  <a:moveTo>
                    <a:pt x="7" y="43"/>
                  </a:moveTo>
                  <a:cubicBezTo>
                    <a:pt x="7" y="43"/>
                    <a:pt x="21" y="38"/>
                    <a:pt x="21" y="27"/>
                  </a:cubicBezTo>
                  <a:cubicBezTo>
                    <a:pt x="21" y="16"/>
                    <a:pt x="11" y="8"/>
                    <a:pt x="5" y="8"/>
                  </a:cubicBezTo>
                  <a:cubicBezTo>
                    <a:pt x="0" y="7"/>
                    <a:pt x="8" y="0"/>
                    <a:pt x="19" y="8"/>
                  </a:cubicBezTo>
                  <a:cubicBezTo>
                    <a:pt x="30" y="17"/>
                    <a:pt x="39" y="55"/>
                    <a:pt x="39" y="55"/>
                  </a:cubicBezTo>
                  <a:cubicBezTo>
                    <a:pt x="39" y="55"/>
                    <a:pt x="16" y="47"/>
                    <a:pt x="7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296" y="1371"/>
              <a:ext cx="22" cy="100"/>
            </a:xfrm>
            <a:custGeom>
              <a:avLst/>
              <a:gdLst>
                <a:gd name="T0" fmla="*/ 3 w 9"/>
                <a:gd name="T1" fmla="*/ 0 h 42"/>
                <a:gd name="T2" fmla="*/ 9 w 9"/>
                <a:gd name="T3" fmla="*/ 35 h 42"/>
                <a:gd name="T4" fmla="*/ 0 w 9"/>
                <a:gd name="T5" fmla="*/ 42 h 42"/>
                <a:gd name="T6" fmla="*/ 3 w 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2">
                  <a:moveTo>
                    <a:pt x="3" y="0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2" y="12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1380788" y="1246923"/>
            <a:ext cx="1027212" cy="3191975"/>
            <a:chOff x="110" y="939"/>
            <a:chExt cx="391" cy="1215"/>
          </a:xfrm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110" y="939"/>
              <a:ext cx="391" cy="1215"/>
            </a:xfrm>
            <a:custGeom>
              <a:avLst/>
              <a:gdLst>
                <a:gd name="T0" fmla="*/ 281 w 338"/>
                <a:gd name="T1" fmla="*/ 214 h 1056"/>
                <a:gd name="T2" fmla="*/ 302 w 338"/>
                <a:gd name="T3" fmla="*/ 451 h 1056"/>
                <a:gd name="T4" fmla="*/ 302 w 338"/>
                <a:gd name="T5" fmla="*/ 541 h 1056"/>
                <a:gd name="T6" fmla="*/ 296 w 338"/>
                <a:gd name="T7" fmla="*/ 578 h 1056"/>
                <a:gd name="T8" fmla="*/ 335 w 338"/>
                <a:gd name="T9" fmla="*/ 741 h 1056"/>
                <a:gd name="T10" fmla="*/ 251 w 338"/>
                <a:gd name="T11" fmla="*/ 784 h 1056"/>
                <a:gd name="T12" fmla="*/ 258 w 338"/>
                <a:gd name="T13" fmla="*/ 582 h 1056"/>
                <a:gd name="T14" fmla="*/ 259 w 338"/>
                <a:gd name="T15" fmla="*/ 539 h 1056"/>
                <a:gd name="T16" fmla="*/ 251 w 338"/>
                <a:gd name="T17" fmla="*/ 181 h 1056"/>
                <a:gd name="T18" fmla="*/ 201 w 338"/>
                <a:gd name="T19" fmla="*/ 33 h 1056"/>
                <a:gd name="T20" fmla="*/ 203 w 338"/>
                <a:gd name="T21" fmla="*/ 102 h 1056"/>
                <a:gd name="T22" fmla="*/ 183 w 338"/>
                <a:gd name="T23" fmla="*/ 135 h 1056"/>
                <a:gd name="T24" fmla="*/ 244 w 338"/>
                <a:gd name="T25" fmla="*/ 179 h 1056"/>
                <a:gd name="T26" fmla="*/ 251 w 338"/>
                <a:gd name="T27" fmla="*/ 548 h 1056"/>
                <a:gd name="T28" fmla="*/ 241 w 338"/>
                <a:gd name="T29" fmla="*/ 549 h 1056"/>
                <a:gd name="T30" fmla="*/ 243 w 338"/>
                <a:gd name="T31" fmla="*/ 584 h 1056"/>
                <a:gd name="T32" fmla="*/ 251 w 338"/>
                <a:gd name="T33" fmla="*/ 784 h 1056"/>
                <a:gd name="T34" fmla="*/ 235 w 338"/>
                <a:gd name="T35" fmla="*/ 785 h 1056"/>
                <a:gd name="T36" fmla="*/ 227 w 338"/>
                <a:gd name="T37" fmla="*/ 918 h 1056"/>
                <a:gd name="T38" fmla="*/ 235 w 338"/>
                <a:gd name="T39" fmla="*/ 1007 h 1056"/>
                <a:gd name="T40" fmla="*/ 180 w 338"/>
                <a:gd name="T41" fmla="*/ 1012 h 1056"/>
                <a:gd name="T42" fmla="*/ 168 w 338"/>
                <a:gd name="T43" fmla="*/ 947 h 1056"/>
                <a:gd name="T44" fmla="*/ 170 w 338"/>
                <a:gd name="T45" fmla="*/ 845 h 1056"/>
                <a:gd name="T46" fmla="*/ 144 w 338"/>
                <a:gd name="T47" fmla="*/ 622 h 1056"/>
                <a:gd name="T48" fmla="*/ 118 w 338"/>
                <a:gd name="T49" fmla="*/ 669 h 1056"/>
                <a:gd name="T50" fmla="*/ 89 w 338"/>
                <a:gd name="T51" fmla="*/ 894 h 1056"/>
                <a:gd name="T52" fmla="*/ 96 w 338"/>
                <a:gd name="T53" fmla="*/ 932 h 1056"/>
                <a:gd name="T54" fmla="*/ 78 w 338"/>
                <a:gd name="T55" fmla="*/ 1001 h 1056"/>
                <a:gd name="T56" fmla="*/ 28 w 338"/>
                <a:gd name="T57" fmla="*/ 1052 h 1056"/>
                <a:gd name="T58" fmla="*/ 35 w 338"/>
                <a:gd name="T59" fmla="*/ 965 h 1056"/>
                <a:gd name="T60" fmla="*/ 31 w 338"/>
                <a:gd name="T61" fmla="*/ 913 h 1056"/>
                <a:gd name="T62" fmla="*/ 27 w 338"/>
                <a:gd name="T63" fmla="*/ 724 h 1056"/>
                <a:gd name="T64" fmla="*/ 28 w 338"/>
                <a:gd name="T65" fmla="*/ 526 h 1056"/>
                <a:gd name="T66" fmla="*/ 17 w 338"/>
                <a:gd name="T67" fmla="*/ 493 h 1056"/>
                <a:gd name="T68" fmla="*/ 7 w 338"/>
                <a:gd name="T69" fmla="*/ 405 h 1056"/>
                <a:gd name="T70" fmla="*/ 20 w 338"/>
                <a:gd name="T71" fmla="*/ 233 h 1056"/>
                <a:gd name="T72" fmla="*/ 113 w 338"/>
                <a:gd name="T73" fmla="*/ 159 h 1056"/>
                <a:gd name="T74" fmla="*/ 117 w 338"/>
                <a:gd name="T75" fmla="*/ 108 h 1056"/>
                <a:gd name="T76" fmla="*/ 103 w 338"/>
                <a:gd name="T77" fmla="*/ 73 h 1056"/>
                <a:gd name="T78" fmla="*/ 108 w 338"/>
                <a:gd name="T79" fmla="*/ 33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8" h="1056">
                  <a:moveTo>
                    <a:pt x="251" y="181"/>
                  </a:moveTo>
                  <a:cubicBezTo>
                    <a:pt x="268" y="186"/>
                    <a:pt x="281" y="191"/>
                    <a:pt x="281" y="214"/>
                  </a:cubicBezTo>
                  <a:cubicBezTo>
                    <a:pt x="282" y="239"/>
                    <a:pt x="284" y="289"/>
                    <a:pt x="288" y="323"/>
                  </a:cubicBezTo>
                  <a:cubicBezTo>
                    <a:pt x="292" y="356"/>
                    <a:pt x="302" y="428"/>
                    <a:pt x="302" y="451"/>
                  </a:cubicBezTo>
                  <a:cubicBezTo>
                    <a:pt x="303" y="474"/>
                    <a:pt x="305" y="522"/>
                    <a:pt x="305" y="527"/>
                  </a:cubicBezTo>
                  <a:cubicBezTo>
                    <a:pt x="304" y="533"/>
                    <a:pt x="300" y="532"/>
                    <a:pt x="302" y="541"/>
                  </a:cubicBezTo>
                  <a:cubicBezTo>
                    <a:pt x="303" y="550"/>
                    <a:pt x="303" y="558"/>
                    <a:pt x="299" y="564"/>
                  </a:cubicBezTo>
                  <a:cubicBezTo>
                    <a:pt x="294" y="570"/>
                    <a:pt x="296" y="578"/>
                    <a:pt x="296" y="578"/>
                  </a:cubicBezTo>
                  <a:cubicBezTo>
                    <a:pt x="338" y="576"/>
                    <a:pt x="338" y="576"/>
                    <a:pt x="338" y="576"/>
                  </a:cubicBezTo>
                  <a:cubicBezTo>
                    <a:pt x="335" y="741"/>
                    <a:pt x="335" y="741"/>
                    <a:pt x="335" y="741"/>
                  </a:cubicBezTo>
                  <a:cubicBezTo>
                    <a:pt x="269" y="792"/>
                    <a:pt x="269" y="792"/>
                    <a:pt x="269" y="792"/>
                  </a:cubicBezTo>
                  <a:cubicBezTo>
                    <a:pt x="269" y="792"/>
                    <a:pt x="260" y="785"/>
                    <a:pt x="251" y="784"/>
                  </a:cubicBezTo>
                  <a:cubicBezTo>
                    <a:pt x="251" y="583"/>
                    <a:pt x="251" y="583"/>
                    <a:pt x="251" y="583"/>
                  </a:cubicBezTo>
                  <a:cubicBezTo>
                    <a:pt x="258" y="582"/>
                    <a:pt x="258" y="582"/>
                    <a:pt x="258" y="582"/>
                  </a:cubicBezTo>
                  <a:cubicBezTo>
                    <a:pt x="258" y="582"/>
                    <a:pt x="257" y="570"/>
                    <a:pt x="259" y="562"/>
                  </a:cubicBezTo>
                  <a:cubicBezTo>
                    <a:pt x="261" y="555"/>
                    <a:pt x="261" y="548"/>
                    <a:pt x="259" y="539"/>
                  </a:cubicBezTo>
                  <a:cubicBezTo>
                    <a:pt x="259" y="539"/>
                    <a:pt x="256" y="547"/>
                    <a:pt x="251" y="548"/>
                  </a:cubicBezTo>
                  <a:lnTo>
                    <a:pt x="251" y="181"/>
                  </a:lnTo>
                  <a:close/>
                  <a:moveTo>
                    <a:pt x="159" y="0"/>
                  </a:moveTo>
                  <a:cubicBezTo>
                    <a:pt x="177" y="0"/>
                    <a:pt x="198" y="14"/>
                    <a:pt x="201" y="33"/>
                  </a:cubicBezTo>
                  <a:cubicBezTo>
                    <a:pt x="203" y="52"/>
                    <a:pt x="202" y="79"/>
                    <a:pt x="202" y="79"/>
                  </a:cubicBezTo>
                  <a:cubicBezTo>
                    <a:pt x="202" y="79"/>
                    <a:pt x="208" y="92"/>
                    <a:pt x="203" y="102"/>
                  </a:cubicBezTo>
                  <a:cubicBezTo>
                    <a:pt x="198" y="112"/>
                    <a:pt x="186" y="110"/>
                    <a:pt x="186" y="110"/>
                  </a:cubicBezTo>
                  <a:cubicBezTo>
                    <a:pt x="186" y="110"/>
                    <a:pt x="183" y="126"/>
                    <a:pt x="183" y="135"/>
                  </a:cubicBezTo>
                  <a:cubicBezTo>
                    <a:pt x="183" y="144"/>
                    <a:pt x="183" y="150"/>
                    <a:pt x="191" y="156"/>
                  </a:cubicBezTo>
                  <a:cubicBezTo>
                    <a:pt x="198" y="162"/>
                    <a:pt x="224" y="173"/>
                    <a:pt x="244" y="179"/>
                  </a:cubicBezTo>
                  <a:cubicBezTo>
                    <a:pt x="247" y="180"/>
                    <a:pt x="249" y="180"/>
                    <a:pt x="251" y="181"/>
                  </a:cubicBezTo>
                  <a:cubicBezTo>
                    <a:pt x="251" y="548"/>
                    <a:pt x="251" y="548"/>
                    <a:pt x="251" y="548"/>
                  </a:cubicBezTo>
                  <a:cubicBezTo>
                    <a:pt x="251" y="548"/>
                    <a:pt x="250" y="548"/>
                    <a:pt x="250" y="548"/>
                  </a:cubicBezTo>
                  <a:cubicBezTo>
                    <a:pt x="244" y="548"/>
                    <a:pt x="241" y="549"/>
                    <a:pt x="241" y="549"/>
                  </a:cubicBezTo>
                  <a:cubicBezTo>
                    <a:pt x="241" y="549"/>
                    <a:pt x="244" y="559"/>
                    <a:pt x="244" y="567"/>
                  </a:cubicBezTo>
                  <a:cubicBezTo>
                    <a:pt x="244" y="576"/>
                    <a:pt x="243" y="584"/>
                    <a:pt x="243" y="584"/>
                  </a:cubicBezTo>
                  <a:cubicBezTo>
                    <a:pt x="251" y="583"/>
                    <a:pt x="251" y="583"/>
                    <a:pt x="251" y="583"/>
                  </a:cubicBezTo>
                  <a:cubicBezTo>
                    <a:pt x="251" y="784"/>
                    <a:pt x="251" y="784"/>
                    <a:pt x="251" y="784"/>
                  </a:cubicBezTo>
                  <a:cubicBezTo>
                    <a:pt x="250" y="784"/>
                    <a:pt x="250" y="784"/>
                    <a:pt x="249" y="784"/>
                  </a:cubicBezTo>
                  <a:cubicBezTo>
                    <a:pt x="240" y="784"/>
                    <a:pt x="235" y="785"/>
                    <a:pt x="235" y="785"/>
                  </a:cubicBezTo>
                  <a:cubicBezTo>
                    <a:pt x="235" y="785"/>
                    <a:pt x="237" y="834"/>
                    <a:pt x="237" y="853"/>
                  </a:cubicBezTo>
                  <a:cubicBezTo>
                    <a:pt x="237" y="873"/>
                    <a:pt x="236" y="904"/>
                    <a:pt x="227" y="918"/>
                  </a:cubicBezTo>
                  <a:cubicBezTo>
                    <a:pt x="219" y="932"/>
                    <a:pt x="217" y="937"/>
                    <a:pt x="217" y="949"/>
                  </a:cubicBezTo>
                  <a:cubicBezTo>
                    <a:pt x="217" y="962"/>
                    <a:pt x="236" y="995"/>
                    <a:pt x="235" y="1007"/>
                  </a:cubicBezTo>
                  <a:cubicBezTo>
                    <a:pt x="235" y="1018"/>
                    <a:pt x="232" y="1036"/>
                    <a:pt x="213" y="1035"/>
                  </a:cubicBezTo>
                  <a:cubicBezTo>
                    <a:pt x="194" y="1035"/>
                    <a:pt x="180" y="1027"/>
                    <a:pt x="180" y="1012"/>
                  </a:cubicBezTo>
                  <a:cubicBezTo>
                    <a:pt x="180" y="996"/>
                    <a:pt x="182" y="987"/>
                    <a:pt x="176" y="981"/>
                  </a:cubicBezTo>
                  <a:cubicBezTo>
                    <a:pt x="170" y="975"/>
                    <a:pt x="179" y="962"/>
                    <a:pt x="168" y="947"/>
                  </a:cubicBezTo>
                  <a:cubicBezTo>
                    <a:pt x="158" y="932"/>
                    <a:pt x="170" y="930"/>
                    <a:pt x="167" y="917"/>
                  </a:cubicBezTo>
                  <a:cubicBezTo>
                    <a:pt x="164" y="903"/>
                    <a:pt x="169" y="861"/>
                    <a:pt x="170" y="845"/>
                  </a:cubicBezTo>
                  <a:cubicBezTo>
                    <a:pt x="171" y="828"/>
                    <a:pt x="168" y="809"/>
                    <a:pt x="160" y="738"/>
                  </a:cubicBezTo>
                  <a:cubicBezTo>
                    <a:pt x="151" y="668"/>
                    <a:pt x="146" y="637"/>
                    <a:pt x="144" y="622"/>
                  </a:cubicBezTo>
                  <a:cubicBezTo>
                    <a:pt x="142" y="606"/>
                    <a:pt x="138" y="587"/>
                    <a:pt x="138" y="587"/>
                  </a:cubicBezTo>
                  <a:cubicBezTo>
                    <a:pt x="138" y="587"/>
                    <a:pt x="127" y="653"/>
                    <a:pt x="118" y="669"/>
                  </a:cubicBezTo>
                  <a:cubicBezTo>
                    <a:pt x="109" y="686"/>
                    <a:pt x="99" y="768"/>
                    <a:pt x="96" y="792"/>
                  </a:cubicBezTo>
                  <a:cubicBezTo>
                    <a:pt x="93" y="816"/>
                    <a:pt x="95" y="886"/>
                    <a:pt x="89" y="894"/>
                  </a:cubicBezTo>
                  <a:cubicBezTo>
                    <a:pt x="84" y="901"/>
                    <a:pt x="81" y="912"/>
                    <a:pt x="81" y="912"/>
                  </a:cubicBezTo>
                  <a:cubicBezTo>
                    <a:pt x="81" y="912"/>
                    <a:pt x="96" y="920"/>
                    <a:pt x="96" y="932"/>
                  </a:cubicBezTo>
                  <a:cubicBezTo>
                    <a:pt x="96" y="944"/>
                    <a:pt x="85" y="954"/>
                    <a:pt x="85" y="969"/>
                  </a:cubicBezTo>
                  <a:cubicBezTo>
                    <a:pt x="86" y="985"/>
                    <a:pt x="84" y="998"/>
                    <a:pt x="78" y="1001"/>
                  </a:cubicBezTo>
                  <a:cubicBezTo>
                    <a:pt x="72" y="1004"/>
                    <a:pt x="73" y="1031"/>
                    <a:pt x="65" y="1040"/>
                  </a:cubicBezTo>
                  <a:cubicBezTo>
                    <a:pt x="57" y="1049"/>
                    <a:pt x="44" y="1056"/>
                    <a:pt x="28" y="1052"/>
                  </a:cubicBezTo>
                  <a:cubicBezTo>
                    <a:pt x="12" y="1047"/>
                    <a:pt x="12" y="1026"/>
                    <a:pt x="20" y="1006"/>
                  </a:cubicBezTo>
                  <a:cubicBezTo>
                    <a:pt x="28" y="986"/>
                    <a:pt x="37" y="973"/>
                    <a:pt x="35" y="965"/>
                  </a:cubicBezTo>
                  <a:cubicBezTo>
                    <a:pt x="32" y="957"/>
                    <a:pt x="29" y="945"/>
                    <a:pt x="37" y="937"/>
                  </a:cubicBezTo>
                  <a:cubicBezTo>
                    <a:pt x="45" y="929"/>
                    <a:pt x="36" y="920"/>
                    <a:pt x="31" y="913"/>
                  </a:cubicBezTo>
                  <a:cubicBezTo>
                    <a:pt x="26" y="906"/>
                    <a:pt x="27" y="875"/>
                    <a:pt x="27" y="857"/>
                  </a:cubicBezTo>
                  <a:cubicBezTo>
                    <a:pt x="26" y="840"/>
                    <a:pt x="28" y="755"/>
                    <a:pt x="27" y="724"/>
                  </a:cubicBezTo>
                  <a:cubicBezTo>
                    <a:pt x="26" y="692"/>
                    <a:pt x="23" y="598"/>
                    <a:pt x="28" y="572"/>
                  </a:cubicBezTo>
                  <a:cubicBezTo>
                    <a:pt x="32" y="546"/>
                    <a:pt x="28" y="526"/>
                    <a:pt x="28" y="526"/>
                  </a:cubicBezTo>
                  <a:cubicBezTo>
                    <a:pt x="28" y="526"/>
                    <a:pt x="18" y="531"/>
                    <a:pt x="18" y="522"/>
                  </a:cubicBezTo>
                  <a:cubicBezTo>
                    <a:pt x="18" y="512"/>
                    <a:pt x="22" y="510"/>
                    <a:pt x="17" y="493"/>
                  </a:cubicBezTo>
                  <a:cubicBezTo>
                    <a:pt x="13" y="476"/>
                    <a:pt x="12" y="460"/>
                    <a:pt x="7" y="447"/>
                  </a:cubicBezTo>
                  <a:cubicBezTo>
                    <a:pt x="1" y="434"/>
                    <a:pt x="0" y="412"/>
                    <a:pt x="7" y="405"/>
                  </a:cubicBezTo>
                  <a:cubicBezTo>
                    <a:pt x="13" y="398"/>
                    <a:pt x="4" y="361"/>
                    <a:pt x="9" y="332"/>
                  </a:cubicBezTo>
                  <a:cubicBezTo>
                    <a:pt x="15" y="304"/>
                    <a:pt x="19" y="258"/>
                    <a:pt x="20" y="233"/>
                  </a:cubicBezTo>
                  <a:cubicBezTo>
                    <a:pt x="20" y="209"/>
                    <a:pt x="21" y="191"/>
                    <a:pt x="53" y="183"/>
                  </a:cubicBezTo>
                  <a:cubicBezTo>
                    <a:pt x="85" y="175"/>
                    <a:pt x="109" y="166"/>
                    <a:pt x="113" y="159"/>
                  </a:cubicBezTo>
                  <a:cubicBezTo>
                    <a:pt x="118" y="153"/>
                    <a:pt x="119" y="135"/>
                    <a:pt x="118" y="127"/>
                  </a:cubicBezTo>
                  <a:cubicBezTo>
                    <a:pt x="117" y="119"/>
                    <a:pt x="117" y="113"/>
                    <a:pt x="117" y="108"/>
                  </a:cubicBezTo>
                  <a:cubicBezTo>
                    <a:pt x="117" y="103"/>
                    <a:pt x="107" y="110"/>
                    <a:pt x="105" y="102"/>
                  </a:cubicBezTo>
                  <a:cubicBezTo>
                    <a:pt x="103" y="93"/>
                    <a:pt x="102" y="75"/>
                    <a:pt x="103" y="73"/>
                  </a:cubicBezTo>
                  <a:cubicBezTo>
                    <a:pt x="105" y="72"/>
                    <a:pt x="106" y="72"/>
                    <a:pt x="108" y="72"/>
                  </a:cubicBezTo>
                  <a:cubicBezTo>
                    <a:pt x="108" y="69"/>
                    <a:pt x="107" y="52"/>
                    <a:pt x="108" y="33"/>
                  </a:cubicBezTo>
                  <a:cubicBezTo>
                    <a:pt x="109" y="16"/>
                    <a:pt x="127" y="2"/>
                    <a:pt x="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127" y="1487"/>
              <a:ext cx="43" cy="40"/>
            </a:xfrm>
            <a:custGeom>
              <a:avLst/>
              <a:gdLst>
                <a:gd name="T0" fmla="*/ 9 w 37"/>
                <a:gd name="T1" fmla="*/ 35 h 35"/>
                <a:gd name="T2" fmla="*/ 9 w 37"/>
                <a:gd name="T3" fmla="*/ 11 h 35"/>
                <a:gd name="T4" fmla="*/ 37 w 37"/>
                <a:gd name="T5" fmla="*/ 8 h 35"/>
                <a:gd name="T6" fmla="*/ 15 w 37"/>
                <a:gd name="T7" fmla="*/ 14 h 35"/>
                <a:gd name="T8" fmla="*/ 9 w 3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9" y="35"/>
                  </a:moveTo>
                  <a:cubicBezTo>
                    <a:pt x="9" y="35"/>
                    <a:pt x="0" y="22"/>
                    <a:pt x="9" y="11"/>
                  </a:cubicBezTo>
                  <a:cubicBezTo>
                    <a:pt x="17" y="0"/>
                    <a:pt x="37" y="8"/>
                    <a:pt x="37" y="8"/>
                  </a:cubicBezTo>
                  <a:cubicBezTo>
                    <a:pt x="37" y="8"/>
                    <a:pt x="23" y="8"/>
                    <a:pt x="15" y="14"/>
                  </a:cubicBezTo>
                  <a:cubicBezTo>
                    <a:pt x="8" y="20"/>
                    <a:pt x="10" y="24"/>
                    <a:pt x="9" y="35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410" y="1540"/>
              <a:ext cx="48" cy="17"/>
            </a:xfrm>
            <a:custGeom>
              <a:avLst/>
              <a:gdLst>
                <a:gd name="T0" fmla="*/ 0 w 42"/>
                <a:gd name="T1" fmla="*/ 14 h 15"/>
                <a:gd name="T2" fmla="*/ 20 w 42"/>
                <a:gd name="T3" fmla="*/ 0 h 15"/>
                <a:gd name="T4" fmla="*/ 42 w 42"/>
                <a:gd name="T5" fmla="*/ 15 h 15"/>
                <a:gd name="T6" fmla="*/ 19 w 42"/>
                <a:gd name="T7" fmla="*/ 8 h 15"/>
                <a:gd name="T8" fmla="*/ 0 w 42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">
                  <a:moveTo>
                    <a:pt x="0" y="14"/>
                  </a:moveTo>
                  <a:cubicBezTo>
                    <a:pt x="0" y="14"/>
                    <a:pt x="0" y="0"/>
                    <a:pt x="20" y="0"/>
                  </a:cubicBezTo>
                  <a:cubicBezTo>
                    <a:pt x="39" y="0"/>
                    <a:pt x="42" y="15"/>
                    <a:pt x="42" y="15"/>
                  </a:cubicBezTo>
                  <a:cubicBezTo>
                    <a:pt x="42" y="15"/>
                    <a:pt x="32" y="7"/>
                    <a:pt x="19" y="8"/>
                  </a:cubicBezTo>
                  <a:cubicBezTo>
                    <a:pt x="6" y="8"/>
                    <a:pt x="6" y="8"/>
                    <a:pt x="0" y="14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197" y="1107"/>
              <a:ext cx="130" cy="339"/>
            </a:xfrm>
            <a:custGeom>
              <a:avLst/>
              <a:gdLst>
                <a:gd name="T0" fmla="*/ 109 w 113"/>
                <a:gd name="T1" fmla="*/ 0 h 295"/>
                <a:gd name="T2" fmla="*/ 113 w 113"/>
                <a:gd name="T3" fmla="*/ 8 h 295"/>
                <a:gd name="T4" fmla="*/ 97 w 113"/>
                <a:gd name="T5" fmla="*/ 138 h 295"/>
                <a:gd name="T6" fmla="*/ 103 w 113"/>
                <a:gd name="T7" fmla="*/ 294 h 295"/>
                <a:gd name="T8" fmla="*/ 72 w 113"/>
                <a:gd name="T9" fmla="*/ 295 h 295"/>
                <a:gd name="T10" fmla="*/ 0 w 113"/>
                <a:gd name="T11" fmla="*/ 280 h 295"/>
                <a:gd name="T12" fmla="*/ 15 w 113"/>
                <a:gd name="T13" fmla="*/ 247 h 295"/>
                <a:gd name="T14" fmla="*/ 36 w 113"/>
                <a:gd name="T15" fmla="*/ 78 h 295"/>
                <a:gd name="T16" fmla="*/ 36 w 113"/>
                <a:gd name="T17" fmla="*/ 16 h 295"/>
                <a:gd name="T18" fmla="*/ 38 w 113"/>
                <a:gd name="T19" fmla="*/ 13 h 295"/>
                <a:gd name="T20" fmla="*/ 42 w 113"/>
                <a:gd name="T21" fmla="*/ 4 h 295"/>
                <a:gd name="T22" fmla="*/ 78 w 113"/>
                <a:gd name="T23" fmla="*/ 33 h 295"/>
                <a:gd name="T24" fmla="*/ 109 w 113"/>
                <a:gd name="T25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295">
                  <a:moveTo>
                    <a:pt x="109" y="0"/>
                  </a:moveTo>
                  <a:cubicBezTo>
                    <a:pt x="109" y="3"/>
                    <a:pt x="111" y="5"/>
                    <a:pt x="113" y="8"/>
                  </a:cubicBezTo>
                  <a:cubicBezTo>
                    <a:pt x="109" y="29"/>
                    <a:pt x="100" y="92"/>
                    <a:pt x="97" y="138"/>
                  </a:cubicBezTo>
                  <a:cubicBezTo>
                    <a:pt x="93" y="191"/>
                    <a:pt x="103" y="294"/>
                    <a:pt x="103" y="294"/>
                  </a:cubicBezTo>
                  <a:cubicBezTo>
                    <a:pt x="103" y="294"/>
                    <a:pt x="96" y="295"/>
                    <a:pt x="72" y="295"/>
                  </a:cubicBezTo>
                  <a:cubicBezTo>
                    <a:pt x="48" y="295"/>
                    <a:pt x="0" y="280"/>
                    <a:pt x="0" y="280"/>
                  </a:cubicBezTo>
                  <a:cubicBezTo>
                    <a:pt x="0" y="280"/>
                    <a:pt x="8" y="266"/>
                    <a:pt x="15" y="247"/>
                  </a:cubicBezTo>
                  <a:cubicBezTo>
                    <a:pt x="21" y="228"/>
                    <a:pt x="33" y="147"/>
                    <a:pt x="36" y="78"/>
                  </a:cubicBezTo>
                  <a:cubicBezTo>
                    <a:pt x="38" y="43"/>
                    <a:pt x="38" y="26"/>
                    <a:pt x="36" y="16"/>
                  </a:cubicBezTo>
                  <a:cubicBezTo>
                    <a:pt x="37" y="15"/>
                    <a:pt x="38" y="14"/>
                    <a:pt x="38" y="13"/>
                  </a:cubicBezTo>
                  <a:cubicBezTo>
                    <a:pt x="40" y="11"/>
                    <a:pt x="41" y="8"/>
                    <a:pt x="42" y="4"/>
                  </a:cubicBezTo>
                  <a:cubicBezTo>
                    <a:pt x="49" y="18"/>
                    <a:pt x="67" y="33"/>
                    <a:pt x="78" y="33"/>
                  </a:cubicBezTo>
                  <a:cubicBezTo>
                    <a:pt x="88" y="33"/>
                    <a:pt x="102" y="12"/>
                    <a:pt x="109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257" y="1148"/>
              <a:ext cx="53" cy="334"/>
            </a:xfrm>
            <a:custGeom>
              <a:avLst/>
              <a:gdLst>
                <a:gd name="T0" fmla="*/ 0 w 46"/>
                <a:gd name="T1" fmla="*/ 13 h 290"/>
                <a:gd name="T2" fmla="*/ 23 w 46"/>
                <a:gd name="T3" fmla="*/ 0 h 290"/>
                <a:gd name="T4" fmla="*/ 46 w 46"/>
                <a:gd name="T5" fmla="*/ 13 h 290"/>
                <a:gd name="T6" fmla="*/ 31 w 46"/>
                <a:gd name="T7" fmla="*/ 20 h 290"/>
                <a:gd name="T8" fmla="*/ 37 w 46"/>
                <a:gd name="T9" fmla="*/ 120 h 290"/>
                <a:gd name="T10" fmla="*/ 36 w 46"/>
                <a:gd name="T11" fmla="*/ 266 h 290"/>
                <a:gd name="T12" fmla="*/ 17 w 46"/>
                <a:gd name="T13" fmla="*/ 267 h 290"/>
                <a:gd name="T14" fmla="*/ 16 w 46"/>
                <a:gd name="T15" fmla="*/ 100 h 290"/>
                <a:gd name="T16" fmla="*/ 18 w 46"/>
                <a:gd name="T17" fmla="*/ 21 h 290"/>
                <a:gd name="T18" fmla="*/ 0 w 46"/>
                <a:gd name="T1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90">
                  <a:moveTo>
                    <a:pt x="0" y="13"/>
                  </a:moveTo>
                  <a:cubicBezTo>
                    <a:pt x="0" y="13"/>
                    <a:pt x="9" y="0"/>
                    <a:pt x="23" y="0"/>
                  </a:cubicBezTo>
                  <a:cubicBezTo>
                    <a:pt x="37" y="0"/>
                    <a:pt x="46" y="13"/>
                    <a:pt x="46" y="13"/>
                  </a:cubicBezTo>
                  <a:cubicBezTo>
                    <a:pt x="46" y="13"/>
                    <a:pt x="31" y="9"/>
                    <a:pt x="31" y="20"/>
                  </a:cubicBezTo>
                  <a:cubicBezTo>
                    <a:pt x="32" y="30"/>
                    <a:pt x="37" y="85"/>
                    <a:pt x="37" y="120"/>
                  </a:cubicBezTo>
                  <a:cubicBezTo>
                    <a:pt x="37" y="156"/>
                    <a:pt x="40" y="249"/>
                    <a:pt x="36" y="266"/>
                  </a:cubicBezTo>
                  <a:cubicBezTo>
                    <a:pt x="32" y="284"/>
                    <a:pt x="20" y="290"/>
                    <a:pt x="17" y="267"/>
                  </a:cubicBezTo>
                  <a:cubicBezTo>
                    <a:pt x="15" y="245"/>
                    <a:pt x="15" y="123"/>
                    <a:pt x="16" y="100"/>
                  </a:cubicBezTo>
                  <a:cubicBezTo>
                    <a:pt x="16" y="76"/>
                    <a:pt x="20" y="27"/>
                    <a:pt x="18" y="21"/>
                  </a:cubicBezTo>
                  <a:cubicBezTo>
                    <a:pt x="15" y="14"/>
                    <a:pt x="8" y="9"/>
                    <a:pt x="0" y="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2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758BBA-BFE9-A788-F409-5E073E6AB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" y="1552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Vehicles Maintenance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98791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" y="1066800"/>
            <a:ext cx="318581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600" b="1" i="1" dirty="0"/>
              <a:t>DO’s </a:t>
            </a:r>
            <a:endParaRPr lang="en-US" sz="1400" i="1" dirty="0"/>
          </a:p>
          <a:p>
            <a:pPr marL="457200" indent="-457200">
              <a:buFont typeface="+mj-lt"/>
              <a:buAutoNum type="arabicPeriod"/>
            </a:pPr>
            <a:r>
              <a:rPr lang="en-US" sz="1400" i="1" dirty="0"/>
              <a:t>Keep your vehicle clean and neat. Dirty vehicles will be subject to penalties as per policy</a:t>
            </a:r>
          </a:p>
          <a:p>
            <a:pPr marL="457200" indent="-457200">
              <a:buFont typeface="+mj-lt"/>
              <a:buAutoNum type="arabicPeriod"/>
            </a:pPr>
            <a:endParaRPr lang="en-US" sz="1400" i="1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i="1" dirty="0"/>
              <a:t>Check the oil level, tires condition, air pressure and continuously observe the vehicle’s dash board and report any mechanical failure immediately to the fleet in charge</a:t>
            </a:r>
          </a:p>
          <a:p>
            <a:pPr marL="457200" indent="-457200">
              <a:buFont typeface="+mj-lt"/>
              <a:buAutoNum type="arabicPeriod"/>
            </a:pPr>
            <a:endParaRPr lang="en-US" sz="1400" i="1" dirty="0"/>
          </a:p>
          <a:p>
            <a:pPr marL="457200" indent="-457200">
              <a:buFont typeface="+mj-lt"/>
              <a:buAutoNum type="arabicPeriod"/>
            </a:pPr>
            <a:r>
              <a:rPr lang="en-US" sz="1400" i="1" dirty="0"/>
              <a:t>Drive in accordance to the traffic rules and regulations </a:t>
            </a:r>
          </a:p>
          <a:p>
            <a:pPr marL="457200" indent="-457200">
              <a:buFont typeface="+mj-lt"/>
              <a:buAutoNum type="arabicPeriod"/>
            </a:pPr>
            <a:endParaRPr lang="en-US" sz="1400" i="1" dirty="0"/>
          </a:p>
          <a:p>
            <a:pPr marL="457200" indent="-457200">
              <a:buFont typeface="+mj-lt"/>
              <a:buAutoNum type="arabicPeriod"/>
            </a:pPr>
            <a:r>
              <a:rPr lang="en-US" sz="1400" i="1" dirty="0"/>
              <a:t>Maintain list of emergency contacts in the vehicle</a:t>
            </a:r>
          </a:p>
          <a:p>
            <a:pPr marL="457200" indent="-457200">
              <a:buFont typeface="+mj-lt"/>
              <a:buAutoNum type="arabicPeriod"/>
            </a:pPr>
            <a:endParaRPr lang="en-US" sz="1400" i="1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i="1" dirty="0"/>
              <a:t>Vehicles must be taken for periodic maintenance whenever it’s due for maintenance according to the sticker</a:t>
            </a:r>
            <a:endParaRPr lang="en-US" sz="1400" i="1" dirty="0">
              <a:latin typeface="Calibri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206AC4-54F6-4E95-B3B7-754983D7E071}"/>
              </a:ext>
            </a:extLst>
          </p:cNvPr>
          <p:cNvGrpSpPr/>
          <p:nvPr/>
        </p:nvGrpSpPr>
        <p:grpSpPr>
          <a:xfrm>
            <a:off x="3211777" y="2579111"/>
            <a:ext cx="2364715" cy="2347094"/>
            <a:chOff x="3757705" y="1403266"/>
            <a:chExt cx="4676590" cy="4965791"/>
          </a:xfrm>
          <a:solidFill>
            <a:schemeClr val="accent6"/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4EC076D-A5C0-4FCF-9DBD-A20922F2ACCE}"/>
                </a:ext>
              </a:extLst>
            </p:cNvPr>
            <p:cNvGrpSpPr/>
            <p:nvPr/>
          </p:nvGrpSpPr>
          <p:grpSpPr>
            <a:xfrm>
              <a:off x="3757705" y="1555981"/>
              <a:ext cx="4676590" cy="4813076"/>
              <a:chOff x="2585991" y="2445792"/>
              <a:chExt cx="2830016" cy="2912611"/>
            </a:xfrm>
            <a:grpFill/>
          </p:grpSpPr>
          <p:sp>
            <p:nvSpPr>
              <p:cNvPr id="31" name="Block Arc 30">
                <a:extLst>
                  <a:ext uri="{FF2B5EF4-FFF2-40B4-BE49-F238E27FC236}">
                    <a16:creationId xmlns:a16="http://schemas.microsoft.com/office/drawing/2014/main" id="{6DE1DA1D-088E-40FA-A2DB-21EA2935795F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F2B72555-83D5-46B5-9398-8874F162B5DD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B907E1D-E86F-49DF-BDF5-3783873B0D55}"/>
                </a:ext>
              </a:extLst>
            </p:cNvPr>
            <p:cNvGrpSpPr/>
            <p:nvPr/>
          </p:nvGrpSpPr>
          <p:grpSpPr>
            <a:xfrm rot="10800000">
              <a:off x="3757705" y="1403266"/>
              <a:ext cx="4676590" cy="4813076"/>
              <a:chOff x="2585991" y="2445792"/>
              <a:chExt cx="2830016" cy="2912611"/>
            </a:xfrm>
            <a:grpFill/>
          </p:grpSpPr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128330D6-8EAC-40DA-985C-7DED4FECA9F6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7A553BF8-E884-4FAE-924D-F8FA283C4E82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3" name="Right Arrow 7">
            <a:extLst>
              <a:ext uri="{FF2B5EF4-FFF2-40B4-BE49-F238E27FC236}">
                <a16:creationId xmlns:a16="http://schemas.microsoft.com/office/drawing/2014/main" id="{0DB40EE5-D2A3-4B0C-B0D5-C70B12AC16DC}"/>
              </a:ext>
            </a:extLst>
          </p:cNvPr>
          <p:cNvSpPr/>
          <p:nvPr/>
        </p:nvSpPr>
        <p:spPr>
          <a:xfrm rot="16200000">
            <a:off x="2969177" y="917022"/>
            <a:ext cx="674954" cy="669708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bg1"/>
                </a:solidFill>
              </a:rPr>
              <a:t> 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34" name="Right Arrow 7">
            <a:extLst>
              <a:ext uri="{FF2B5EF4-FFF2-40B4-BE49-F238E27FC236}">
                <a16:creationId xmlns:a16="http://schemas.microsoft.com/office/drawing/2014/main" id="{89326EF6-A288-4367-9241-5ED46D5E7DEF}"/>
              </a:ext>
            </a:extLst>
          </p:cNvPr>
          <p:cNvSpPr/>
          <p:nvPr/>
        </p:nvSpPr>
        <p:spPr>
          <a:xfrm rot="16200000" flipH="1">
            <a:off x="5135207" y="954095"/>
            <a:ext cx="641427" cy="63043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D1AC8C8-70B3-464F-8C88-A4DABC39F0C7}"/>
              </a:ext>
            </a:extLst>
          </p:cNvPr>
          <p:cNvGrpSpPr/>
          <p:nvPr/>
        </p:nvGrpSpPr>
        <p:grpSpPr>
          <a:xfrm>
            <a:off x="3900092" y="2820501"/>
            <a:ext cx="1044720" cy="1893037"/>
            <a:chOff x="4929203" y="1548735"/>
            <a:chExt cx="2319196" cy="4442491"/>
          </a:xfrm>
        </p:grpSpPr>
        <p:sp>
          <p:nvSpPr>
            <p:cNvPr id="36" name="Freeform: Shape 5">
              <a:extLst>
                <a:ext uri="{FF2B5EF4-FFF2-40B4-BE49-F238E27FC236}">
                  <a16:creationId xmlns:a16="http://schemas.microsoft.com/office/drawing/2014/main" id="{5B4D75CF-9A23-48D4-A178-DF30E3F139C0}"/>
                </a:ext>
              </a:extLst>
            </p:cNvPr>
            <p:cNvSpPr/>
            <p:nvPr/>
          </p:nvSpPr>
          <p:spPr>
            <a:xfrm>
              <a:off x="4929203" y="1552574"/>
              <a:ext cx="1157272" cy="4438652"/>
            </a:xfrm>
            <a:custGeom>
              <a:avLst/>
              <a:gdLst>
                <a:gd name="connsiteX0" fmla="*/ 501932 w 1157272"/>
                <a:gd name="connsiteY0" fmla="*/ 4181319 h 4438652"/>
                <a:gd name="connsiteX1" fmla="*/ 491678 w 1157272"/>
                <a:gd name="connsiteY1" fmla="*/ 4218918 h 4438652"/>
                <a:gd name="connsiteX2" fmla="*/ 529765 w 1157272"/>
                <a:gd name="connsiteY2" fmla="*/ 4279956 h 4438652"/>
                <a:gd name="connsiteX3" fmla="*/ 915523 w 1157272"/>
                <a:gd name="connsiteY3" fmla="*/ 4353202 h 4438652"/>
                <a:gd name="connsiteX4" fmla="*/ 925777 w 1157272"/>
                <a:gd name="connsiteY4" fmla="*/ 4327321 h 4438652"/>
                <a:gd name="connsiteX5" fmla="*/ 877924 w 1157272"/>
                <a:gd name="connsiteY5" fmla="*/ 4301930 h 4438652"/>
                <a:gd name="connsiteX6" fmla="*/ 558086 w 1157272"/>
                <a:gd name="connsiteY6" fmla="*/ 4204757 h 4438652"/>
                <a:gd name="connsiteX7" fmla="*/ 501932 w 1157272"/>
                <a:gd name="connsiteY7" fmla="*/ 4181319 h 4438652"/>
                <a:gd name="connsiteX8" fmla="*/ 322725 w 1157272"/>
                <a:gd name="connsiteY8" fmla="*/ 2274016 h 4438652"/>
                <a:gd name="connsiteX9" fmla="*/ 318331 w 1157272"/>
                <a:gd name="connsiteY9" fmla="*/ 2301849 h 4438652"/>
                <a:gd name="connsiteX10" fmla="*/ 332004 w 1157272"/>
                <a:gd name="connsiteY10" fmla="*/ 2664168 h 4438652"/>
                <a:gd name="connsiteX11" fmla="*/ 346164 w 1157272"/>
                <a:gd name="connsiteY11" fmla="*/ 2860954 h 4438652"/>
                <a:gd name="connsiteX12" fmla="*/ 387671 w 1157272"/>
                <a:gd name="connsiteY12" fmla="*/ 3158329 h 4438652"/>
                <a:gd name="connsiteX13" fmla="*/ 423805 w 1157272"/>
                <a:gd name="connsiteY13" fmla="*/ 3360485 h 4438652"/>
                <a:gd name="connsiteX14" fmla="*/ 431618 w 1157272"/>
                <a:gd name="connsiteY14" fmla="*/ 3398084 h 4438652"/>
                <a:gd name="connsiteX15" fmla="*/ 472635 w 1157272"/>
                <a:gd name="connsiteY15" fmla="*/ 2963009 h 4438652"/>
                <a:gd name="connsiteX16" fmla="*/ 484843 w 1157272"/>
                <a:gd name="connsiteY16" fmla="*/ 2676864 h 4438652"/>
                <a:gd name="connsiteX17" fmla="*/ 487285 w 1157272"/>
                <a:gd name="connsiteY17" fmla="*/ 2385836 h 4438652"/>
                <a:gd name="connsiteX18" fmla="*/ 465311 w 1157272"/>
                <a:gd name="connsiteY18" fmla="*/ 2349215 h 4438652"/>
                <a:gd name="connsiteX19" fmla="*/ 348118 w 1157272"/>
                <a:gd name="connsiteY19" fmla="*/ 2284759 h 4438652"/>
                <a:gd name="connsiteX20" fmla="*/ 322725 w 1157272"/>
                <a:gd name="connsiteY20" fmla="*/ 2274016 h 4438652"/>
                <a:gd name="connsiteX21" fmla="*/ 366185 w 1157272"/>
                <a:gd name="connsiteY21" fmla="*/ 1299856 h 4438652"/>
                <a:gd name="connsiteX22" fmla="*/ 326632 w 1157272"/>
                <a:gd name="connsiteY22" fmla="*/ 1629947 h 4438652"/>
                <a:gd name="connsiteX23" fmla="*/ 317843 w 1157272"/>
                <a:gd name="connsiteY23" fmla="*/ 2087485 h 4438652"/>
                <a:gd name="connsiteX24" fmla="*/ 327608 w 1157272"/>
                <a:gd name="connsiteY24" fmla="*/ 2117760 h 4438652"/>
                <a:gd name="connsiteX25" fmla="*/ 488260 w 1157272"/>
                <a:gd name="connsiteY25" fmla="*/ 2226162 h 4438652"/>
                <a:gd name="connsiteX26" fmla="*/ 366185 w 1157272"/>
                <a:gd name="connsiteY26" fmla="*/ 1299856 h 4438652"/>
                <a:gd name="connsiteX27" fmla="*/ 883030 w 1157272"/>
                <a:gd name="connsiteY27" fmla="*/ 0 h 4438652"/>
                <a:gd name="connsiteX28" fmla="*/ 1157272 w 1157272"/>
                <a:gd name="connsiteY28" fmla="*/ 0 h 4438652"/>
                <a:gd name="connsiteX29" fmla="*/ 1157272 w 1157272"/>
                <a:gd name="connsiteY29" fmla="*/ 1031538 h 4438652"/>
                <a:gd name="connsiteX30" fmla="*/ 981076 w 1157272"/>
                <a:gd name="connsiteY30" fmla="*/ 1039593 h 4438652"/>
                <a:gd name="connsiteX31" fmla="*/ 785145 w 1157272"/>
                <a:gd name="connsiteY31" fmla="*/ 1058636 h 4438652"/>
                <a:gd name="connsiteX32" fmla="*/ 478493 w 1157272"/>
                <a:gd name="connsiteY32" fmla="*/ 1144577 h 4438652"/>
                <a:gd name="connsiteX33" fmla="*/ 428197 w 1157272"/>
                <a:gd name="connsiteY33" fmla="*/ 1241749 h 4438652"/>
                <a:gd name="connsiteX34" fmla="*/ 580547 w 1157272"/>
                <a:gd name="connsiteY34" fmla="*/ 1632390 h 4438652"/>
                <a:gd name="connsiteX35" fmla="*/ 664048 w 1157272"/>
                <a:gd name="connsiteY35" fmla="*/ 1673896 h 4438652"/>
                <a:gd name="connsiteX36" fmla="*/ 1081544 w 1157272"/>
                <a:gd name="connsiteY36" fmla="*/ 1648993 h 4438652"/>
                <a:gd name="connsiteX37" fmla="*/ 1157272 w 1157272"/>
                <a:gd name="connsiteY37" fmla="*/ 1649199 h 4438652"/>
                <a:gd name="connsiteX38" fmla="*/ 1157272 w 1157272"/>
                <a:gd name="connsiteY38" fmla="*/ 3256840 h 4438652"/>
                <a:gd name="connsiteX39" fmla="*/ 1043946 w 1157272"/>
                <a:gd name="connsiteY39" fmla="*/ 3251104 h 4438652"/>
                <a:gd name="connsiteX40" fmla="*/ 615218 w 1157272"/>
                <a:gd name="connsiteY40" fmla="*/ 3161259 h 4438652"/>
                <a:gd name="connsiteX41" fmla="*/ 586897 w 1157272"/>
                <a:gd name="connsiteY41" fmla="*/ 3175418 h 4438652"/>
                <a:gd name="connsiteX42" fmla="*/ 561016 w 1157272"/>
                <a:gd name="connsiteY42" fmla="*/ 3274056 h 4438652"/>
                <a:gd name="connsiteX43" fmla="*/ 521464 w 1157272"/>
                <a:gd name="connsiteY43" fmla="*/ 3550922 h 4438652"/>
                <a:gd name="connsiteX44" fmla="*/ 592267 w 1157272"/>
                <a:gd name="connsiteY44" fmla="*/ 3686669 h 4438652"/>
                <a:gd name="connsiteX45" fmla="*/ 1037507 w 1157272"/>
                <a:gd name="connsiteY45" fmla="*/ 3812194 h 4438652"/>
                <a:gd name="connsiteX46" fmla="*/ 1157272 w 1157272"/>
                <a:gd name="connsiteY46" fmla="*/ 3818087 h 4438652"/>
                <a:gd name="connsiteX47" fmla="*/ 1157272 w 1157272"/>
                <a:gd name="connsiteY47" fmla="*/ 4438652 h 4438652"/>
                <a:gd name="connsiteX48" fmla="*/ 730193 w 1157272"/>
                <a:gd name="connsiteY48" fmla="*/ 4438652 h 4438652"/>
                <a:gd name="connsiteX49" fmla="*/ 269237 w 1157272"/>
                <a:gd name="connsiteY49" fmla="*/ 3977696 h 4438652"/>
                <a:gd name="connsiteX50" fmla="*/ 269237 w 1157272"/>
                <a:gd name="connsiteY50" fmla="*/ 1360894 h 4438652"/>
                <a:gd name="connsiteX51" fmla="*/ 101261 w 1157272"/>
                <a:gd name="connsiteY51" fmla="*/ 1458066 h 4438652"/>
                <a:gd name="connsiteX52" fmla="*/ 9949 w 1157272"/>
                <a:gd name="connsiteY52" fmla="*/ 1433650 h 4438652"/>
                <a:gd name="connsiteX53" fmla="*/ 8973 w 1157272"/>
                <a:gd name="connsiteY53" fmla="*/ 1432186 h 4438652"/>
                <a:gd name="connsiteX54" fmla="*/ 33388 w 1157272"/>
                <a:gd name="connsiteY54" fmla="*/ 1340874 h 4438652"/>
                <a:gd name="connsiteX55" fmla="*/ 269237 w 1157272"/>
                <a:gd name="connsiteY55" fmla="*/ 1205126 h 4438652"/>
                <a:gd name="connsiteX56" fmla="*/ 269237 w 1157272"/>
                <a:gd name="connsiteY56" fmla="*/ 613794 h 4438652"/>
                <a:gd name="connsiteX57" fmla="*/ 883030 w 1157272"/>
                <a:gd name="connsiteY57" fmla="*/ 0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57272" h="4438652">
                  <a:moveTo>
                    <a:pt x="501932" y="4181319"/>
                  </a:moveTo>
                  <a:cubicBezTo>
                    <a:pt x="485818" y="4190108"/>
                    <a:pt x="493142" y="4206710"/>
                    <a:pt x="491678" y="4218918"/>
                  </a:cubicBezTo>
                  <a:cubicBezTo>
                    <a:pt x="491678" y="4254565"/>
                    <a:pt x="488260" y="4268725"/>
                    <a:pt x="529765" y="4279956"/>
                  </a:cubicBezTo>
                  <a:cubicBezTo>
                    <a:pt x="666001" y="4316091"/>
                    <a:pt x="775380" y="4339529"/>
                    <a:pt x="915523" y="4353202"/>
                  </a:cubicBezTo>
                  <a:cubicBezTo>
                    <a:pt x="935055" y="4355154"/>
                    <a:pt x="931637" y="4341970"/>
                    <a:pt x="925777" y="4327321"/>
                  </a:cubicBezTo>
                  <a:cubicBezTo>
                    <a:pt x="916011" y="4302417"/>
                    <a:pt x="898920" y="4302906"/>
                    <a:pt x="877924" y="4301930"/>
                  </a:cubicBezTo>
                  <a:cubicBezTo>
                    <a:pt x="744129" y="4283862"/>
                    <a:pt x="688950" y="4267261"/>
                    <a:pt x="558086" y="4204757"/>
                  </a:cubicBezTo>
                  <a:cubicBezTo>
                    <a:pt x="546368" y="4197433"/>
                    <a:pt x="517557" y="4173017"/>
                    <a:pt x="501932" y="4181319"/>
                  </a:cubicBezTo>
                  <a:close/>
                  <a:moveTo>
                    <a:pt x="322725" y="2274016"/>
                  </a:moveTo>
                  <a:cubicBezTo>
                    <a:pt x="313449" y="2279875"/>
                    <a:pt x="317843" y="2292571"/>
                    <a:pt x="318331" y="2301849"/>
                  </a:cubicBezTo>
                  <a:cubicBezTo>
                    <a:pt x="322725" y="2425877"/>
                    <a:pt x="326145" y="2540140"/>
                    <a:pt x="332004" y="2664168"/>
                  </a:cubicBezTo>
                  <a:cubicBezTo>
                    <a:pt x="334933" y="2730088"/>
                    <a:pt x="340305" y="2795521"/>
                    <a:pt x="346164" y="2860954"/>
                  </a:cubicBezTo>
                  <a:cubicBezTo>
                    <a:pt x="355442" y="2960079"/>
                    <a:pt x="376440" y="3059204"/>
                    <a:pt x="387671" y="3158329"/>
                  </a:cubicBezTo>
                  <a:cubicBezTo>
                    <a:pt x="396949" y="3240851"/>
                    <a:pt x="407203" y="3274056"/>
                    <a:pt x="423805" y="3360485"/>
                  </a:cubicBezTo>
                  <a:cubicBezTo>
                    <a:pt x="429176" y="3352672"/>
                    <a:pt x="431618" y="3400038"/>
                    <a:pt x="431618" y="3398084"/>
                  </a:cubicBezTo>
                  <a:cubicBezTo>
                    <a:pt x="452126" y="3253547"/>
                    <a:pt x="462381" y="3108033"/>
                    <a:pt x="472635" y="2963009"/>
                  </a:cubicBezTo>
                  <a:cubicBezTo>
                    <a:pt x="479471" y="2867790"/>
                    <a:pt x="480449" y="2772083"/>
                    <a:pt x="484843" y="2676864"/>
                  </a:cubicBezTo>
                  <a:cubicBezTo>
                    <a:pt x="490215" y="2576762"/>
                    <a:pt x="486307" y="2485939"/>
                    <a:pt x="487285" y="2385836"/>
                  </a:cubicBezTo>
                  <a:cubicBezTo>
                    <a:pt x="487285" y="2367770"/>
                    <a:pt x="480449" y="2357515"/>
                    <a:pt x="465311" y="2349215"/>
                  </a:cubicBezTo>
                  <a:cubicBezTo>
                    <a:pt x="429176" y="2328217"/>
                    <a:pt x="384253" y="2305756"/>
                    <a:pt x="348118" y="2284759"/>
                  </a:cubicBezTo>
                  <a:cubicBezTo>
                    <a:pt x="340305" y="2280364"/>
                    <a:pt x="332493" y="2268156"/>
                    <a:pt x="322725" y="2274016"/>
                  </a:cubicBezTo>
                  <a:close/>
                  <a:moveTo>
                    <a:pt x="366185" y="1299856"/>
                  </a:moveTo>
                  <a:cubicBezTo>
                    <a:pt x="344698" y="1415583"/>
                    <a:pt x="330051" y="1513243"/>
                    <a:pt x="326632" y="1629947"/>
                  </a:cubicBezTo>
                  <a:cubicBezTo>
                    <a:pt x="322237" y="1787179"/>
                    <a:pt x="313937" y="1929764"/>
                    <a:pt x="317843" y="2087485"/>
                  </a:cubicBezTo>
                  <a:cubicBezTo>
                    <a:pt x="318331" y="2098716"/>
                    <a:pt x="317355" y="2109946"/>
                    <a:pt x="327608" y="2117760"/>
                  </a:cubicBezTo>
                  <a:cubicBezTo>
                    <a:pt x="375463" y="2152429"/>
                    <a:pt x="433082" y="2186610"/>
                    <a:pt x="488260" y="2226162"/>
                  </a:cubicBezTo>
                  <a:cubicBezTo>
                    <a:pt x="480934" y="1895094"/>
                    <a:pt x="460427" y="1609927"/>
                    <a:pt x="366185" y="1299856"/>
                  </a:cubicBezTo>
                  <a:close/>
                  <a:moveTo>
                    <a:pt x="883030" y="0"/>
                  </a:moveTo>
                  <a:lnTo>
                    <a:pt x="1157272" y="0"/>
                  </a:lnTo>
                  <a:lnTo>
                    <a:pt x="1157272" y="1031538"/>
                  </a:lnTo>
                  <a:lnTo>
                    <a:pt x="981076" y="1039593"/>
                  </a:lnTo>
                  <a:cubicBezTo>
                    <a:pt x="916010" y="1043255"/>
                    <a:pt x="850333" y="1048626"/>
                    <a:pt x="785145" y="1058636"/>
                  </a:cubicBezTo>
                  <a:cubicBezTo>
                    <a:pt x="679672" y="1074750"/>
                    <a:pt x="575176" y="1096235"/>
                    <a:pt x="478493" y="1144577"/>
                  </a:cubicBezTo>
                  <a:cubicBezTo>
                    <a:pt x="436987" y="1165575"/>
                    <a:pt x="420873" y="1197314"/>
                    <a:pt x="428197" y="1241749"/>
                  </a:cubicBezTo>
                  <a:cubicBezTo>
                    <a:pt x="450171" y="1374567"/>
                    <a:pt x="501931" y="1523987"/>
                    <a:pt x="580547" y="1632390"/>
                  </a:cubicBezTo>
                  <a:cubicBezTo>
                    <a:pt x="601056" y="1660713"/>
                    <a:pt x="629378" y="1678291"/>
                    <a:pt x="664048" y="1673896"/>
                  </a:cubicBezTo>
                  <a:cubicBezTo>
                    <a:pt x="802724" y="1656317"/>
                    <a:pt x="942378" y="1655341"/>
                    <a:pt x="1081544" y="1648993"/>
                  </a:cubicBezTo>
                  <a:lnTo>
                    <a:pt x="1157272" y="1649199"/>
                  </a:lnTo>
                  <a:lnTo>
                    <a:pt x="1157272" y="3256840"/>
                  </a:lnTo>
                  <a:lnTo>
                    <a:pt x="1043946" y="3251104"/>
                  </a:lnTo>
                  <a:cubicBezTo>
                    <a:pt x="895991" y="3237432"/>
                    <a:pt x="751454" y="3224249"/>
                    <a:pt x="615218" y="3161259"/>
                  </a:cubicBezTo>
                  <a:cubicBezTo>
                    <a:pt x="599592" y="3153933"/>
                    <a:pt x="590803" y="3158329"/>
                    <a:pt x="586897" y="3175418"/>
                  </a:cubicBezTo>
                  <a:cubicBezTo>
                    <a:pt x="578595" y="3208623"/>
                    <a:pt x="567853" y="3240851"/>
                    <a:pt x="561016" y="3274056"/>
                  </a:cubicBezTo>
                  <a:cubicBezTo>
                    <a:pt x="541484" y="3365367"/>
                    <a:pt x="532207" y="3458144"/>
                    <a:pt x="521464" y="3550922"/>
                  </a:cubicBezTo>
                  <a:cubicBezTo>
                    <a:pt x="514139" y="3614401"/>
                    <a:pt x="535624" y="3659324"/>
                    <a:pt x="592267" y="3686669"/>
                  </a:cubicBezTo>
                  <a:cubicBezTo>
                    <a:pt x="731068" y="3754055"/>
                    <a:pt x="875635" y="3795622"/>
                    <a:pt x="1037507" y="3812194"/>
                  </a:cubicBezTo>
                  <a:lnTo>
                    <a:pt x="1157272" y="3818087"/>
                  </a:lnTo>
                  <a:lnTo>
                    <a:pt x="1157272" y="4438652"/>
                  </a:lnTo>
                  <a:lnTo>
                    <a:pt x="730193" y="4438652"/>
                  </a:lnTo>
                  <a:cubicBezTo>
                    <a:pt x="476764" y="4438652"/>
                    <a:pt x="269237" y="4231125"/>
                    <a:pt x="269237" y="3977696"/>
                  </a:cubicBezTo>
                  <a:lnTo>
                    <a:pt x="269237" y="1360894"/>
                  </a:lnTo>
                  <a:lnTo>
                    <a:pt x="101261" y="1458066"/>
                  </a:lnTo>
                  <a:cubicBezTo>
                    <a:pt x="69522" y="1476621"/>
                    <a:pt x="28505" y="1465390"/>
                    <a:pt x="9949" y="1433650"/>
                  </a:cubicBezTo>
                  <a:lnTo>
                    <a:pt x="8973" y="1432186"/>
                  </a:lnTo>
                  <a:cubicBezTo>
                    <a:pt x="-9583" y="1400446"/>
                    <a:pt x="1648" y="1359429"/>
                    <a:pt x="33388" y="1340874"/>
                  </a:cubicBezTo>
                  <a:lnTo>
                    <a:pt x="269237" y="1205126"/>
                  </a:lnTo>
                  <a:lnTo>
                    <a:pt x="269237" y="613794"/>
                  </a:lnTo>
                  <a:cubicBezTo>
                    <a:pt x="269237" y="276378"/>
                    <a:pt x="545614" y="0"/>
                    <a:pt x="883030" y="0"/>
                  </a:cubicBezTo>
                  <a:close/>
                </a:path>
              </a:pathLst>
            </a:custGeom>
            <a:solidFill>
              <a:schemeClr val="accent6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  <p:sp>
          <p:nvSpPr>
            <p:cNvPr id="37" name="Freeform: Shape 6">
              <a:extLst>
                <a:ext uri="{FF2B5EF4-FFF2-40B4-BE49-F238E27FC236}">
                  <a16:creationId xmlns:a16="http://schemas.microsoft.com/office/drawing/2014/main" id="{B5382F19-A71A-486D-B0E8-C12A2579CA7D}"/>
                </a:ext>
              </a:extLst>
            </p:cNvPr>
            <p:cNvSpPr/>
            <p:nvPr/>
          </p:nvSpPr>
          <p:spPr>
            <a:xfrm>
              <a:off x="6090490" y="1548735"/>
              <a:ext cx="1157909" cy="4438652"/>
            </a:xfrm>
            <a:custGeom>
              <a:avLst/>
              <a:gdLst>
                <a:gd name="connsiteX0" fmla="*/ 698718 w 1157909"/>
                <a:gd name="connsiteY0" fmla="*/ 4181319 h 4438652"/>
                <a:gd name="connsiteX1" fmla="*/ 642563 w 1157909"/>
                <a:gd name="connsiteY1" fmla="*/ 4204757 h 4438652"/>
                <a:gd name="connsiteX2" fmla="*/ 322727 w 1157909"/>
                <a:gd name="connsiteY2" fmla="*/ 4301929 h 4438652"/>
                <a:gd name="connsiteX3" fmla="*/ 274872 w 1157909"/>
                <a:gd name="connsiteY3" fmla="*/ 4326833 h 4438652"/>
                <a:gd name="connsiteX4" fmla="*/ 285128 w 1157909"/>
                <a:gd name="connsiteY4" fmla="*/ 4352713 h 4438652"/>
                <a:gd name="connsiteX5" fmla="*/ 670885 w 1157909"/>
                <a:gd name="connsiteY5" fmla="*/ 4279468 h 4438652"/>
                <a:gd name="connsiteX6" fmla="*/ 708971 w 1157909"/>
                <a:gd name="connsiteY6" fmla="*/ 4218430 h 4438652"/>
                <a:gd name="connsiteX7" fmla="*/ 698718 w 1157909"/>
                <a:gd name="connsiteY7" fmla="*/ 4181319 h 4438652"/>
                <a:gd name="connsiteX8" fmla="*/ 871821 w 1157909"/>
                <a:gd name="connsiteY8" fmla="*/ 2275665 h 4438652"/>
                <a:gd name="connsiteX9" fmla="*/ 854974 w 1157909"/>
                <a:gd name="connsiteY9" fmla="*/ 2279388 h 4438652"/>
                <a:gd name="connsiteX10" fmla="*/ 720691 w 1157909"/>
                <a:gd name="connsiteY10" fmla="*/ 2354097 h 4438652"/>
                <a:gd name="connsiteX11" fmla="*/ 706042 w 1157909"/>
                <a:gd name="connsiteY11" fmla="*/ 2381443 h 4438652"/>
                <a:gd name="connsiteX12" fmla="*/ 708484 w 1157909"/>
                <a:gd name="connsiteY12" fmla="*/ 2565533 h 4438652"/>
                <a:gd name="connsiteX13" fmla="*/ 717761 w 1157909"/>
                <a:gd name="connsiteY13" fmla="*/ 2816030 h 4438652"/>
                <a:gd name="connsiteX14" fmla="*/ 731433 w 1157909"/>
                <a:gd name="connsiteY14" fmla="*/ 3056275 h 4438652"/>
                <a:gd name="connsiteX15" fmla="*/ 768546 w 1157909"/>
                <a:gd name="connsiteY15" fmla="*/ 3376599 h 4438652"/>
                <a:gd name="connsiteX16" fmla="*/ 778311 w 1157909"/>
                <a:gd name="connsiteY16" fmla="*/ 3379041 h 4438652"/>
                <a:gd name="connsiteX17" fmla="*/ 809563 w 1157909"/>
                <a:gd name="connsiteY17" fmla="*/ 3153934 h 4438652"/>
                <a:gd name="connsiteX18" fmla="*/ 847650 w 1157909"/>
                <a:gd name="connsiteY18" fmla="*/ 2872184 h 4438652"/>
                <a:gd name="connsiteX19" fmla="*/ 863276 w 1157909"/>
                <a:gd name="connsiteY19" fmla="*/ 2648543 h 4438652"/>
                <a:gd name="connsiteX20" fmla="*/ 875483 w 1157909"/>
                <a:gd name="connsiteY20" fmla="*/ 2292084 h 4438652"/>
                <a:gd name="connsiteX21" fmla="*/ 871821 w 1157909"/>
                <a:gd name="connsiteY21" fmla="*/ 2275665 h 4438652"/>
                <a:gd name="connsiteX22" fmla="*/ 828607 w 1157909"/>
                <a:gd name="connsiteY22" fmla="*/ 1298880 h 4438652"/>
                <a:gd name="connsiteX23" fmla="*/ 774404 w 1157909"/>
                <a:gd name="connsiteY23" fmla="*/ 1494200 h 4438652"/>
                <a:gd name="connsiteX24" fmla="*/ 732411 w 1157909"/>
                <a:gd name="connsiteY24" fmla="*/ 1796946 h 4438652"/>
                <a:gd name="connsiteX25" fmla="*/ 716786 w 1157909"/>
                <a:gd name="connsiteY25" fmla="*/ 1985430 h 4438652"/>
                <a:gd name="connsiteX26" fmla="*/ 706530 w 1157909"/>
                <a:gd name="connsiteY26" fmla="*/ 2202724 h 4438652"/>
                <a:gd name="connsiteX27" fmla="*/ 728993 w 1157909"/>
                <a:gd name="connsiteY27" fmla="*/ 2213467 h 4438652"/>
                <a:gd name="connsiteX28" fmla="*/ 853510 w 1157909"/>
                <a:gd name="connsiteY28" fmla="*/ 2129967 h 4438652"/>
                <a:gd name="connsiteX29" fmla="*/ 875484 w 1157909"/>
                <a:gd name="connsiteY29" fmla="*/ 2078207 h 4438652"/>
                <a:gd name="connsiteX30" fmla="*/ 867671 w 1157909"/>
                <a:gd name="connsiteY30" fmla="*/ 1557679 h 4438652"/>
                <a:gd name="connsiteX31" fmla="*/ 843744 w 1157909"/>
                <a:gd name="connsiteY31" fmla="*/ 1367242 h 4438652"/>
                <a:gd name="connsiteX32" fmla="*/ 828607 w 1157909"/>
                <a:gd name="connsiteY32" fmla="*/ 1298880 h 4438652"/>
                <a:gd name="connsiteX33" fmla="*/ 0 w 1157909"/>
                <a:gd name="connsiteY33" fmla="*/ 0 h 4438652"/>
                <a:gd name="connsiteX34" fmla="*/ 344923 w 1157909"/>
                <a:gd name="connsiteY34" fmla="*/ 0 h 4438652"/>
                <a:gd name="connsiteX35" fmla="*/ 958717 w 1157909"/>
                <a:gd name="connsiteY35" fmla="*/ 613794 h 4438652"/>
                <a:gd name="connsiteX36" fmla="*/ 958717 w 1157909"/>
                <a:gd name="connsiteY36" fmla="*/ 1245166 h 4438652"/>
                <a:gd name="connsiteX37" fmla="*/ 1124739 w 1157909"/>
                <a:gd name="connsiteY37" fmla="*/ 1340874 h 4438652"/>
                <a:gd name="connsiteX38" fmla="*/ 1149154 w 1157909"/>
                <a:gd name="connsiteY38" fmla="*/ 1432186 h 4438652"/>
                <a:gd name="connsiteX39" fmla="*/ 1148177 w 1157909"/>
                <a:gd name="connsiteY39" fmla="*/ 1433650 h 4438652"/>
                <a:gd name="connsiteX40" fmla="*/ 1056865 w 1157909"/>
                <a:gd name="connsiteY40" fmla="*/ 1458066 h 4438652"/>
                <a:gd name="connsiteX41" fmla="*/ 958229 w 1157909"/>
                <a:gd name="connsiteY41" fmla="*/ 1401423 h 4438652"/>
                <a:gd name="connsiteX42" fmla="*/ 958229 w 1157909"/>
                <a:gd name="connsiteY42" fmla="*/ 3977696 h 4438652"/>
                <a:gd name="connsiteX43" fmla="*/ 497273 w 1157909"/>
                <a:gd name="connsiteY43" fmla="*/ 4438652 h 4438652"/>
                <a:gd name="connsiteX44" fmla="*/ 0 w 1157909"/>
                <a:gd name="connsiteY44" fmla="*/ 4438652 h 4438652"/>
                <a:gd name="connsiteX45" fmla="*/ 0 w 1157909"/>
                <a:gd name="connsiteY45" fmla="*/ 3818087 h 4438652"/>
                <a:gd name="connsiteX46" fmla="*/ 48301 w 1157909"/>
                <a:gd name="connsiteY46" fmla="*/ 3820464 h 4438652"/>
                <a:gd name="connsiteX47" fmla="*/ 260225 w 1157909"/>
                <a:gd name="connsiteY47" fmla="*/ 3798978 h 4438652"/>
                <a:gd name="connsiteX48" fmla="*/ 616197 w 1157909"/>
                <a:gd name="connsiteY48" fmla="*/ 3681787 h 4438652"/>
                <a:gd name="connsiteX49" fmla="*/ 673816 w 1157909"/>
                <a:gd name="connsiteY49" fmla="*/ 3581196 h 4438652"/>
                <a:gd name="connsiteX50" fmla="*/ 667468 w 1157909"/>
                <a:gd name="connsiteY50" fmla="*/ 3482559 h 4438652"/>
                <a:gd name="connsiteX51" fmla="*/ 610337 w 1157909"/>
                <a:gd name="connsiteY51" fmla="*/ 3175906 h 4438652"/>
                <a:gd name="connsiteX52" fmla="*/ 598740 w 1157909"/>
                <a:gd name="connsiteY52" fmla="*/ 3158205 h 4438652"/>
                <a:gd name="connsiteX53" fmla="*/ 579086 w 1157909"/>
                <a:gd name="connsiteY53" fmla="*/ 3163211 h 4438652"/>
                <a:gd name="connsiteX54" fmla="*/ 64423 w 1157909"/>
                <a:gd name="connsiteY54" fmla="*/ 3260100 h 4438652"/>
                <a:gd name="connsiteX55" fmla="*/ 0 w 1157909"/>
                <a:gd name="connsiteY55" fmla="*/ 3256840 h 4438652"/>
                <a:gd name="connsiteX56" fmla="*/ 0 w 1157909"/>
                <a:gd name="connsiteY56" fmla="*/ 1649199 h 4438652"/>
                <a:gd name="connsiteX57" fmla="*/ 148402 w 1157909"/>
                <a:gd name="connsiteY57" fmla="*/ 1649603 h 4438652"/>
                <a:gd name="connsiteX58" fmla="*/ 372533 w 1157909"/>
                <a:gd name="connsiteY58" fmla="*/ 1661200 h 4438652"/>
                <a:gd name="connsiteX59" fmla="*/ 530254 w 1157909"/>
                <a:gd name="connsiteY59" fmla="*/ 1673408 h 4438652"/>
                <a:gd name="connsiteX60" fmla="*/ 618636 w 1157909"/>
                <a:gd name="connsiteY60" fmla="*/ 1629460 h 4438652"/>
                <a:gd name="connsiteX61" fmla="*/ 768056 w 1157909"/>
                <a:gd name="connsiteY61" fmla="*/ 1240773 h 4438652"/>
                <a:gd name="connsiteX62" fmla="*/ 723133 w 1157909"/>
                <a:gd name="connsiteY62" fmla="*/ 1145554 h 4438652"/>
                <a:gd name="connsiteX63" fmla="*/ 593244 w 1157909"/>
                <a:gd name="connsiteY63" fmla="*/ 1097211 h 4438652"/>
                <a:gd name="connsiteX64" fmla="*/ 16073 w 1157909"/>
                <a:gd name="connsiteY64" fmla="*/ 1030803 h 4438652"/>
                <a:gd name="connsiteX65" fmla="*/ 0 w 1157909"/>
                <a:gd name="connsiteY65" fmla="*/ 1031538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57909" h="4438652">
                  <a:moveTo>
                    <a:pt x="698718" y="4181319"/>
                  </a:moveTo>
                  <a:cubicBezTo>
                    <a:pt x="683580" y="4173017"/>
                    <a:pt x="654771" y="4197921"/>
                    <a:pt x="642563" y="4204757"/>
                  </a:cubicBezTo>
                  <a:cubicBezTo>
                    <a:pt x="511699" y="4267260"/>
                    <a:pt x="456032" y="4283862"/>
                    <a:pt x="322727" y="4301929"/>
                  </a:cubicBezTo>
                  <a:cubicBezTo>
                    <a:pt x="301729" y="4302906"/>
                    <a:pt x="284638" y="4302417"/>
                    <a:pt x="274872" y="4326833"/>
                  </a:cubicBezTo>
                  <a:cubicBezTo>
                    <a:pt x="269012" y="4341482"/>
                    <a:pt x="265594" y="4354666"/>
                    <a:pt x="285128" y="4352713"/>
                  </a:cubicBezTo>
                  <a:cubicBezTo>
                    <a:pt x="425269" y="4339041"/>
                    <a:pt x="534648" y="4315602"/>
                    <a:pt x="670885" y="4279468"/>
                  </a:cubicBezTo>
                  <a:cubicBezTo>
                    <a:pt x="712389" y="4268725"/>
                    <a:pt x="708971" y="4254565"/>
                    <a:pt x="708971" y="4218430"/>
                  </a:cubicBezTo>
                  <a:cubicBezTo>
                    <a:pt x="707507" y="4206710"/>
                    <a:pt x="715319" y="4189620"/>
                    <a:pt x="698718" y="4181319"/>
                  </a:cubicBezTo>
                  <a:close/>
                  <a:moveTo>
                    <a:pt x="871821" y="2275665"/>
                  </a:moveTo>
                  <a:cubicBezTo>
                    <a:pt x="869013" y="2273040"/>
                    <a:pt x="864008" y="2273772"/>
                    <a:pt x="854974" y="2279388"/>
                  </a:cubicBezTo>
                  <a:cubicBezTo>
                    <a:pt x="813957" y="2304779"/>
                    <a:pt x="762686" y="2329683"/>
                    <a:pt x="720691" y="2354097"/>
                  </a:cubicBezTo>
                  <a:cubicBezTo>
                    <a:pt x="709460" y="2360445"/>
                    <a:pt x="706042" y="2369235"/>
                    <a:pt x="706042" y="2381443"/>
                  </a:cubicBezTo>
                  <a:cubicBezTo>
                    <a:pt x="706530" y="2442968"/>
                    <a:pt x="702624" y="2504495"/>
                    <a:pt x="708484" y="2565533"/>
                  </a:cubicBezTo>
                  <a:cubicBezTo>
                    <a:pt x="717273" y="2652450"/>
                    <a:pt x="709949" y="2729602"/>
                    <a:pt x="717761" y="2816030"/>
                  </a:cubicBezTo>
                  <a:cubicBezTo>
                    <a:pt x="724598" y="2895623"/>
                    <a:pt x="727039" y="2976193"/>
                    <a:pt x="731433" y="3056275"/>
                  </a:cubicBezTo>
                  <a:cubicBezTo>
                    <a:pt x="738759" y="3176885"/>
                    <a:pt x="750966" y="3247687"/>
                    <a:pt x="768546" y="3376599"/>
                  </a:cubicBezTo>
                  <a:cubicBezTo>
                    <a:pt x="772940" y="3355114"/>
                    <a:pt x="776358" y="3391736"/>
                    <a:pt x="778311" y="3379041"/>
                  </a:cubicBezTo>
                  <a:cubicBezTo>
                    <a:pt x="789054" y="3304331"/>
                    <a:pt x="800773" y="3229133"/>
                    <a:pt x="809563" y="3153934"/>
                  </a:cubicBezTo>
                  <a:cubicBezTo>
                    <a:pt x="820305" y="3060180"/>
                    <a:pt x="839838" y="2966427"/>
                    <a:pt x="847650" y="2872184"/>
                  </a:cubicBezTo>
                  <a:cubicBezTo>
                    <a:pt x="853998" y="2797962"/>
                    <a:pt x="858392" y="2723253"/>
                    <a:pt x="863276" y="2648543"/>
                  </a:cubicBezTo>
                  <a:cubicBezTo>
                    <a:pt x="871577" y="2526468"/>
                    <a:pt x="875483" y="2414159"/>
                    <a:pt x="875483" y="2292084"/>
                  </a:cubicBezTo>
                  <a:cubicBezTo>
                    <a:pt x="875239" y="2284271"/>
                    <a:pt x="874629" y="2278289"/>
                    <a:pt x="871821" y="2275665"/>
                  </a:cubicBezTo>
                  <a:close/>
                  <a:moveTo>
                    <a:pt x="828607" y="1298880"/>
                  </a:moveTo>
                  <a:cubicBezTo>
                    <a:pt x="805168" y="1374566"/>
                    <a:pt x="788078" y="1423885"/>
                    <a:pt x="774404" y="1494200"/>
                  </a:cubicBezTo>
                  <a:cubicBezTo>
                    <a:pt x="754873" y="1594302"/>
                    <a:pt x="742177" y="1695380"/>
                    <a:pt x="732411" y="1796946"/>
                  </a:cubicBezTo>
                  <a:cubicBezTo>
                    <a:pt x="726063" y="1864331"/>
                    <a:pt x="722645" y="1917556"/>
                    <a:pt x="716786" y="1985430"/>
                  </a:cubicBezTo>
                  <a:cubicBezTo>
                    <a:pt x="710438" y="2057698"/>
                    <a:pt x="716786" y="2130456"/>
                    <a:pt x="706530" y="2202724"/>
                  </a:cubicBezTo>
                  <a:cubicBezTo>
                    <a:pt x="703600" y="2224209"/>
                    <a:pt x="713856" y="2224699"/>
                    <a:pt x="728993" y="2213467"/>
                  </a:cubicBezTo>
                  <a:cubicBezTo>
                    <a:pt x="767080" y="2185146"/>
                    <a:pt x="814935" y="2157313"/>
                    <a:pt x="853510" y="2129967"/>
                  </a:cubicBezTo>
                  <a:cubicBezTo>
                    <a:pt x="871578" y="2116784"/>
                    <a:pt x="875484" y="2099693"/>
                    <a:pt x="875484" y="2078207"/>
                  </a:cubicBezTo>
                  <a:cubicBezTo>
                    <a:pt x="874996" y="1899489"/>
                    <a:pt x="875972" y="1735909"/>
                    <a:pt x="867671" y="1557679"/>
                  </a:cubicBezTo>
                  <a:cubicBezTo>
                    <a:pt x="864742" y="1494200"/>
                    <a:pt x="851556" y="1430232"/>
                    <a:pt x="843744" y="1367242"/>
                  </a:cubicBezTo>
                  <a:cubicBezTo>
                    <a:pt x="840326" y="1340873"/>
                    <a:pt x="844233" y="1331596"/>
                    <a:pt x="828607" y="1298880"/>
                  </a:cubicBezTo>
                  <a:close/>
                  <a:moveTo>
                    <a:pt x="0" y="0"/>
                  </a:moveTo>
                  <a:lnTo>
                    <a:pt x="344923" y="0"/>
                  </a:lnTo>
                  <a:cubicBezTo>
                    <a:pt x="682339" y="0"/>
                    <a:pt x="958229" y="276378"/>
                    <a:pt x="958717" y="613794"/>
                  </a:cubicBezTo>
                  <a:lnTo>
                    <a:pt x="958717" y="1245166"/>
                  </a:lnTo>
                  <a:lnTo>
                    <a:pt x="1124739" y="1340874"/>
                  </a:lnTo>
                  <a:cubicBezTo>
                    <a:pt x="1156479" y="1359429"/>
                    <a:pt x="1167221" y="1400446"/>
                    <a:pt x="1149154" y="1432186"/>
                  </a:cubicBezTo>
                  <a:lnTo>
                    <a:pt x="1148177" y="1433650"/>
                  </a:lnTo>
                  <a:cubicBezTo>
                    <a:pt x="1129622" y="1465390"/>
                    <a:pt x="1088604" y="1476621"/>
                    <a:pt x="1056865" y="1458066"/>
                  </a:cubicBezTo>
                  <a:lnTo>
                    <a:pt x="958229" y="1401423"/>
                  </a:lnTo>
                  <a:lnTo>
                    <a:pt x="958229" y="3977696"/>
                  </a:lnTo>
                  <a:cubicBezTo>
                    <a:pt x="958229" y="4231125"/>
                    <a:pt x="750701" y="4438652"/>
                    <a:pt x="497273" y="4438652"/>
                  </a:cubicBezTo>
                  <a:lnTo>
                    <a:pt x="0" y="4438652"/>
                  </a:lnTo>
                  <a:lnTo>
                    <a:pt x="0" y="3818087"/>
                  </a:lnTo>
                  <a:lnTo>
                    <a:pt x="48301" y="3820464"/>
                  </a:lnTo>
                  <a:cubicBezTo>
                    <a:pt x="102015" y="3824371"/>
                    <a:pt x="181608" y="3813628"/>
                    <a:pt x="260225" y="3798978"/>
                  </a:cubicBezTo>
                  <a:cubicBezTo>
                    <a:pt x="384254" y="3776029"/>
                    <a:pt x="503887" y="3739894"/>
                    <a:pt x="616197" y="3681787"/>
                  </a:cubicBezTo>
                  <a:cubicBezTo>
                    <a:pt x="652330" y="3662742"/>
                    <a:pt x="675281" y="3626121"/>
                    <a:pt x="673816" y="3581196"/>
                  </a:cubicBezTo>
                  <a:cubicBezTo>
                    <a:pt x="672839" y="3547992"/>
                    <a:pt x="670398" y="3515276"/>
                    <a:pt x="667468" y="3482559"/>
                  </a:cubicBezTo>
                  <a:cubicBezTo>
                    <a:pt x="658190" y="3378552"/>
                    <a:pt x="640611" y="3276009"/>
                    <a:pt x="610337" y="3175906"/>
                  </a:cubicBezTo>
                  <a:cubicBezTo>
                    <a:pt x="606919" y="3164676"/>
                    <a:pt x="603500" y="3159549"/>
                    <a:pt x="598740" y="3158205"/>
                  </a:cubicBezTo>
                  <a:cubicBezTo>
                    <a:pt x="593978" y="3156863"/>
                    <a:pt x="587874" y="3159305"/>
                    <a:pt x="579086" y="3163211"/>
                  </a:cubicBezTo>
                  <a:cubicBezTo>
                    <a:pt x="412819" y="3233892"/>
                    <a:pt x="240784" y="3260627"/>
                    <a:pt x="64423" y="3260100"/>
                  </a:cubicBezTo>
                  <a:lnTo>
                    <a:pt x="0" y="3256840"/>
                  </a:lnTo>
                  <a:lnTo>
                    <a:pt x="0" y="1649199"/>
                  </a:lnTo>
                  <a:lnTo>
                    <a:pt x="148402" y="1649603"/>
                  </a:lnTo>
                  <a:cubicBezTo>
                    <a:pt x="223112" y="1652411"/>
                    <a:pt x="297822" y="1657050"/>
                    <a:pt x="372533" y="1661200"/>
                  </a:cubicBezTo>
                  <a:cubicBezTo>
                    <a:pt x="425269" y="1664130"/>
                    <a:pt x="477518" y="1669501"/>
                    <a:pt x="530254" y="1673408"/>
                  </a:cubicBezTo>
                  <a:cubicBezTo>
                    <a:pt x="566387" y="1675850"/>
                    <a:pt x="596174" y="1662177"/>
                    <a:pt x="618636" y="1629460"/>
                  </a:cubicBezTo>
                  <a:cubicBezTo>
                    <a:pt x="693834" y="1520081"/>
                    <a:pt x="747546" y="1373102"/>
                    <a:pt x="768056" y="1240773"/>
                  </a:cubicBezTo>
                  <a:cubicBezTo>
                    <a:pt x="774892" y="1195360"/>
                    <a:pt x="763173" y="1166063"/>
                    <a:pt x="723133" y="1145554"/>
                  </a:cubicBezTo>
                  <a:cubicBezTo>
                    <a:pt x="681626" y="1124556"/>
                    <a:pt x="638167" y="1109908"/>
                    <a:pt x="593244" y="1097211"/>
                  </a:cubicBezTo>
                  <a:cubicBezTo>
                    <a:pt x="406226" y="1044476"/>
                    <a:pt x="214323" y="1038616"/>
                    <a:pt x="16073" y="1030803"/>
                  </a:cubicBezTo>
                  <a:lnTo>
                    <a:pt x="0" y="1031538"/>
                  </a:ln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 rtl="1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5749805" y="1085088"/>
            <a:ext cx="33941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600" b="1" i="1" dirty="0"/>
              <a:t>DON’T</a:t>
            </a:r>
          </a:p>
          <a:p>
            <a:pPr marL="457200" indent="-457200">
              <a:buFont typeface="+mj-lt"/>
              <a:buAutoNum type="arabicPeriod"/>
            </a:pPr>
            <a:endParaRPr lang="en-US" sz="1400" i="1" dirty="0"/>
          </a:p>
          <a:p>
            <a:pPr marL="457200" indent="-457200">
              <a:buFont typeface="+mj-lt"/>
              <a:buAutoNum type="arabicPeriod"/>
            </a:pPr>
            <a:r>
              <a:rPr lang="en-US" sz="1400" i="1" dirty="0"/>
              <a:t>Installation of glass shading is prohibited</a:t>
            </a:r>
          </a:p>
          <a:p>
            <a:pPr marL="457200" indent="-457200">
              <a:buFont typeface="+mj-lt"/>
              <a:buAutoNum type="arabicPeriod"/>
            </a:pPr>
            <a:endParaRPr lang="en-US" sz="1400" i="1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i="1" dirty="0"/>
              <a:t>Smoking inside the vehicle is not allowed</a:t>
            </a:r>
          </a:p>
          <a:p>
            <a:pPr marL="457200" indent="-457200">
              <a:buFont typeface="+mj-lt"/>
              <a:buAutoNum type="arabicPeriod"/>
            </a:pPr>
            <a:endParaRPr lang="en-US" sz="1400" i="1" dirty="0"/>
          </a:p>
          <a:p>
            <a:pPr marL="457200" indent="-457200">
              <a:buFont typeface="+mj-lt"/>
              <a:buAutoNum type="arabicPeriod"/>
            </a:pPr>
            <a:r>
              <a:rPr lang="en-US" sz="1400" i="1" dirty="0"/>
              <a:t>Rash driving and racing leads to termination of service.</a:t>
            </a:r>
          </a:p>
          <a:p>
            <a:pPr marL="457200" indent="-457200">
              <a:buFont typeface="+mj-lt"/>
              <a:buAutoNum type="arabicPeriod"/>
            </a:pPr>
            <a:endParaRPr lang="en-US" sz="1400" i="1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i="1" dirty="0">
                <a:latin typeface="Calibri" pitchFamily="34" charset="0"/>
              </a:rPr>
              <a:t>Vehicles must not be handed over to unauthorized persons</a:t>
            </a:r>
          </a:p>
          <a:p>
            <a:pPr marL="457200" indent="-457200">
              <a:buFont typeface="+mj-lt"/>
              <a:buAutoNum type="arabicPeriod"/>
            </a:pPr>
            <a:endParaRPr lang="en-US" sz="1400" i="1" dirty="0"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i="1" dirty="0">
                <a:latin typeface="Calibri" pitchFamily="34" charset="0"/>
              </a:rPr>
              <a:t>Do not carry family or non family members during duty hours</a:t>
            </a:r>
          </a:p>
          <a:p>
            <a:pPr marL="457200" indent="-457200">
              <a:buFont typeface="+mj-lt"/>
              <a:buAutoNum type="arabicPeriod"/>
            </a:pPr>
            <a:endParaRPr lang="en-US" sz="1400" i="1" dirty="0"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036677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i="1" kern="0" dirty="0">
                <a:latin typeface="Calibri" pitchFamily="34" charset="0"/>
                <a:cs typeface="Calibri" pitchFamily="34" charset="0"/>
              </a:rPr>
              <a:t>*For more details please refer to SMSA</a:t>
            </a:r>
            <a:r>
              <a:rPr lang="en-US" sz="1600" i="1" kern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i="1" kern="0" dirty="0">
                <a:latin typeface="Calibri" pitchFamily="34" charset="0"/>
                <a:cs typeface="Calibri" pitchFamily="34" charset="0"/>
              </a:rPr>
              <a:t>Fleet Rules &amp; Regulations &amp; Co. Car Policy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2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6F66F1-1D4D-F53E-6A59-CC3D955CD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0" y="1552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Project Structure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98791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8132" y="919018"/>
            <a:ext cx="1442068" cy="68118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QRM Director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8896" y="2362200"/>
            <a:ext cx="1451304" cy="6477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Safety &amp; Security Manager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9696" y="4354551"/>
            <a:ext cx="1447800" cy="7227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Site Auditor</a:t>
            </a:r>
          </a:p>
          <a:p>
            <a:pPr algn="ctr"/>
            <a:r>
              <a:rPr lang="en-US" sz="1400" dirty="0"/>
              <a:t>Eastern Region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6638544" y="2362199"/>
            <a:ext cx="1447800" cy="6477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Project Coordinator x 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46704" y="4352544"/>
            <a:ext cx="1447800" cy="7227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Site Auditor</a:t>
            </a:r>
          </a:p>
          <a:p>
            <a:pPr algn="ctr"/>
            <a:r>
              <a:rPr lang="en-US" sz="1400" dirty="0"/>
              <a:t>Western Region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5715000" y="4343400"/>
            <a:ext cx="1447800" cy="7227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Site Auditor</a:t>
            </a:r>
          </a:p>
          <a:p>
            <a:pPr algn="ctr"/>
            <a:r>
              <a:rPr lang="en-US" sz="1400" dirty="0"/>
              <a:t>Northern Region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267568" y="4350974"/>
            <a:ext cx="1447800" cy="7227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Site Auditor</a:t>
            </a:r>
          </a:p>
          <a:p>
            <a:pPr algn="ctr"/>
            <a:r>
              <a:rPr lang="en-US" sz="1400" dirty="0"/>
              <a:t>Central Region</a:t>
            </a:r>
            <a:endParaRPr lang="en-US" sz="1100" dirty="0"/>
          </a:p>
        </p:txBody>
      </p:sp>
      <p:cxnSp>
        <p:nvCxnSpPr>
          <p:cNvPr id="17" name="Straight Arrow Connector 16"/>
          <p:cNvCxnSpPr>
            <a:stCxn id="9" idx="0"/>
          </p:cNvCxnSpPr>
          <p:nvPr/>
        </p:nvCxnSpPr>
        <p:spPr>
          <a:xfrm flipV="1">
            <a:off x="4684548" y="1600200"/>
            <a:ext cx="4618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467600" y="4342871"/>
            <a:ext cx="1447800" cy="72273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Site Auditor</a:t>
            </a:r>
          </a:p>
          <a:p>
            <a:pPr algn="ctr"/>
            <a:r>
              <a:rPr lang="en-US" sz="1400" dirty="0"/>
              <a:t>Southern Region</a:t>
            </a:r>
            <a:endParaRPr lang="en-US" sz="1100" dirty="0"/>
          </a:p>
        </p:txBody>
      </p:sp>
      <p:sp>
        <p:nvSpPr>
          <p:cNvPr id="25" name="Rectangle 24"/>
          <p:cNvSpPr/>
          <p:nvPr/>
        </p:nvSpPr>
        <p:spPr>
          <a:xfrm>
            <a:off x="1252402" y="2362200"/>
            <a:ext cx="1414598" cy="64769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Floaters</a:t>
            </a:r>
          </a:p>
        </p:txBody>
      </p:sp>
      <p:cxnSp>
        <p:nvCxnSpPr>
          <p:cNvPr id="50" name="Straight Arrow Connector 49"/>
          <p:cNvCxnSpPr>
            <a:endCxn id="9" idx="3"/>
          </p:cNvCxnSpPr>
          <p:nvPr/>
        </p:nvCxnSpPr>
        <p:spPr>
          <a:xfrm flipH="1" flipV="1">
            <a:off x="5410200" y="2686050"/>
            <a:ext cx="1219200" cy="1"/>
          </a:xfrm>
          <a:prstGeom prst="straightConnector1">
            <a:avLst/>
          </a:prstGeom>
          <a:ln w="28575" cap="rnd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667000" y="2686051"/>
            <a:ext cx="1291896" cy="0"/>
          </a:xfrm>
          <a:prstGeom prst="straightConnector1">
            <a:avLst/>
          </a:prstGeom>
          <a:ln w="25400">
            <a:solidFill>
              <a:srgbClr val="FF67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4682239" y="3009900"/>
            <a:ext cx="0" cy="13329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endCxn id="14" idx="0"/>
          </p:cNvCxnSpPr>
          <p:nvPr/>
        </p:nvCxnSpPr>
        <p:spPr>
          <a:xfrm>
            <a:off x="4684549" y="3594074"/>
            <a:ext cx="1754351" cy="749326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endCxn id="23" idx="0"/>
          </p:cNvCxnSpPr>
          <p:nvPr/>
        </p:nvCxnSpPr>
        <p:spPr>
          <a:xfrm>
            <a:off x="4684548" y="3594075"/>
            <a:ext cx="3506952" cy="748796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endCxn id="10" idx="0"/>
          </p:cNvCxnSpPr>
          <p:nvPr/>
        </p:nvCxnSpPr>
        <p:spPr>
          <a:xfrm rot="10800000" flipV="1">
            <a:off x="2863596" y="3594075"/>
            <a:ext cx="1820952" cy="760476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endCxn id="15" idx="0"/>
          </p:cNvCxnSpPr>
          <p:nvPr/>
        </p:nvCxnSpPr>
        <p:spPr>
          <a:xfrm rot="10800000" flipV="1">
            <a:off x="991469" y="3594074"/>
            <a:ext cx="3693081" cy="756900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3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E5FE5-3301-AD15-6EC4-E84B9594D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74" y="28197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Scope of Project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742176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98791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E06379EC-B90E-4794-8CB5-AEF6246A6B64}"/>
              </a:ext>
            </a:extLst>
          </p:cNvPr>
          <p:cNvSpPr/>
          <p:nvPr/>
        </p:nvSpPr>
        <p:spPr>
          <a:xfrm>
            <a:off x="1219200" y="2407920"/>
            <a:ext cx="1879591" cy="1569010"/>
          </a:xfrm>
          <a:prstGeom prst="blockArc">
            <a:avLst>
              <a:gd name="adj1" fmla="val 12289161"/>
              <a:gd name="adj2" fmla="val 20529552"/>
              <a:gd name="adj3" fmla="val 218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Block Arc 8">
            <a:extLst>
              <a:ext uri="{FF2B5EF4-FFF2-40B4-BE49-F238E27FC236}">
                <a16:creationId xmlns:a16="http://schemas.microsoft.com/office/drawing/2014/main" id="{3CB2F946-4A49-4EE5-ABE9-EABD2B4CCE44}"/>
              </a:ext>
            </a:extLst>
          </p:cNvPr>
          <p:cNvSpPr/>
          <p:nvPr/>
        </p:nvSpPr>
        <p:spPr>
          <a:xfrm rot="10800000">
            <a:off x="2666998" y="1764422"/>
            <a:ext cx="1901435" cy="1928761"/>
          </a:xfrm>
          <a:prstGeom prst="blockArc">
            <a:avLst>
              <a:gd name="adj1" fmla="val 12002417"/>
              <a:gd name="adj2" fmla="val 20341242"/>
              <a:gd name="adj3" fmla="val 190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5733396B-C701-4D69-91A9-1DE0A3F267A2}"/>
              </a:ext>
            </a:extLst>
          </p:cNvPr>
          <p:cNvSpPr/>
          <p:nvPr/>
        </p:nvSpPr>
        <p:spPr>
          <a:xfrm>
            <a:off x="4092967" y="2362200"/>
            <a:ext cx="1984745" cy="1831040"/>
          </a:xfrm>
          <a:prstGeom prst="blockArc">
            <a:avLst>
              <a:gd name="adj1" fmla="val 12215805"/>
              <a:gd name="adj2" fmla="val 20322489"/>
              <a:gd name="adj3" fmla="val 2114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86C99E63-99FF-4198-B5A1-AF45BE65C2E3}"/>
              </a:ext>
            </a:extLst>
          </p:cNvPr>
          <p:cNvSpPr/>
          <p:nvPr/>
        </p:nvSpPr>
        <p:spPr>
          <a:xfrm rot="10800000">
            <a:off x="5562600" y="1524001"/>
            <a:ext cx="2169182" cy="2169182"/>
          </a:xfrm>
          <a:prstGeom prst="blockArc">
            <a:avLst>
              <a:gd name="adj1" fmla="val 12399071"/>
              <a:gd name="adj2" fmla="val 20003498"/>
              <a:gd name="adj3" fmla="val 1762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28BB1302-9197-4D0B-A415-CD527323F5AA}"/>
              </a:ext>
            </a:extLst>
          </p:cNvPr>
          <p:cNvSpPr/>
          <p:nvPr/>
        </p:nvSpPr>
        <p:spPr>
          <a:xfrm>
            <a:off x="7127218" y="2421563"/>
            <a:ext cx="2169182" cy="2074237"/>
          </a:xfrm>
          <a:prstGeom prst="blockArc">
            <a:avLst>
              <a:gd name="adj1" fmla="val 12831312"/>
              <a:gd name="adj2" fmla="val 19924884"/>
              <a:gd name="adj3" fmla="val 1819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그룹 1">
            <a:extLst>
              <a:ext uri="{FF2B5EF4-FFF2-40B4-BE49-F238E27FC236}">
                <a16:creationId xmlns:a16="http://schemas.microsoft.com/office/drawing/2014/main" id="{25009CA7-803C-4242-8505-251A7D4A69FC}"/>
              </a:ext>
            </a:extLst>
          </p:cNvPr>
          <p:cNvGrpSpPr/>
          <p:nvPr/>
        </p:nvGrpSpPr>
        <p:grpSpPr>
          <a:xfrm>
            <a:off x="1139802" y="1262878"/>
            <a:ext cx="1977962" cy="1171367"/>
            <a:chOff x="2732304" y="1735170"/>
            <a:chExt cx="1977962" cy="117136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0E551C-935A-4BA1-BDC5-5CAB8A91A7B0}"/>
                </a:ext>
              </a:extLst>
            </p:cNvPr>
            <p:cNvSpPr txBox="1"/>
            <p:nvPr/>
          </p:nvSpPr>
          <p:spPr>
            <a:xfrm>
              <a:off x="2732304" y="2075540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Weekly, Monthly &amp; Quarterly reports to be submitted on the 5th of the month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9F9C9F-7F39-4188-97D2-BC57F3195F0B}"/>
                </a:ext>
              </a:extLst>
            </p:cNvPr>
            <p:cNvSpPr txBox="1"/>
            <p:nvPr/>
          </p:nvSpPr>
          <p:spPr>
            <a:xfrm>
              <a:off x="2831177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1"/>
                  </a:solidFill>
                  <a:cs typeface="Arial" pitchFamily="34" charset="0"/>
                </a:rPr>
                <a:t>Project Reports</a:t>
              </a:r>
              <a:endParaRPr lang="ko-KR" altLang="en-US" sz="1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3087B2C-1DE1-477B-8C89-AE9F0BC33E84}"/>
                </a:ext>
              </a:extLst>
            </p:cNvPr>
            <p:cNvCxnSpPr/>
            <p:nvPr/>
          </p:nvCxnSpPr>
          <p:spPr>
            <a:xfrm flipV="1">
              <a:off x="2829983" y="2047083"/>
              <a:ext cx="1775840" cy="8252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그룹 51">
            <a:extLst>
              <a:ext uri="{FF2B5EF4-FFF2-40B4-BE49-F238E27FC236}">
                <a16:creationId xmlns:a16="http://schemas.microsoft.com/office/drawing/2014/main" id="{91E03532-1B3F-4B94-8201-932D39853AF5}"/>
              </a:ext>
            </a:extLst>
          </p:cNvPr>
          <p:cNvGrpSpPr/>
          <p:nvPr/>
        </p:nvGrpSpPr>
        <p:grpSpPr>
          <a:xfrm>
            <a:off x="2743200" y="4034981"/>
            <a:ext cx="1893265" cy="1158272"/>
            <a:chOff x="3875214" y="4484696"/>
            <a:chExt cx="1893265" cy="115827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A3504A-5D1D-4C95-85E7-5885FA3B74EC}"/>
                </a:ext>
              </a:extLst>
            </p:cNvPr>
            <p:cNvSpPr txBox="1"/>
            <p:nvPr/>
          </p:nvSpPr>
          <p:spPr>
            <a:xfrm>
              <a:off x="3875214" y="4811971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Emergency visit to be performed within 24h for main cities and 72h for remote cities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E62A54-01E6-4925-87CC-30F76AECA122}"/>
                </a:ext>
              </a:extLst>
            </p:cNvPr>
            <p:cNvSpPr txBox="1"/>
            <p:nvPr/>
          </p:nvSpPr>
          <p:spPr>
            <a:xfrm>
              <a:off x="3886087" y="4484696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err="1">
                  <a:solidFill>
                    <a:schemeClr val="accent2"/>
                  </a:solidFill>
                  <a:cs typeface="Arial" pitchFamily="34" charset="0"/>
                </a:rPr>
                <a:t>Adhoc</a:t>
              </a:r>
              <a:r>
                <a:rPr lang="en-US" altLang="ko-KR" sz="1400" dirty="0">
                  <a:solidFill>
                    <a:schemeClr val="accent2"/>
                  </a:solidFill>
                  <a:cs typeface="Arial" pitchFamily="34" charset="0"/>
                </a:rPr>
                <a:t> inspections</a:t>
              </a:r>
              <a:endParaRPr lang="ko-KR" altLang="en-US" sz="14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FB6371D-1F5D-490E-856D-ADD0DCC962A0}"/>
                </a:ext>
              </a:extLst>
            </p:cNvPr>
            <p:cNvCxnSpPr/>
            <p:nvPr/>
          </p:nvCxnSpPr>
          <p:spPr>
            <a:xfrm>
              <a:off x="3882785" y="4792473"/>
              <a:ext cx="1885694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그룹 52">
            <a:extLst>
              <a:ext uri="{FF2B5EF4-FFF2-40B4-BE49-F238E27FC236}">
                <a16:creationId xmlns:a16="http://schemas.microsoft.com/office/drawing/2014/main" id="{F3AAC5A5-602A-414D-A6DC-315FDEE3742A}"/>
              </a:ext>
            </a:extLst>
          </p:cNvPr>
          <p:cNvGrpSpPr/>
          <p:nvPr/>
        </p:nvGrpSpPr>
        <p:grpSpPr>
          <a:xfrm>
            <a:off x="5810506" y="4067333"/>
            <a:ext cx="1897207" cy="1693340"/>
            <a:chOff x="6937094" y="4517048"/>
            <a:chExt cx="1897207" cy="169334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4130C9-3D00-45C8-9349-2EDA08892FF2}"/>
                </a:ext>
              </a:extLst>
            </p:cNvPr>
            <p:cNvSpPr txBox="1"/>
            <p:nvPr/>
          </p:nvSpPr>
          <p:spPr>
            <a:xfrm>
              <a:off x="6938288" y="4517048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Inspections Report</a:t>
              </a:r>
              <a:endParaRPr lang="ko-KR" altLang="en-US" sz="1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AB358E-145A-4168-B0C1-B4D6C2FEEE49}"/>
                </a:ext>
              </a:extLst>
            </p:cNvPr>
            <p:cNvSpPr txBox="1"/>
            <p:nvPr/>
          </p:nvSpPr>
          <p:spPr>
            <a:xfrm>
              <a:off x="6960782" y="4825393"/>
              <a:ext cx="187351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Report Inspections findings through application.</a:t>
              </a:r>
            </a:p>
            <a:p>
              <a:pPr algn="ctr"/>
              <a:r>
                <a:rPr lang="en-US" sz="1200" dirty="0"/>
                <a:t>5-9 photos for each ATM / Branch with time stamping (Date/Time) </a:t>
              </a:r>
            </a:p>
            <a:p>
              <a:pPr algn="ctr"/>
              <a:r>
                <a:rPr lang="en-US" altLang="ko-KR" sz="1200" dirty="0"/>
                <a:t>99% inspection TBD per Quarter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E4FB22-6FAA-4BF3-9D4E-CE938647CF1F}"/>
                </a:ext>
              </a:extLst>
            </p:cNvPr>
            <p:cNvCxnSpPr/>
            <p:nvPr/>
          </p:nvCxnSpPr>
          <p:spPr>
            <a:xfrm>
              <a:off x="6937094" y="4821206"/>
              <a:ext cx="1885694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2">
            <a:extLst>
              <a:ext uri="{FF2B5EF4-FFF2-40B4-BE49-F238E27FC236}">
                <a16:creationId xmlns:a16="http://schemas.microsoft.com/office/drawing/2014/main" id="{233D6739-21F4-4913-BE5E-C7606E27E73D}"/>
              </a:ext>
            </a:extLst>
          </p:cNvPr>
          <p:cNvGrpSpPr/>
          <p:nvPr/>
        </p:nvGrpSpPr>
        <p:grpSpPr>
          <a:xfrm>
            <a:off x="4174402" y="1287713"/>
            <a:ext cx="1885694" cy="1143484"/>
            <a:chOff x="6081298" y="1735170"/>
            <a:chExt cx="1885694" cy="114348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43A834-1B5B-4DCB-87DD-0CE03842D3A5}"/>
                </a:ext>
              </a:extLst>
            </p:cNvPr>
            <p:cNvSpPr txBox="1"/>
            <p:nvPr/>
          </p:nvSpPr>
          <p:spPr>
            <a:xfrm>
              <a:off x="6092279" y="2047657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Night duty timing from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8 pm to 4 am.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Day duty timing from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8 am to 4 pm.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A10B39-1649-4E73-885C-ABEEDD63E031}"/>
                </a:ext>
              </a:extLst>
            </p:cNvPr>
            <p:cNvSpPr txBox="1"/>
            <p:nvPr/>
          </p:nvSpPr>
          <p:spPr>
            <a:xfrm>
              <a:off x="6082492" y="1735170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3"/>
                  </a:solidFill>
                  <a:cs typeface="Arial" pitchFamily="34" charset="0"/>
                </a:rPr>
                <a:t>Duty hours</a:t>
              </a:r>
              <a:endParaRPr lang="ko-KR" altLang="en-US" sz="14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0B4998-4500-4540-9C68-26CF9CB97400}"/>
                </a:ext>
              </a:extLst>
            </p:cNvPr>
            <p:cNvCxnSpPr/>
            <p:nvPr/>
          </p:nvCxnSpPr>
          <p:spPr>
            <a:xfrm>
              <a:off x="6081298" y="2055335"/>
              <a:ext cx="1885694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그룹 49">
            <a:extLst>
              <a:ext uri="{FF2B5EF4-FFF2-40B4-BE49-F238E27FC236}">
                <a16:creationId xmlns:a16="http://schemas.microsoft.com/office/drawing/2014/main" id="{0F958241-2DAB-42BB-934D-E386B1A8E7F9}"/>
              </a:ext>
            </a:extLst>
          </p:cNvPr>
          <p:cNvGrpSpPr/>
          <p:nvPr/>
        </p:nvGrpSpPr>
        <p:grpSpPr>
          <a:xfrm>
            <a:off x="7088181" y="1292423"/>
            <a:ext cx="1934187" cy="1168319"/>
            <a:chOff x="8212049" y="1734646"/>
            <a:chExt cx="1934187" cy="116831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8C7E969-6D9B-49C4-909B-5894129DD251}"/>
                </a:ext>
              </a:extLst>
            </p:cNvPr>
            <p:cNvSpPr txBox="1"/>
            <p:nvPr/>
          </p:nvSpPr>
          <p:spPr>
            <a:xfrm>
              <a:off x="8272717" y="2071968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Maintain updated locations in the plan and ensure status of inspection is updated on weekly basis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0DC5C7-99C2-41B8-887F-82DB21A40F42}"/>
                </a:ext>
              </a:extLst>
            </p:cNvPr>
            <p:cNvSpPr txBox="1"/>
            <p:nvPr/>
          </p:nvSpPr>
          <p:spPr>
            <a:xfrm>
              <a:off x="8212049" y="1734646"/>
              <a:ext cx="18790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5"/>
                  </a:solidFill>
                  <a:cs typeface="Arial" pitchFamily="34" charset="0"/>
                </a:rPr>
                <a:t>Updating plans</a:t>
              </a:r>
              <a:endParaRPr lang="ko-KR" altLang="en-US" sz="14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DEB7B2A-6346-4745-B9A5-7AC4E4FD57A7}"/>
                </a:ext>
              </a:extLst>
            </p:cNvPr>
            <p:cNvCxnSpPr/>
            <p:nvPr/>
          </p:nvCxnSpPr>
          <p:spPr>
            <a:xfrm>
              <a:off x="8381787" y="2030035"/>
              <a:ext cx="1657481" cy="12388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Block Arc 4">
            <a:extLst>
              <a:ext uri="{FF2B5EF4-FFF2-40B4-BE49-F238E27FC236}">
                <a16:creationId xmlns:a16="http://schemas.microsoft.com/office/drawing/2014/main" id="{E4093A63-AEC8-4FD1-9565-5F53E32DF80A}"/>
              </a:ext>
            </a:extLst>
          </p:cNvPr>
          <p:cNvSpPr/>
          <p:nvPr/>
        </p:nvSpPr>
        <p:spPr>
          <a:xfrm rot="10800000">
            <a:off x="-122501" y="1574791"/>
            <a:ext cx="1773777" cy="2090094"/>
          </a:xfrm>
          <a:prstGeom prst="blockArc">
            <a:avLst>
              <a:gd name="adj1" fmla="val 12294097"/>
              <a:gd name="adj2" fmla="val 19899807"/>
              <a:gd name="adj3" fmla="val 1827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그룹 50">
            <a:extLst>
              <a:ext uri="{FF2B5EF4-FFF2-40B4-BE49-F238E27FC236}">
                <a16:creationId xmlns:a16="http://schemas.microsoft.com/office/drawing/2014/main" id="{F8CFC2E5-BEC7-4D73-8517-0C4A41983798}"/>
              </a:ext>
            </a:extLst>
          </p:cNvPr>
          <p:cNvGrpSpPr/>
          <p:nvPr/>
        </p:nvGrpSpPr>
        <p:grpSpPr>
          <a:xfrm>
            <a:off x="-58494" y="4038600"/>
            <a:ext cx="2067440" cy="1689796"/>
            <a:chOff x="1159342" y="4479262"/>
            <a:chExt cx="2067440" cy="16897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0AE168-E41A-4B92-980A-2BBC67810904}"/>
                </a:ext>
              </a:extLst>
            </p:cNvPr>
            <p:cNvSpPr txBox="1"/>
            <p:nvPr/>
          </p:nvSpPr>
          <p:spPr>
            <a:xfrm>
              <a:off x="1159342" y="4784063"/>
              <a:ext cx="206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Quarter 1 &amp; 3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Night Schedule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Cover ATM &amp; Branches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Quarter 2 &amp; 4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Day Schedule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Cover ATM’s only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A520143-8CCB-4D1C-A395-12CCD48C4BD6}"/>
                </a:ext>
              </a:extLst>
            </p:cNvPr>
            <p:cNvSpPr txBox="1"/>
            <p:nvPr/>
          </p:nvSpPr>
          <p:spPr>
            <a:xfrm>
              <a:off x="1208313" y="4479262"/>
              <a:ext cx="1879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Planned Inspections</a:t>
              </a:r>
              <a:endParaRPr lang="ko-KR" altLang="en-US" sz="12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cxnSp>
          <p:nvCxnSpPr>
            <p:cNvPr id="39" name="Straight Connector 25">
              <a:extLst>
                <a:ext uri="{FF2B5EF4-FFF2-40B4-BE49-F238E27FC236}">
                  <a16:creationId xmlns:a16="http://schemas.microsoft.com/office/drawing/2014/main" id="{56BD958C-2E04-4663-83B6-CDD4129D7F65}"/>
                </a:ext>
              </a:extLst>
            </p:cNvPr>
            <p:cNvCxnSpPr/>
            <p:nvPr/>
          </p:nvCxnSpPr>
          <p:spPr>
            <a:xfrm>
              <a:off x="1294036" y="4783420"/>
              <a:ext cx="1715021" cy="0"/>
            </a:xfrm>
            <a:prstGeom prst="line">
              <a:avLst/>
            </a:prstGeom>
            <a:ln w="15875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C7C50D80-D527-4003-ABF5-12534A7ACCED}"/>
              </a:ext>
            </a:extLst>
          </p:cNvPr>
          <p:cNvSpPr/>
          <p:nvPr/>
        </p:nvSpPr>
        <p:spPr>
          <a:xfrm flipH="1">
            <a:off x="4858849" y="3000261"/>
            <a:ext cx="408530" cy="42873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5101A059-0973-41FC-BE04-6E293D0A2AC3}"/>
              </a:ext>
            </a:extLst>
          </p:cNvPr>
          <p:cNvSpPr/>
          <p:nvPr/>
        </p:nvSpPr>
        <p:spPr>
          <a:xfrm>
            <a:off x="663941" y="2868126"/>
            <a:ext cx="326659" cy="36394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5B98CBCD-F5B2-4D1A-8E57-123ED3C14676}"/>
              </a:ext>
            </a:extLst>
          </p:cNvPr>
          <p:cNvSpPr/>
          <p:nvPr/>
        </p:nvSpPr>
        <p:spPr>
          <a:xfrm>
            <a:off x="2008946" y="3057278"/>
            <a:ext cx="343450" cy="351911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D647539E-2158-4572-B0BC-C957003D1D63}"/>
              </a:ext>
            </a:extLst>
          </p:cNvPr>
          <p:cNvSpPr/>
          <p:nvPr/>
        </p:nvSpPr>
        <p:spPr>
          <a:xfrm>
            <a:off x="6413415" y="2755099"/>
            <a:ext cx="444585" cy="42873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F4DACC8B-39D1-452A-ACED-0DA0B04EB49F}"/>
              </a:ext>
            </a:extLst>
          </p:cNvPr>
          <p:cNvSpPr/>
          <p:nvPr/>
        </p:nvSpPr>
        <p:spPr>
          <a:xfrm rot="2700000">
            <a:off x="3445747" y="2607605"/>
            <a:ext cx="359340" cy="64423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Parallelogram 30">
            <a:extLst>
              <a:ext uri="{FF2B5EF4-FFF2-40B4-BE49-F238E27FC236}">
                <a16:creationId xmlns:a16="http://schemas.microsoft.com/office/drawing/2014/main" id="{B66CAA3E-D5C9-4FC3-8D11-B0D702736B19}"/>
              </a:ext>
            </a:extLst>
          </p:cNvPr>
          <p:cNvSpPr/>
          <p:nvPr/>
        </p:nvSpPr>
        <p:spPr>
          <a:xfrm flipH="1">
            <a:off x="8027725" y="3000261"/>
            <a:ext cx="430475" cy="40892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3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809C4A-4DFC-10BF-1157-9EB8D268D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6965"/>
            <a:ext cx="1645920" cy="69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ED9211F-444A-AB4C-91D8-72E653E97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30" y="1552"/>
            <a:ext cx="9173817" cy="69045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91508" y="1"/>
            <a:ext cx="6752492" cy="7225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Inspection Planning Criteria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6684768"/>
            <a:ext cx="68996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“Copyrights: All rights are reserved, no part of this presentation can be reproduced or copied by any means except with written permission from SMSA Express Transportation Co. Ltd.”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098791" y="2362200"/>
            <a:ext cx="571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lvl="1" algn="l">
              <a:tabLst>
                <a:tab pos="5091113" algn="l"/>
                <a:tab pos="8296275" algn="r"/>
              </a:tabLs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208" name="Picture 9" descr="3,147 Saudi Arabia Map Illustrations &amp; Clip Art - iStoc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9411" t="9991" r="5770" b="21093"/>
          <a:stretch>
            <a:fillRect/>
          </a:stretch>
        </p:blipFill>
        <p:spPr bwMode="auto">
          <a:xfrm>
            <a:off x="21322" y="1487990"/>
            <a:ext cx="3542064" cy="3803077"/>
          </a:xfrm>
          <a:prstGeom prst="rect">
            <a:avLst/>
          </a:prstGeom>
          <a:noFill/>
        </p:spPr>
      </p:pic>
      <p:grpSp>
        <p:nvGrpSpPr>
          <p:cNvPr id="209" name="Group 208"/>
          <p:cNvGrpSpPr/>
          <p:nvPr/>
        </p:nvGrpSpPr>
        <p:grpSpPr>
          <a:xfrm>
            <a:off x="381000" y="2524041"/>
            <a:ext cx="209270" cy="420471"/>
            <a:chOff x="1250155" y="3692461"/>
            <a:chExt cx="1313043" cy="2089723"/>
          </a:xfrm>
        </p:grpSpPr>
        <p:sp>
          <p:nvSpPr>
            <p:cNvPr id="210" name="Oval 209"/>
            <p:cNvSpPr/>
            <p:nvPr/>
          </p:nvSpPr>
          <p:spPr>
            <a:xfrm>
              <a:off x="1335091" y="3736162"/>
              <a:ext cx="1155700" cy="112831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reeform 7"/>
            <p:cNvSpPr>
              <a:spLocks noEditPoints="1"/>
            </p:cNvSpPr>
            <p:nvPr/>
          </p:nvSpPr>
          <p:spPr bwMode="auto">
            <a:xfrm>
              <a:off x="1250155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1730153" y="2064692"/>
            <a:ext cx="209270" cy="420471"/>
            <a:chOff x="1250155" y="3692461"/>
            <a:chExt cx="1313043" cy="2089723"/>
          </a:xfrm>
        </p:grpSpPr>
        <p:sp>
          <p:nvSpPr>
            <p:cNvPr id="213" name="Oval 212"/>
            <p:cNvSpPr/>
            <p:nvPr/>
          </p:nvSpPr>
          <p:spPr>
            <a:xfrm>
              <a:off x="1335091" y="3736162"/>
              <a:ext cx="1155700" cy="112831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reeform 7"/>
            <p:cNvSpPr>
              <a:spLocks noEditPoints="1"/>
            </p:cNvSpPr>
            <p:nvPr/>
          </p:nvSpPr>
          <p:spPr bwMode="auto">
            <a:xfrm>
              <a:off x="1250155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1413646" y="4388174"/>
            <a:ext cx="209270" cy="420471"/>
            <a:chOff x="1250155" y="3692461"/>
            <a:chExt cx="1313043" cy="2089723"/>
          </a:xfrm>
        </p:grpSpPr>
        <p:sp>
          <p:nvSpPr>
            <p:cNvPr id="216" name="Oval 215"/>
            <p:cNvSpPr/>
            <p:nvPr/>
          </p:nvSpPr>
          <p:spPr>
            <a:xfrm>
              <a:off x="1335091" y="3736162"/>
              <a:ext cx="1155700" cy="112831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 7"/>
            <p:cNvSpPr>
              <a:spLocks noEditPoints="1"/>
            </p:cNvSpPr>
            <p:nvPr/>
          </p:nvSpPr>
          <p:spPr bwMode="auto">
            <a:xfrm>
              <a:off x="1250155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3034521" y="3771485"/>
            <a:ext cx="209270" cy="420471"/>
            <a:chOff x="1250155" y="3692461"/>
            <a:chExt cx="1313043" cy="2089723"/>
          </a:xfrm>
        </p:grpSpPr>
        <p:sp>
          <p:nvSpPr>
            <p:cNvPr id="219" name="Oval 218"/>
            <p:cNvSpPr/>
            <p:nvPr/>
          </p:nvSpPr>
          <p:spPr>
            <a:xfrm>
              <a:off x="1335091" y="3736162"/>
              <a:ext cx="1155700" cy="112831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 7"/>
            <p:cNvSpPr>
              <a:spLocks noEditPoints="1"/>
            </p:cNvSpPr>
            <p:nvPr/>
          </p:nvSpPr>
          <p:spPr bwMode="auto">
            <a:xfrm>
              <a:off x="1250155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1" name="Rectangle 220"/>
          <p:cNvSpPr/>
          <p:nvPr/>
        </p:nvSpPr>
        <p:spPr>
          <a:xfrm>
            <a:off x="5730077" y="934223"/>
            <a:ext cx="51594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endParaRPr lang="en-US" sz="2000" b="1" dirty="0">
              <a:solidFill>
                <a:srgbClr val="002060"/>
              </a:solidFill>
              <a:latin typeface="Calibri Light"/>
              <a:cs typeface="Arial" panose="020B0604020202020204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563387" y="623485"/>
            <a:ext cx="542821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i="1" dirty="0">
                <a:latin typeface="Calibri" pitchFamily="34" charset="0"/>
              </a:rPr>
              <a:t>Coordinates provided by the bank are divided into 5 regions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i="1" dirty="0">
                <a:latin typeface="Calibri" pitchFamily="34" charset="0"/>
              </a:rPr>
              <a:t>Routes optimized to ensure operational efficiency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i="1" dirty="0">
                <a:latin typeface="Calibri" pitchFamily="34" charset="0"/>
              </a:rPr>
              <a:t>Closest districts first based on set travel time and total service time.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i="1" dirty="0">
                <a:latin typeface="Calibri" pitchFamily="34" charset="0"/>
              </a:rPr>
              <a:t>Spare time includes ( Travel from house to location and back, parking, road closures, reroutes, follow-ups etc)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i="1" dirty="0">
                <a:latin typeface="Calibri" pitchFamily="34" charset="0"/>
              </a:rPr>
              <a:t>Minimum 15 locations per day re adjusted considering the distance for travel and service time for each day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i="1" dirty="0">
                <a:latin typeface="Calibri" pitchFamily="34" charset="0"/>
              </a:rPr>
              <a:t>Spare time set at min 30 min and maximum 2 hours excluding remote locations and month of Ramadan.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i="1" dirty="0">
                <a:latin typeface="Calibri" pitchFamily="34" charset="0"/>
              </a:rPr>
              <a:t>Saturday is day off during Ramadan to compensate for the extra working hours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1600" i="1" dirty="0">
                <a:latin typeface="Calibri" pitchFamily="34" charset="0"/>
              </a:rPr>
              <a:t>Business Travel for remote locations based on SMSA Business travel policy i.e. 300 km (from base to boundary)</a:t>
            </a:r>
          </a:p>
          <a:p>
            <a:pPr marL="457200" indent="-457200"/>
            <a:endParaRPr lang="en-US" sz="1600" i="1" dirty="0">
              <a:latin typeface="Calibri" pitchFamily="34" charset="0"/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1816872" y="3130408"/>
            <a:ext cx="209270" cy="420471"/>
            <a:chOff x="1250155" y="3692461"/>
            <a:chExt cx="1313043" cy="2089723"/>
          </a:xfrm>
        </p:grpSpPr>
        <p:sp>
          <p:nvSpPr>
            <p:cNvPr id="224" name="Oval 223"/>
            <p:cNvSpPr/>
            <p:nvPr/>
          </p:nvSpPr>
          <p:spPr>
            <a:xfrm>
              <a:off x="1335091" y="3736162"/>
              <a:ext cx="1155700" cy="112831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reeform 7"/>
            <p:cNvSpPr>
              <a:spLocks noEditPoints="1"/>
            </p:cNvSpPr>
            <p:nvPr/>
          </p:nvSpPr>
          <p:spPr bwMode="auto">
            <a:xfrm>
              <a:off x="1250155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0" y="625585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kern="0" dirty="0">
                <a:latin typeface="Calibri" pitchFamily="34" charset="0"/>
                <a:cs typeface="Calibri" pitchFamily="34" charset="0"/>
              </a:rPr>
              <a:t>*For more details please refer to </a:t>
            </a:r>
            <a:r>
              <a:rPr lang="en-US" b="1" i="1" kern="0" dirty="0">
                <a:latin typeface="Calibri" pitchFamily="34" charset="0"/>
                <a:cs typeface="Calibri" pitchFamily="34" charset="0"/>
              </a:rPr>
              <a:t>Inspection Plan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2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SINES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6A1CA"/>
    </a:accent1>
    <a:accent2>
      <a:srgbClr val="099481"/>
    </a:accent2>
    <a:accent3>
      <a:srgbClr val="7DBC2D"/>
    </a:accent3>
    <a:accent4>
      <a:srgbClr val="EEA720"/>
    </a:accent4>
    <a:accent5>
      <a:srgbClr val="E13A62"/>
    </a:accent5>
    <a:accent6>
      <a:srgbClr val="9132A6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BUSINES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6A1CA"/>
    </a:accent1>
    <a:accent2>
      <a:srgbClr val="099481"/>
    </a:accent2>
    <a:accent3>
      <a:srgbClr val="7DBC2D"/>
    </a:accent3>
    <a:accent4>
      <a:srgbClr val="EEA720"/>
    </a:accent4>
    <a:accent5>
      <a:srgbClr val="E13A62"/>
    </a:accent5>
    <a:accent6>
      <a:srgbClr val="9132A6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BUSINES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6A1CA"/>
    </a:accent1>
    <a:accent2>
      <a:srgbClr val="099481"/>
    </a:accent2>
    <a:accent3>
      <a:srgbClr val="7DBC2D"/>
    </a:accent3>
    <a:accent4>
      <a:srgbClr val="EEA720"/>
    </a:accent4>
    <a:accent5>
      <a:srgbClr val="E13A62"/>
    </a:accent5>
    <a:accent6>
      <a:srgbClr val="9132A6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USINES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6A1CA"/>
    </a:accent1>
    <a:accent2>
      <a:srgbClr val="099481"/>
    </a:accent2>
    <a:accent3>
      <a:srgbClr val="7DBC2D"/>
    </a:accent3>
    <a:accent4>
      <a:srgbClr val="EEA720"/>
    </a:accent4>
    <a:accent5>
      <a:srgbClr val="E13A62"/>
    </a:accent5>
    <a:accent6>
      <a:srgbClr val="9132A6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BUSINES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6A1CA"/>
    </a:accent1>
    <a:accent2>
      <a:srgbClr val="099481"/>
    </a:accent2>
    <a:accent3>
      <a:srgbClr val="7DBC2D"/>
    </a:accent3>
    <a:accent4>
      <a:srgbClr val="EEA720"/>
    </a:accent4>
    <a:accent5>
      <a:srgbClr val="E13A62"/>
    </a:accent5>
    <a:accent6>
      <a:srgbClr val="9132A6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BUSINES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6A1CA"/>
    </a:accent1>
    <a:accent2>
      <a:srgbClr val="099481"/>
    </a:accent2>
    <a:accent3>
      <a:srgbClr val="7DBC2D"/>
    </a:accent3>
    <a:accent4>
      <a:srgbClr val="EEA720"/>
    </a:accent4>
    <a:accent5>
      <a:srgbClr val="E13A62"/>
    </a:accent5>
    <a:accent6>
      <a:srgbClr val="9132A6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BUSINES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6A1CA"/>
    </a:accent1>
    <a:accent2>
      <a:srgbClr val="099481"/>
    </a:accent2>
    <a:accent3>
      <a:srgbClr val="7DBC2D"/>
    </a:accent3>
    <a:accent4>
      <a:srgbClr val="EEA720"/>
    </a:accent4>
    <a:accent5>
      <a:srgbClr val="E13A62"/>
    </a:accent5>
    <a:accent6>
      <a:srgbClr val="9132A6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BUSINES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6A1CA"/>
    </a:accent1>
    <a:accent2>
      <a:srgbClr val="099481"/>
    </a:accent2>
    <a:accent3>
      <a:srgbClr val="7DBC2D"/>
    </a:accent3>
    <a:accent4>
      <a:srgbClr val="EEA720"/>
    </a:accent4>
    <a:accent5>
      <a:srgbClr val="E13A62"/>
    </a:accent5>
    <a:accent6>
      <a:srgbClr val="9132A6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BUSINES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6A1CA"/>
    </a:accent1>
    <a:accent2>
      <a:srgbClr val="099481"/>
    </a:accent2>
    <a:accent3>
      <a:srgbClr val="7DBC2D"/>
    </a:accent3>
    <a:accent4>
      <a:srgbClr val="EEA720"/>
    </a:accent4>
    <a:accent5>
      <a:srgbClr val="E13A62"/>
    </a:accent5>
    <a:accent6>
      <a:srgbClr val="9132A6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BUSINES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16A1CA"/>
    </a:accent1>
    <a:accent2>
      <a:srgbClr val="099481"/>
    </a:accent2>
    <a:accent3>
      <a:srgbClr val="7DBC2D"/>
    </a:accent3>
    <a:accent4>
      <a:srgbClr val="EEA720"/>
    </a:accent4>
    <a:accent5>
      <a:srgbClr val="E13A62"/>
    </a:accent5>
    <a:accent6>
      <a:srgbClr val="9132A6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2921</Words>
  <Application>Microsoft Office PowerPoint</Application>
  <PresentationFormat>On-screen Show (4:3)</PresentationFormat>
  <Paragraphs>431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Helvetica</vt:lpstr>
      <vt:lpstr>Office Theme</vt:lpstr>
      <vt:lpstr>PowerPoint Presentation</vt:lpstr>
      <vt:lpstr>Content</vt:lpstr>
      <vt:lpstr>Course Objectives</vt:lpstr>
      <vt:lpstr>Auditor Responsibilities</vt:lpstr>
      <vt:lpstr>Staff Uniform</vt:lpstr>
      <vt:lpstr>Vehicles Maintenance</vt:lpstr>
      <vt:lpstr>Project Structure</vt:lpstr>
      <vt:lpstr>Scope of Project</vt:lpstr>
      <vt:lpstr>Inspection Planning Criteria</vt:lpstr>
      <vt:lpstr>Inspection Plan</vt:lpstr>
      <vt:lpstr>Inspection Process</vt:lpstr>
      <vt:lpstr>Objectives KPI’s</vt:lpstr>
      <vt:lpstr>Check Lists</vt:lpstr>
      <vt:lpstr>Inspections Job Aid</vt:lpstr>
      <vt:lpstr>Health &amp; Safety</vt:lpstr>
      <vt:lpstr>SLA Penalties</vt:lpstr>
      <vt:lpstr>Contingency</vt:lpstr>
      <vt:lpstr>Contingency</vt:lpstr>
      <vt:lpstr>Contingency</vt:lpstr>
      <vt:lpstr>Contingency</vt:lpstr>
      <vt:lpstr>Contingency</vt:lpstr>
      <vt:lpstr>Escalations</vt:lpstr>
      <vt:lpstr>Application Guidelines</vt:lpstr>
      <vt:lpstr>Application Guidelines</vt:lpstr>
      <vt:lpstr>Application Guidelines</vt:lpstr>
      <vt:lpstr>Application Guidelines</vt:lpstr>
      <vt:lpstr>Application Guidelines</vt:lpstr>
      <vt:lpstr>Application Guidelines</vt:lpstr>
      <vt:lpstr>Application Guidelines</vt:lpstr>
      <vt:lpstr>Application Guidelines</vt:lpstr>
      <vt:lpstr>Application Guidelines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makhan</dc:creator>
  <cp:lastModifiedBy>Bashayr Al Sharidi</cp:lastModifiedBy>
  <cp:revision>108</cp:revision>
  <dcterms:created xsi:type="dcterms:W3CDTF">2021-02-25T06:46:27Z</dcterms:created>
  <dcterms:modified xsi:type="dcterms:W3CDTF">2022-10-18T06:48:17Z</dcterms:modified>
</cp:coreProperties>
</file>