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421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6BAE-8B71-4B01-9BF8-9A7AE8338F73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56B-04E8-43D4-84AF-7CB98221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6BAE-8B71-4B01-9BF8-9A7AE8338F73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56B-04E8-43D4-84AF-7CB98221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6BAE-8B71-4B01-9BF8-9A7AE8338F73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56B-04E8-43D4-84AF-7CB98221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6BAE-8B71-4B01-9BF8-9A7AE8338F73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56B-04E8-43D4-84AF-7CB98221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6BAE-8B71-4B01-9BF8-9A7AE8338F73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56B-04E8-43D4-84AF-7CB98221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6BAE-8B71-4B01-9BF8-9A7AE8338F73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56B-04E8-43D4-84AF-7CB98221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6BAE-8B71-4B01-9BF8-9A7AE8338F73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56B-04E8-43D4-84AF-7CB98221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6BAE-8B71-4B01-9BF8-9A7AE8338F73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56B-04E8-43D4-84AF-7CB98221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6BAE-8B71-4B01-9BF8-9A7AE8338F73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56B-04E8-43D4-84AF-7CB98221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6BAE-8B71-4B01-9BF8-9A7AE8338F73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56B-04E8-43D4-84AF-7CB98221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E6BAE-8B71-4B01-9BF8-9A7AE8338F73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56B-04E8-43D4-84AF-7CB98221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E6BAE-8B71-4B01-9BF8-9A7AE8338F73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D2856B-04E8-43D4-84AF-7CB98221E98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t="8541" r="1250"/>
          <a:stretch>
            <a:fillRect/>
          </a:stretch>
        </p:blipFill>
        <p:spPr bwMode="auto">
          <a:xfrm>
            <a:off x="228600" y="1295400"/>
            <a:ext cx="8686800" cy="4366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t="9021" r="1250"/>
          <a:stretch>
            <a:fillRect/>
          </a:stretch>
        </p:blipFill>
        <p:spPr bwMode="auto">
          <a:xfrm>
            <a:off x="275735" y="990600"/>
            <a:ext cx="8534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t="8541" r="1250"/>
          <a:stretch>
            <a:fillRect/>
          </a:stretch>
        </p:blipFill>
        <p:spPr bwMode="auto">
          <a:xfrm>
            <a:off x="228600" y="1143000"/>
            <a:ext cx="8704391" cy="437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Edwin Ramos</dc:creator>
  <cp:lastModifiedBy>Edwin Ramos</cp:lastModifiedBy>
  <cp:revision>1</cp:revision>
  <dcterms:created xsi:type="dcterms:W3CDTF">2020-12-29T08:19:34Z</dcterms:created>
  <dcterms:modified xsi:type="dcterms:W3CDTF">2020-12-29T08:24:12Z</dcterms:modified>
</cp:coreProperties>
</file>