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2"/>
  </p:notesMasterIdLst>
  <p:handoutMasterIdLst>
    <p:handoutMasterId r:id="rId53"/>
  </p:handoutMasterIdLst>
  <p:sldIdLst>
    <p:sldId id="316" r:id="rId2"/>
    <p:sldId id="379" r:id="rId3"/>
    <p:sldId id="317" r:id="rId4"/>
    <p:sldId id="318" r:id="rId5"/>
    <p:sldId id="319" r:id="rId6"/>
    <p:sldId id="377" r:id="rId7"/>
    <p:sldId id="320" r:id="rId8"/>
    <p:sldId id="321" r:id="rId9"/>
    <p:sldId id="322" r:id="rId10"/>
    <p:sldId id="323"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74" r:id="rId32"/>
    <p:sldId id="345" r:id="rId33"/>
    <p:sldId id="380" r:id="rId34"/>
    <p:sldId id="346" r:id="rId35"/>
    <p:sldId id="347" r:id="rId36"/>
    <p:sldId id="348" r:id="rId37"/>
    <p:sldId id="355" r:id="rId38"/>
    <p:sldId id="356" r:id="rId39"/>
    <p:sldId id="357" r:id="rId40"/>
    <p:sldId id="358" r:id="rId41"/>
    <p:sldId id="359" r:id="rId42"/>
    <p:sldId id="360" r:id="rId43"/>
    <p:sldId id="361" r:id="rId44"/>
    <p:sldId id="362" r:id="rId45"/>
    <p:sldId id="363" r:id="rId46"/>
    <p:sldId id="364" r:id="rId47"/>
    <p:sldId id="365" r:id="rId48"/>
    <p:sldId id="371" r:id="rId49"/>
    <p:sldId id="372" r:id="rId50"/>
    <p:sldId id="375" r:id="rId51"/>
  </p:sldIdLst>
  <p:sldSz cx="9144000" cy="5715000" type="screen16x1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79C"/>
    <a:srgbClr val="BFBFBF"/>
    <a:srgbClr val="F58D37"/>
    <a:srgbClr val="F58426"/>
    <a:srgbClr val="333092"/>
    <a:srgbClr val="F89F54"/>
    <a:srgbClr val="009900"/>
    <a:srgbClr val="F2CF46"/>
    <a:srgbClr val="98E74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نمط داكن 2 - تمييز 1/تميي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النمط الداكن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0538" autoAdjust="0"/>
  </p:normalViewPr>
  <p:slideViewPr>
    <p:cSldViewPr>
      <p:cViewPr varScale="1">
        <p:scale>
          <a:sx n="74" d="100"/>
          <a:sy n="74" d="100"/>
        </p:scale>
        <p:origin x="1230" y="7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916" y="42"/>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00D31-C4A4-43EA-9AD1-B1E29E3FFC03}" type="doc">
      <dgm:prSet loTypeId="urn:microsoft.com/office/officeart/2008/layout/LinedList" loCatId="list" qsTypeId="urn:microsoft.com/office/officeart/2005/8/quickstyle/3d1" qsCatId="3D" csTypeId="urn:microsoft.com/office/officeart/2005/8/colors/colorful1" csCatId="colorful" phldr="1"/>
      <dgm:spPr/>
      <dgm:t>
        <a:bodyPr/>
        <a:lstStyle/>
        <a:p>
          <a:endParaRPr lang="en-US"/>
        </a:p>
      </dgm:t>
    </dgm:pt>
    <dgm:pt modelId="{331A81EA-2692-475E-BFF6-33DA6D3A1A35}">
      <dgm:prSet/>
      <dgm:spPr/>
      <dgm:t>
        <a:bodyPr/>
        <a:lstStyle/>
        <a:p>
          <a:pPr rtl="0"/>
          <a:r>
            <a:rPr lang="en-CA" baseline="0" dirty="0"/>
            <a:t>1- Getting Started</a:t>
          </a:r>
          <a:endParaRPr lang="en-US" dirty="0"/>
        </a:p>
      </dgm:t>
    </dgm:pt>
    <dgm:pt modelId="{80B0E6BE-CD46-4F57-B4DA-35CAAEC275D8}" type="parTrans" cxnId="{2F596128-2C6C-4C2F-8FE0-607FEB6BCC6A}">
      <dgm:prSet/>
      <dgm:spPr/>
      <dgm:t>
        <a:bodyPr/>
        <a:lstStyle/>
        <a:p>
          <a:endParaRPr lang="en-US"/>
        </a:p>
      </dgm:t>
    </dgm:pt>
    <dgm:pt modelId="{33199F61-70A4-44BF-AA3E-144D3ABC0B42}" type="sibTrans" cxnId="{2F596128-2C6C-4C2F-8FE0-607FEB6BCC6A}">
      <dgm:prSet/>
      <dgm:spPr/>
      <dgm:t>
        <a:bodyPr/>
        <a:lstStyle/>
        <a:p>
          <a:endParaRPr lang="en-US"/>
        </a:p>
      </dgm:t>
    </dgm:pt>
    <dgm:pt modelId="{89BD36D2-0A99-4108-BEB8-733C652349B1}">
      <dgm:prSet/>
      <dgm:spPr/>
      <dgm:t>
        <a:bodyPr/>
        <a:lstStyle/>
        <a:p>
          <a:pPr rtl="0"/>
          <a:r>
            <a:rPr lang="en-US" baseline="0" dirty="0"/>
            <a:t>2- Setting SMART Goals</a:t>
          </a:r>
          <a:endParaRPr lang="en-US" dirty="0"/>
        </a:p>
      </dgm:t>
    </dgm:pt>
    <dgm:pt modelId="{978D70CA-32B1-4C65-9BF8-1734B1E46027}" type="parTrans" cxnId="{669B7EF1-657F-4454-BEEA-77DB6795CEFF}">
      <dgm:prSet/>
      <dgm:spPr/>
      <dgm:t>
        <a:bodyPr/>
        <a:lstStyle/>
        <a:p>
          <a:endParaRPr lang="en-US"/>
        </a:p>
      </dgm:t>
    </dgm:pt>
    <dgm:pt modelId="{41DE94C0-04E4-4667-B8A4-8937C562A53F}" type="sibTrans" cxnId="{669B7EF1-657F-4454-BEEA-77DB6795CEFF}">
      <dgm:prSet/>
      <dgm:spPr/>
      <dgm:t>
        <a:bodyPr/>
        <a:lstStyle/>
        <a:p>
          <a:endParaRPr lang="en-US"/>
        </a:p>
      </dgm:t>
    </dgm:pt>
    <dgm:pt modelId="{7096E359-C1D3-4343-8A95-F52CC157026A}">
      <dgm:prSet/>
      <dgm:spPr/>
      <dgm:t>
        <a:bodyPr/>
        <a:lstStyle/>
        <a:p>
          <a:pPr rtl="0"/>
          <a:r>
            <a:rPr lang="en-US" baseline="0" dirty="0"/>
            <a:t>3- Prioritizing Your Time</a:t>
          </a:r>
          <a:endParaRPr lang="en-US" dirty="0"/>
        </a:p>
      </dgm:t>
    </dgm:pt>
    <dgm:pt modelId="{DE1F9143-702D-4B81-BF89-B9AE8B0C5174}" type="parTrans" cxnId="{D418804C-562C-4113-9C81-7B938236CD72}">
      <dgm:prSet/>
      <dgm:spPr/>
      <dgm:t>
        <a:bodyPr/>
        <a:lstStyle/>
        <a:p>
          <a:endParaRPr lang="en-US"/>
        </a:p>
      </dgm:t>
    </dgm:pt>
    <dgm:pt modelId="{124E9665-5B6B-4DBE-9F94-A8B1EE77BAE9}" type="sibTrans" cxnId="{D418804C-562C-4113-9C81-7B938236CD72}">
      <dgm:prSet/>
      <dgm:spPr/>
      <dgm:t>
        <a:bodyPr/>
        <a:lstStyle/>
        <a:p>
          <a:endParaRPr lang="en-US"/>
        </a:p>
      </dgm:t>
    </dgm:pt>
    <dgm:pt modelId="{4AD761E5-A5F6-4631-864B-EBF188FD1C47}">
      <dgm:prSet/>
      <dgm:spPr/>
      <dgm:t>
        <a:bodyPr/>
        <a:lstStyle/>
        <a:p>
          <a:pPr rtl="0"/>
          <a:r>
            <a:rPr lang="en-US" baseline="0" dirty="0"/>
            <a:t>4- Planning Wisely</a:t>
          </a:r>
          <a:endParaRPr lang="en-US" dirty="0"/>
        </a:p>
      </dgm:t>
    </dgm:pt>
    <dgm:pt modelId="{43C34CAB-A45E-44CF-9FC5-901375872E96}" type="parTrans" cxnId="{884B0568-C720-4EC3-9849-310C2999F855}">
      <dgm:prSet/>
      <dgm:spPr/>
      <dgm:t>
        <a:bodyPr/>
        <a:lstStyle/>
        <a:p>
          <a:endParaRPr lang="en-US"/>
        </a:p>
      </dgm:t>
    </dgm:pt>
    <dgm:pt modelId="{F3F09181-4CBD-4A0F-A2F2-B3AE77E9C517}" type="sibTrans" cxnId="{884B0568-C720-4EC3-9849-310C2999F855}">
      <dgm:prSet/>
      <dgm:spPr/>
      <dgm:t>
        <a:bodyPr/>
        <a:lstStyle/>
        <a:p>
          <a:endParaRPr lang="en-US"/>
        </a:p>
      </dgm:t>
    </dgm:pt>
    <dgm:pt modelId="{3BA6DA61-9204-4BE9-BAD1-316AB500189E}">
      <dgm:prSet/>
      <dgm:spPr/>
      <dgm:t>
        <a:bodyPr/>
        <a:lstStyle/>
        <a:p>
          <a:pPr rtl="0"/>
          <a:r>
            <a:rPr lang="en-US" baseline="0" dirty="0"/>
            <a:t>5- Tackling Procrastination</a:t>
          </a:r>
          <a:endParaRPr lang="en-US" dirty="0"/>
        </a:p>
      </dgm:t>
    </dgm:pt>
    <dgm:pt modelId="{5395A8FB-7132-4D4D-A638-7C3D7AA66D36}" type="parTrans" cxnId="{9E1CD2C2-ED2D-4EE5-B0E6-A8EB42AF3C20}">
      <dgm:prSet/>
      <dgm:spPr/>
      <dgm:t>
        <a:bodyPr/>
        <a:lstStyle/>
        <a:p>
          <a:endParaRPr lang="en-US"/>
        </a:p>
      </dgm:t>
    </dgm:pt>
    <dgm:pt modelId="{109DB0F3-8D4D-4AB7-BBE0-54A39CAAD1FC}" type="sibTrans" cxnId="{9E1CD2C2-ED2D-4EE5-B0E6-A8EB42AF3C20}">
      <dgm:prSet/>
      <dgm:spPr/>
      <dgm:t>
        <a:bodyPr/>
        <a:lstStyle/>
        <a:p>
          <a:endParaRPr lang="en-US"/>
        </a:p>
      </dgm:t>
    </dgm:pt>
    <dgm:pt modelId="{DFBC2AA2-99A4-49F1-A44A-1E768F4A5BDA}">
      <dgm:prSet/>
      <dgm:spPr/>
      <dgm:t>
        <a:bodyPr/>
        <a:lstStyle/>
        <a:p>
          <a:pPr rtl="0"/>
          <a:r>
            <a:rPr lang="en-US" baseline="0" dirty="0"/>
            <a:t>6- Crisis Management</a:t>
          </a:r>
          <a:endParaRPr lang="en-US" dirty="0"/>
        </a:p>
      </dgm:t>
    </dgm:pt>
    <dgm:pt modelId="{A973B43D-AD33-4579-BC78-59A7CB5EEBD5}" type="parTrans" cxnId="{307B0567-AA41-47FA-92FC-EA54F0E88EE3}">
      <dgm:prSet/>
      <dgm:spPr/>
      <dgm:t>
        <a:bodyPr/>
        <a:lstStyle/>
        <a:p>
          <a:endParaRPr lang="en-US"/>
        </a:p>
      </dgm:t>
    </dgm:pt>
    <dgm:pt modelId="{EC8998D3-00A3-4AA3-A78D-E5490AE37EAB}" type="sibTrans" cxnId="{307B0567-AA41-47FA-92FC-EA54F0E88EE3}">
      <dgm:prSet/>
      <dgm:spPr/>
      <dgm:t>
        <a:bodyPr/>
        <a:lstStyle/>
        <a:p>
          <a:endParaRPr lang="en-US"/>
        </a:p>
      </dgm:t>
    </dgm:pt>
    <dgm:pt modelId="{C2816DE1-36D6-4F09-AEC2-9865AEEBDD3B}">
      <dgm:prSet/>
      <dgm:spPr/>
      <dgm:t>
        <a:bodyPr/>
        <a:lstStyle/>
        <a:p>
          <a:pPr rtl="0"/>
          <a:r>
            <a:rPr lang="en-US" baseline="0" dirty="0"/>
            <a:t>7- Organizing Your Workspace</a:t>
          </a:r>
          <a:endParaRPr lang="en-US" dirty="0"/>
        </a:p>
      </dgm:t>
    </dgm:pt>
    <dgm:pt modelId="{2ED50618-8F6E-4D00-9532-376E2604A167}" type="parTrans" cxnId="{7B6F4A39-A22D-45EF-9503-14BF7B1E2389}">
      <dgm:prSet/>
      <dgm:spPr/>
      <dgm:t>
        <a:bodyPr/>
        <a:lstStyle/>
        <a:p>
          <a:endParaRPr lang="en-US"/>
        </a:p>
      </dgm:t>
    </dgm:pt>
    <dgm:pt modelId="{04C496C1-FDFC-4015-8238-16BF984A2285}" type="sibTrans" cxnId="{7B6F4A39-A22D-45EF-9503-14BF7B1E2389}">
      <dgm:prSet/>
      <dgm:spPr/>
      <dgm:t>
        <a:bodyPr/>
        <a:lstStyle/>
        <a:p>
          <a:endParaRPr lang="en-US"/>
        </a:p>
      </dgm:t>
    </dgm:pt>
    <dgm:pt modelId="{C61F3BD5-8E29-4686-AF76-FFB147FA6775}">
      <dgm:prSet/>
      <dgm:spPr/>
      <dgm:t>
        <a:bodyPr/>
        <a:lstStyle/>
        <a:p>
          <a:pPr rtl="0"/>
          <a:r>
            <a:rPr lang="en-US" baseline="0" dirty="0"/>
            <a:t>8- Setting a Ritual </a:t>
          </a:r>
          <a:endParaRPr lang="en-US" dirty="0"/>
        </a:p>
      </dgm:t>
    </dgm:pt>
    <dgm:pt modelId="{5F900F05-C866-4046-857C-9298E99D27F0}" type="parTrans" cxnId="{D0835B0F-C9D8-4A51-A728-FA8DB8322556}">
      <dgm:prSet/>
      <dgm:spPr/>
      <dgm:t>
        <a:bodyPr/>
        <a:lstStyle/>
        <a:p>
          <a:endParaRPr lang="en-US"/>
        </a:p>
      </dgm:t>
    </dgm:pt>
    <dgm:pt modelId="{E531B1A3-2382-4A0A-AC39-A8C80E9D7E70}" type="sibTrans" cxnId="{D0835B0F-C9D8-4A51-A728-FA8DB8322556}">
      <dgm:prSet/>
      <dgm:spPr/>
      <dgm:t>
        <a:bodyPr/>
        <a:lstStyle/>
        <a:p>
          <a:endParaRPr lang="en-US"/>
        </a:p>
      </dgm:t>
    </dgm:pt>
    <dgm:pt modelId="{96CD86AA-AB89-4E27-A6C8-3C7F95C6F9B5}">
      <dgm:prSet/>
      <dgm:spPr/>
      <dgm:t>
        <a:bodyPr/>
        <a:lstStyle/>
        <a:p>
          <a:pPr rtl="0"/>
          <a:r>
            <a:rPr lang="en-US" baseline="0" dirty="0"/>
            <a:t>9- Meeting Management</a:t>
          </a:r>
          <a:endParaRPr lang="en-US" dirty="0"/>
        </a:p>
      </dgm:t>
    </dgm:pt>
    <dgm:pt modelId="{632F56F6-C2F0-4BA1-9239-D83323C8C231}" type="parTrans" cxnId="{28AD5C00-2E03-4CEC-9650-0763C18F60FF}">
      <dgm:prSet/>
      <dgm:spPr/>
      <dgm:t>
        <a:bodyPr/>
        <a:lstStyle/>
        <a:p>
          <a:endParaRPr lang="en-US"/>
        </a:p>
      </dgm:t>
    </dgm:pt>
    <dgm:pt modelId="{16D72650-1D0A-4FA5-92BA-D79F80BD4302}" type="sibTrans" cxnId="{28AD5C00-2E03-4CEC-9650-0763C18F60FF}">
      <dgm:prSet/>
      <dgm:spPr/>
      <dgm:t>
        <a:bodyPr/>
        <a:lstStyle/>
        <a:p>
          <a:endParaRPr lang="en-US"/>
        </a:p>
      </dgm:t>
    </dgm:pt>
    <dgm:pt modelId="{F80FEF1D-6D68-4A2A-ADA5-B76DD41D01C1}">
      <dgm:prSet/>
      <dgm:spPr/>
      <dgm:t>
        <a:bodyPr/>
        <a:lstStyle/>
        <a:p>
          <a:pPr rtl="0"/>
          <a:r>
            <a:rPr lang="en-US" baseline="0" dirty="0"/>
            <a:t>10- Wrapping Up</a:t>
          </a:r>
          <a:endParaRPr lang="en-US" dirty="0"/>
        </a:p>
      </dgm:t>
    </dgm:pt>
    <dgm:pt modelId="{BD518B20-B26E-4290-AB31-930282A836FC}" type="parTrans" cxnId="{17C4FA04-626F-4086-A5E8-3ACB9C73AB19}">
      <dgm:prSet/>
      <dgm:spPr/>
      <dgm:t>
        <a:bodyPr/>
        <a:lstStyle/>
        <a:p>
          <a:endParaRPr lang="en-US"/>
        </a:p>
      </dgm:t>
    </dgm:pt>
    <dgm:pt modelId="{086C92E3-2AD8-4A92-9A0B-8358619A8987}" type="sibTrans" cxnId="{17C4FA04-626F-4086-A5E8-3ACB9C73AB19}">
      <dgm:prSet/>
      <dgm:spPr/>
      <dgm:t>
        <a:bodyPr/>
        <a:lstStyle/>
        <a:p>
          <a:endParaRPr lang="en-US"/>
        </a:p>
      </dgm:t>
    </dgm:pt>
    <dgm:pt modelId="{58828AE9-83B0-4349-AD6C-ED384F2633A2}" type="pres">
      <dgm:prSet presAssocID="{D8F00D31-C4A4-43EA-9AD1-B1E29E3FFC03}" presName="vert0" presStyleCnt="0">
        <dgm:presLayoutVars>
          <dgm:dir/>
          <dgm:animOne val="branch"/>
          <dgm:animLvl val="lvl"/>
        </dgm:presLayoutVars>
      </dgm:prSet>
      <dgm:spPr/>
    </dgm:pt>
    <dgm:pt modelId="{C0363DE0-5C93-45D6-94CC-743E640F6ED1}" type="pres">
      <dgm:prSet presAssocID="{331A81EA-2692-475E-BFF6-33DA6D3A1A35}" presName="thickLine" presStyleLbl="alignNode1" presStyleIdx="0" presStyleCnt="10"/>
      <dgm:spPr/>
    </dgm:pt>
    <dgm:pt modelId="{8F0CA2A6-2A27-44DB-9933-B25ABC864358}" type="pres">
      <dgm:prSet presAssocID="{331A81EA-2692-475E-BFF6-33DA6D3A1A35}" presName="horz1" presStyleCnt="0"/>
      <dgm:spPr/>
    </dgm:pt>
    <dgm:pt modelId="{A109E49E-0D35-49A5-B9B3-E36B2156A71D}" type="pres">
      <dgm:prSet presAssocID="{331A81EA-2692-475E-BFF6-33DA6D3A1A35}" presName="tx1" presStyleLbl="revTx" presStyleIdx="0" presStyleCnt="10"/>
      <dgm:spPr/>
    </dgm:pt>
    <dgm:pt modelId="{1102F3E0-9B55-4BF6-AC55-9B8C1C0E87D1}" type="pres">
      <dgm:prSet presAssocID="{331A81EA-2692-475E-BFF6-33DA6D3A1A35}" presName="vert1" presStyleCnt="0"/>
      <dgm:spPr/>
    </dgm:pt>
    <dgm:pt modelId="{2BEB137E-FA81-48C2-986F-5F8FBA5175FA}" type="pres">
      <dgm:prSet presAssocID="{89BD36D2-0A99-4108-BEB8-733C652349B1}" presName="thickLine" presStyleLbl="alignNode1" presStyleIdx="1" presStyleCnt="10"/>
      <dgm:spPr/>
    </dgm:pt>
    <dgm:pt modelId="{ECD6A96B-3B48-471D-A1F2-F8FA4020D4D9}" type="pres">
      <dgm:prSet presAssocID="{89BD36D2-0A99-4108-BEB8-733C652349B1}" presName="horz1" presStyleCnt="0"/>
      <dgm:spPr/>
    </dgm:pt>
    <dgm:pt modelId="{F8911C50-3E96-4677-A3AC-3D553D50441F}" type="pres">
      <dgm:prSet presAssocID="{89BD36D2-0A99-4108-BEB8-733C652349B1}" presName="tx1" presStyleLbl="revTx" presStyleIdx="1" presStyleCnt="10"/>
      <dgm:spPr/>
    </dgm:pt>
    <dgm:pt modelId="{653C41A7-26E0-4C5E-B5C6-E4DC1BEB6ED7}" type="pres">
      <dgm:prSet presAssocID="{89BD36D2-0A99-4108-BEB8-733C652349B1}" presName="vert1" presStyleCnt="0"/>
      <dgm:spPr/>
    </dgm:pt>
    <dgm:pt modelId="{D1BD21D3-267F-46C2-839E-0AFF3000A407}" type="pres">
      <dgm:prSet presAssocID="{7096E359-C1D3-4343-8A95-F52CC157026A}" presName="thickLine" presStyleLbl="alignNode1" presStyleIdx="2" presStyleCnt="10"/>
      <dgm:spPr/>
    </dgm:pt>
    <dgm:pt modelId="{4D65A66B-F291-4896-A1F1-5D64A886E9C0}" type="pres">
      <dgm:prSet presAssocID="{7096E359-C1D3-4343-8A95-F52CC157026A}" presName="horz1" presStyleCnt="0"/>
      <dgm:spPr/>
    </dgm:pt>
    <dgm:pt modelId="{9ACFB1A0-3343-473D-A97F-9B42D8A64E3F}" type="pres">
      <dgm:prSet presAssocID="{7096E359-C1D3-4343-8A95-F52CC157026A}" presName="tx1" presStyleLbl="revTx" presStyleIdx="2" presStyleCnt="10"/>
      <dgm:spPr/>
    </dgm:pt>
    <dgm:pt modelId="{58D52103-3211-4ECC-BF63-8576CCE8C417}" type="pres">
      <dgm:prSet presAssocID="{7096E359-C1D3-4343-8A95-F52CC157026A}" presName="vert1" presStyleCnt="0"/>
      <dgm:spPr/>
    </dgm:pt>
    <dgm:pt modelId="{B7A0EC8A-F784-4DBE-86BD-ACD10DCDA369}" type="pres">
      <dgm:prSet presAssocID="{4AD761E5-A5F6-4631-864B-EBF188FD1C47}" presName="thickLine" presStyleLbl="alignNode1" presStyleIdx="3" presStyleCnt="10"/>
      <dgm:spPr/>
    </dgm:pt>
    <dgm:pt modelId="{974E7520-3615-4871-BD9F-1A559AD73DF9}" type="pres">
      <dgm:prSet presAssocID="{4AD761E5-A5F6-4631-864B-EBF188FD1C47}" presName="horz1" presStyleCnt="0"/>
      <dgm:spPr/>
    </dgm:pt>
    <dgm:pt modelId="{2F484C39-22C4-477A-A450-448104E07C38}" type="pres">
      <dgm:prSet presAssocID="{4AD761E5-A5F6-4631-864B-EBF188FD1C47}" presName="tx1" presStyleLbl="revTx" presStyleIdx="3" presStyleCnt="10"/>
      <dgm:spPr/>
    </dgm:pt>
    <dgm:pt modelId="{11ECD70C-AC5E-4381-8EA2-52F99269D95E}" type="pres">
      <dgm:prSet presAssocID="{4AD761E5-A5F6-4631-864B-EBF188FD1C47}" presName="vert1" presStyleCnt="0"/>
      <dgm:spPr/>
    </dgm:pt>
    <dgm:pt modelId="{8CE87BD1-9D54-4062-8FA6-A46E9BF1DB5C}" type="pres">
      <dgm:prSet presAssocID="{3BA6DA61-9204-4BE9-BAD1-316AB500189E}" presName="thickLine" presStyleLbl="alignNode1" presStyleIdx="4" presStyleCnt="10"/>
      <dgm:spPr/>
    </dgm:pt>
    <dgm:pt modelId="{17AF7247-6E95-4F41-9186-66AFB959FAEE}" type="pres">
      <dgm:prSet presAssocID="{3BA6DA61-9204-4BE9-BAD1-316AB500189E}" presName="horz1" presStyleCnt="0"/>
      <dgm:spPr/>
    </dgm:pt>
    <dgm:pt modelId="{4D7E88FB-B07B-47EF-B43B-E0F41CE20761}" type="pres">
      <dgm:prSet presAssocID="{3BA6DA61-9204-4BE9-BAD1-316AB500189E}" presName="tx1" presStyleLbl="revTx" presStyleIdx="4" presStyleCnt="10"/>
      <dgm:spPr/>
    </dgm:pt>
    <dgm:pt modelId="{F3E1658B-AD96-421C-BCD8-1B4C82E7E68B}" type="pres">
      <dgm:prSet presAssocID="{3BA6DA61-9204-4BE9-BAD1-316AB500189E}" presName="vert1" presStyleCnt="0"/>
      <dgm:spPr/>
    </dgm:pt>
    <dgm:pt modelId="{3706233B-237F-4B8D-AFF4-1DFE3187CC1B}" type="pres">
      <dgm:prSet presAssocID="{DFBC2AA2-99A4-49F1-A44A-1E768F4A5BDA}" presName="thickLine" presStyleLbl="alignNode1" presStyleIdx="5" presStyleCnt="10"/>
      <dgm:spPr/>
    </dgm:pt>
    <dgm:pt modelId="{4AE1E8EF-7CE1-4A0F-A36F-78031914F75F}" type="pres">
      <dgm:prSet presAssocID="{DFBC2AA2-99A4-49F1-A44A-1E768F4A5BDA}" presName="horz1" presStyleCnt="0"/>
      <dgm:spPr/>
    </dgm:pt>
    <dgm:pt modelId="{04818266-2CA9-462A-AFC3-7E2B20E22292}" type="pres">
      <dgm:prSet presAssocID="{DFBC2AA2-99A4-49F1-A44A-1E768F4A5BDA}" presName="tx1" presStyleLbl="revTx" presStyleIdx="5" presStyleCnt="10"/>
      <dgm:spPr/>
    </dgm:pt>
    <dgm:pt modelId="{78C50934-22EA-4173-BC2D-B3826E660C5D}" type="pres">
      <dgm:prSet presAssocID="{DFBC2AA2-99A4-49F1-A44A-1E768F4A5BDA}" presName="vert1" presStyleCnt="0"/>
      <dgm:spPr/>
    </dgm:pt>
    <dgm:pt modelId="{EC43D8E8-4009-4E6D-8F64-2281F9AE3CCF}" type="pres">
      <dgm:prSet presAssocID="{C2816DE1-36D6-4F09-AEC2-9865AEEBDD3B}" presName="thickLine" presStyleLbl="alignNode1" presStyleIdx="6" presStyleCnt="10"/>
      <dgm:spPr/>
    </dgm:pt>
    <dgm:pt modelId="{29F21BCD-F225-4FF5-8842-73068C458232}" type="pres">
      <dgm:prSet presAssocID="{C2816DE1-36D6-4F09-AEC2-9865AEEBDD3B}" presName="horz1" presStyleCnt="0"/>
      <dgm:spPr/>
    </dgm:pt>
    <dgm:pt modelId="{46AADC89-6B1B-47EA-8705-6A06736B996C}" type="pres">
      <dgm:prSet presAssocID="{C2816DE1-36D6-4F09-AEC2-9865AEEBDD3B}" presName="tx1" presStyleLbl="revTx" presStyleIdx="6" presStyleCnt="10"/>
      <dgm:spPr/>
    </dgm:pt>
    <dgm:pt modelId="{7DDF3E97-90ED-482B-9BFE-57E8D6A6205A}" type="pres">
      <dgm:prSet presAssocID="{C2816DE1-36D6-4F09-AEC2-9865AEEBDD3B}" presName="vert1" presStyleCnt="0"/>
      <dgm:spPr/>
    </dgm:pt>
    <dgm:pt modelId="{ADE55E4E-0CB1-4385-9798-C5D53B1FEA23}" type="pres">
      <dgm:prSet presAssocID="{C61F3BD5-8E29-4686-AF76-FFB147FA6775}" presName="thickLine" presStyleLbl="alignNode1" presStyleIdx="7" presStyleCnt="10"/>
      <dgm:spPr/>
    </dgm:pt>
    <dgm:pt modelId="{7AE36612-E10B-4EE6-B035-888D0BB45AE8}" type="pres">
      <dgm:prSet presAssocID="{C61F3BD5-8E29-4686-AF76-FFB147FA6775}" presName="horz1" presStyleCnt="0"/>
      <dgm:spPr/>
    </dgm:pt>
    <dgm:pt modelId="{60E6801F-1C36-4F9C-9955-06088D017BCF}" type="pres">
      <dgm:prSet presAssocID="{C61F3BD5-8E29-4686-AF76-FFB147FA6775}" presName="tx1" presStyleLbl="revTx" presStyleIdx="7" presStyleCnt="10"/>
      <dgm:spPr/>
    </dgm:pt>
    <dgm:pt modelId="{CFABD17A-3199-4FBD-BE97-24AFD07B157D}" type="pres">
      <dgm:prSet presAssocID="{C61F3BD5-8E29-4686-AF76-FFB147FA6775}" presName="vert1" presStyleCnt="0"/>
      <dgm:spPr/>
    </dgm:pt>
    <dgm:pt modelId="{EBC11283-546D-45E7-A4B5-D0FAC6C19580}" type="pres">
      <dgm:prSet presAssocID="{96CD86AA-AB89-4E27-A6C8-3C7F95C6F9B5}" presName="thickLine" presStyleLbl="alignNode1" presStyleIdx="8" presStyleCnt="10"/>
      <dgm:spPr/>
    </dgm:pt>
    <dgm:pt modelId="{F4044F5A-C308-4334-8B4A-3B41D13217D0}" type="pres">
      <dgm:prSet presAssocID="{96CD86AA-AB89-4E27-A6C8-3C7F95C6F9B5}" presName="horz1" presStyleCnt="0"/>
      <dgm:spPr/>
    </dgm:pt>
    <dgm:pt modelId="{FE65F53B-E02D-433B-BCCA-375040C30DF0}" type="pres">
      <dgm:prSet presAssocID="{96CD86AA-AB89-4E27-A6C8-3C7F95C6F9B5}" presName="tx1" presStyleLbl="revTx" presStyleIdx="8" presStyleCnt="10"/>
      <dgm:spPr/>
    </dgm:pt>
    <dgm:pt modelId="{0B0F15C8-32FD-4AF8-B9F9-A93D7BF05267}" type="pres">
      <dgm:prSet presAssocID="{96CD86AA-AB89-4E27-A6C8-3C7F95C6F9B5}" presName="vert1" presStyleCnt="0"/>
      <dgm:spPr/>
    </dgm:pt>
    <dgm:pt modelId="{638B1AFA-C4A9-4C04-BA92-4BEE9C9C9E31}" type="pres">
      <dgm:prSet presAssocID="{F80FEF1D-6D68-4A2A-ADA5-B76DD41D01C1}" presName="thickLine" presStyleLbl="alignNode1" presStyleIdx="9" presStyleCnt="10"/>
      <dgm:spPr/>
    </dgm:pt>
    <dgm:pt modelId="{2D3C6D3F-6CF4-42D9-A4BE-61373DF4AC0D}" type="pres">
      <dgm:prSet presAssocID="{F80FEF1D-6D68-4A2A-ADA5-B76DD41D01C1}" presName="horz1" presStyleCnt="0"/>
      <dgm:spPr/>
    </dgm:pt>
    <dgm:pt modelId="{99495B3A-3005-41B8-97B2-ED1D64702DF6}" type="pres">
      <dgm:prSet presAssocID="{F80FEF1D-6D68-4A2A-ADA5-B76DD41D01C1}" presName="tx1" presStyleLbl="revTx" presStyleIdx="9" presStyleCnt="10"/>
      <dgm:spPr/>
    </dgm:pt>
    <dgm:pt modelId="{05F100A7-3C82-40E9-AB22-203EC13F4A46}" type="pres">
      <dgm:prSet presAssocID="{F80FEF1D-6D68-4A2A-ADA5-B76DD41D01C1}" presName="vert1" presStyleCnt="0"/>
      <dgm:spPr/>
    </dgm:pt>
  </dgm:ptLst>
  <dgm:cxnLst>
    <dgm:cxn modelId="{28AD5C00-2E03-4CEC-9650-0763C18F60FF}" srcId="{D8F00D31-C4A4-43EA-9AD1-B1E29E3FFC03}" destId="{96CD86AA-AB89-4E27-A6C8-3C7F95C6F9B5}" srcOrd="8" destOrd="0" parTransId="{632F56F6-C2F0-4BA1-9239-D83323C8C231}" sibTransId="{16D72650-1D0A-4FA5-92BA-D79F80BD4302}"/>
    <dgm:cxn modelId="{17C4FA04-626F-4086-A5E8-3ACB9C73AB19}" srcId="{D8F00D31-C4A4-43EA-9AD1-B1E29E3FFC03}" destId="{F80FEF1D-6D68-4A2A-ADA5-B76DD41D01C1}" srcOrd="9" destOrd="0" parTransId="{BD518B20-B26E-4290-AB31-930282A836FC}" sibTransId="{086C92E3-2AD8-4A92-9A0B-8358619A8987}"/>
    <dgm:cxn modelId="{11324D06-9AC4-432B-937B-EE4EEF6293DE}" type="presOf" srcId="{C61F3BD5-8E29-4686-AF76-FFB147FA6775}" destId="{60E6801F-1C36-4F9C-9955-06088D017BCF}" srcOrd="0" destOrd="0" presId="urn:microsoft.com/office/officeart/2008/layout/LinedList"/>
    <dgm:cxn modelId="{D0835B0F-C9D8-4A51-A728-FA8DB8322556}" srcId="{D8F00D31-C4A4-43EA-9AD1-B1E29E3FFC03}" destId="{C61F3BD5-8E29-4686-AF76-FFB147FA6775}" srcOrd="7" destOrd="0" parTransId="{5F900F05-C866-4046-857C-9298E99D27F0}" sibTransId="{E531B1A3-2382-4A0A-AC39-A8C80E9D7E70}"/>
    <dgm:cxn modelId="{CA043327-AA48-4698-B2DC-D0D56A8926C2}" type="presOf" srcId="{D8F00D31-C4A4-43EA-9AD1-B1E29E3FFC03}" destId="{58828AE9-83B0-4349-AD6C-ED384F2633A2}" srcOrd="0" destOrd="0" presId="urn:microsoft.com/office/officeart/2008/layout/LinedList"/>
    <dgm:cxn modelId="{2F596128-2C6C-4C2F-8FE0-607FEB6BCC6A}" srcId="{D8F00D31-C4A4-43EA-9AD1-B1E29E3FFC03}" destId="{331A81EA-2692-475E-BFF6-33DA6D3A1A35}" srcOrd="0" destOrd="0" parTransId="{80B0E6BE-CD46-4F57-B4DA-35CAAEC275D8}" sibTransId="{33199F61-70A4-44BF-AA3E-144D3ABC0B42}"/>
    <dgm:cxn modelId="{AFA6F42C-EC12-4AC2-8833-B2D0AD63ACD6}" type="presOf" srcId="{7096E359-C1D3-4343-8A95-F52CC157026A}" destId="{9ACFB1A0-3343-473D-A97F-9B42D8A64E3F}" srcOrd="0" destOrd="0" presId="urn:microsoft.com/office/officeart/2008/layout/LinedList"/>
    <dgm:cxn modelId="{4B0E2230-C050-4D3B-A64E-A3B44A775C34}" type="presOf" srcId="{331A81EA-2692-475E-BFF6-33DA6D3A1A35}" destId="{A109E49E-0D35-49A5-B9B3-E36B2156A71D}" srcOrd="0" destOrd="0" presId="urn:microsoft.com/office/officeart/2008/layout/LinedList"/>
    <dgm:cxn modelId="{7B6F4A39-A22D-45EF-9503-14BF7B1E2389}" srcId="{D8F00D31-C4A4-43EA-9AD1-B1E29E3FFC03}" destId="{C2816DE1-36D6-4F09-AEC2-9865AEEBDD3B}" srcOrd="6" destOrd="0" parTransId="{2ED50618-8F6E-4D00-9532-376E2604A167}" sibTransId="{04C496C1-FDFC-4015-8238-16BF984A2285}"/>
    <dgm:cxn modelId="{307B0567-AA41-47FA-92FC-EA54F0E88EE3}" srcId="{D8F00D31-C4A4-43EA-9AD1-B1E29E3FFC03}" destId="{DFBC2AA2-99A4-49F1-A44A-1E768F4A5BDA}" srcOrd="5" destOrd="0" parTransId="{A973B43D-AD33-4579-BC78-59A7CB5EEBD5}" sibTransId="{EC8998D3-00A3-4AA3-A78D-E5490AE37EAB}"/>
    <dgm:cxn modelId="{884B0568-C720-4EC3-9849-310C2999F855}" srcId="{D8F00D31-C4A4-43EA-9AD1-B1E29E3FFC03}" destId="{4AD761E5-A5F6-4631-864B-EBF188FD1C47}" srcOrd="3" destOrd="0" parTransId="{43C34CAB-A45E-44CF-9FC5-901375872E96}" sibTransId="{F3F09181-4CBD-4A0F-A2F2-B3AE77E9C517}"/>
    <dgm:cxn modelId="{D418804C-562C-4113-9C81-7B938236CD72}" srcId="{D8F00D31-C4A4-43EA-9AD1-B1E29E3FFC03}" destId="{7096E359-C1D3-4343-8A95-F52CC157026A}" srcOrd="2" destOrd="0" parTransId="{DE1F9143-702D-4B81-BF89-B9AE8B0C5174}" sibTransId="{124E9665-5B6B-4DBE-9F94-A8B1EE77BAE9}"/>
    <dgm:cxn modelId="{028FE378-F50E-4F1E-9F86-961344D118BE}" type="presOf" srcId="{96CD86AA-AB89-4E27-A6C8-3C7F95C6F9B5}" destId="{FE65F53B-E02D-433B-BCCA-375040C30DF0}" srcOrd="0" destOrd="0" presId="urn:microsoft.com/office/officeart/2008/layout/LinedList"/>
    <dgm:cxn modelId="{89E09486-3F2D-4BB8-8CB7-5F6A07D62430}" type="presOf" srcId="{4AD761E5-A5F6-4631-864B-EBF188FD1C47}" destId="{2F484C39-22C4-477A-A450-448104E07C38}" srcOrd="0" destOrd="0" presId="urn:microsoft.com/office/officeart/2008/layout/LinedList"/>
    <dgm:cxn modelId="{45F063C2-62D7-4ADC-8EB1-D5FC39519297}" type="presOf" srcId="{F80FEF1D-6D68-4A2A-ADA5-B76DD41D01C1}" destId="{99495B3A-3005-41B8-97B2-ED1D64702DF6}" srcOrd="0" destOrd="0" presId="urn:microsoft.com/office/officeart/2008/layout/LinedList"/>
    <dgm:cxn modelId="{9E1CD2C2-ED2D-4EE5-B0E6-A8EB42AF3C20}" srcId="{D8F00D31-C4A4-43EA-9AD1-B1E29E3FFC03}" destId="{3BA6DA61-9204-4BE9-BAD1-316AB500189E}" srcOrd="4" destOrd="0" parTransId="{5395A8FB-7132-4D4D-A638-7C3D7AA66D36}" sibTransId="{109DB0F3-8D4D-4AB7-BBE0-54A39CAAD1FC}"/>
    <dgm:cxn modelId="{803C26C7-0ECD-44C9-A849-96281DB95F83}" type="presOf" srcId="{3BA6DA61-9204-4BE9-BAD1-316AB500189E}" destId="{4D7E88FB-B07B-47EF-B43B-E0F41CE20761}" srcOrd="0" destOrd="0" presId="urn:microsoft.com/office/officeart/2008/layout/LinedList"/>
    <dgm:cxn modelId="{1490D8C7-5E2D-4888-BA19-A7F1B09F0788}" type="presOf" srcId="{DFBC2AA2-99A4-49F1-A44A-1E768F4A5BDA}" destId="{04818266-2CA9-462A-AFC3-7E2B20E22292}" srcOrd="0" destOrd="0" presId="urn:microsoft.com/office/officeart/2008/layout/LinedList"/>
    <dgm:cxn modelId="{954394D5-258C-4F8A-9203-16FE51232052}" type="presOf" srcId="{C2816DE1-36D6-4F09-AEC2-9865AEEBDD3B}" destId="{46AADC89-6B1B-47EA-8705-6A06736B996C}" srcOrd="0" destOrd="0" presId="urn:microsoft.com/office/officeart/2008/layout/LinedList"/>
    <dgm:cxn modelId="{6401E2E7-A132-4068-80C6-5E90DBC4E413}" type="presOf" srcId="{89BD36D2-0A99-4108-BEB8-733C652349B1}" destId="{F8911C50-3E96-4677-A3AC-3D553D50441F}" srcOrd="0" destOrd="0" presId="urn:microsoft.com/office/officeart/2008/layout/LinedList"/>
    <dgm:cxn modelId="{669B7EF1-657F-4454-BEEA-77DB6795CEFF}" srcId="{D8F00D31-C4A4-43EA-9AD1-B1E29E3FFC03}" destId="{89BD36D2-0A99-4108-BEB8-733C652349B1}" srcOrd="1" destOrd="0" parTransId="{978D70CA-32B1-4C65-9BF8-1734B1E46027}" sibTransId="{41DE94C0-04E4-4667-B8A4-8937C562A53F}"/>
    <dgm:cxn modelId="{350D03CA-E0C7-426B-A8F5-02E5350CE04A}" type="presParOf" srcId="{58828AE9-83B0-4349-AD6C-ED384F2633A2}" destId="{C0363DE0-5C93-45D6-94CC-743E640F6ED1}" srcOrd="0" destOrd="0" presId="urn:microsoft.com/office/officeart/2008/layout/LinedList"/>
    <dgm:cxn modelId="{EF62306A-D982-44BD-B207-C5BBBC2A883D}" type="presParOf" srcId="{58828AE9-83B0-4349-AD6C-ED384F2633A2}" destId="{8F0CA2A6-2A27-44DB-9933-B25ABC864358}" srcOrd="1" destOrd="0" presId="urn:microsoft.com/office/officeart/2008/layout/LinedList"/>
    <dgm:cxn modelId="{014600D3-645F-47DA-98BD-2E2AB532260B}" type="presParOf" srcId="{8F0CA2A6-2A27-44DB-9933-B25ABC864358}" destId="{A109E49E-0D35-49A5-B9B3-E36B2156A71D}" srcOrd="0" destOrd="0" presId="urn:microsoft.com/office/officeart/2008/layout/LinedList"/>
    <dgm:cxn modelId="{26995A32-D70E-4E1B-8E4C-9D19E6D9C452}" type="presParOf" srcId="{8F0CA2A6-2A27-44DB-9933-B25ABC864358}" destId="{1102F3E0-9B55-4BF6-AC55-9B8C1C0E87D1}" srcOrd="1" destOrd="0" presId="urn:microsoft.com/office/officeart/2008/layout/LinedList"/>
    <dgm:cxn modelId="{B806AB0A-DDC7-459B-B6E5-964129CCF072}" type="presParOf" srcId="{58828AE9-83B0-4349-AD6C-ED384F2633A2}" destId="{2BEB137E-FA81-48C2-986F-5F8FBA5175FA}" srcOrd="2" destOrd="0" presId="urn:microsoft.com/office/officeart/2008/layout/LinedList"/>
    <dgm:cxn modelId="{6A1CF5D0-8534-4B1B-A75A-E1EF3B2C41E3}" type="presParOf" srcId="{58828AE9-83B0-4349-AD6C-ED384F2633A2}" destId="{ECD6A96B-3B48-471D-A1F2-F8FA4020D4D9}" srcOrd="3" destOrd="0" presId="urn:microsoft.com/office/officeart/2008/layout/LinedList"/>
    <dgm:cxn modelId="{2D0D9F71-DFEB-4D12-8806-0B7B53D10E64}" type="presParOf" srcId="{ECD6A96B-3B48-471D-A1F2-F8FA4020D4D9}" destId="{F8911C50-3E96-4677-A3AC-3D553D50441F}" srcOrd="0" destOrd="0" presId="urn:microsoft.com/office/officeart/2008/layout/LinedList"/>
    <dgm:cxn modelId="{40262AA3-F965-495B-8C82-02D4A838A45F}" type="presParOf" srcId="{ECD6A96B-3B48-471D-A1F2-F8FA4020D4D9}" destId="{653C41A7-26E0-4C5E-B5C6-E4DC1BEB6ED7}" srcOrd="1" destOrd="0" presId="urn:microsoft.com/office/officeart/2008/layout/LinedList"/>
    <dgm:cxn modelId="{A1B01138-344B-4FDB-92F2-92C2458EBCB7}" type="presParOf" srcId="{58828AE9-83B0-4349-AD6C-ED384F2633A2}" destId="{D1BD21D3-267F-46C2-839E-0AFF3000A407}" srcOrd="4" destOrd="0" presId="urn:microsoft.com/office/officeart/2008/layout/LinedList"/>
    <dgm:cxn modelId="{BE89CA7D-2E83-497E-A130-84F6BCE9318F}" type="presParOf" srcId="{58828AE9-83B0-4349-AD6C-ED384F2633A2}" destId="{4D65A66B-F291-4896-A1F1-5D64A886E9C0}" srcOrd="5" destOrd="0" presId="urn:microsoft.com/office/officeart/2008/layout/LinedList"/>
    <dgm:cxn modelId="{8A60AD0D-DC39-46F1-8262-117959C2C445}" type="presParOf" srcId="{4D65A66B-F291-4896-A1F1-5D64A886E9C0}" destId="{9ACFB1A0-3343-473D-A97F-9B42D8A64E3F}" srcOrd="0" destOrd="0" presId="urn:microsoft.com/office/officeart/2008/layout/LinedList"/>
    <dgm:cxn modelId="{E40908C9-84F2-4394-8B2D-0F7810EB35C2}" type="presParOf" srcId="{4D65A66B-F291-4896-A1F1-5D64A886E9C0}" destId="{58D52103-3211-4ECC-BF63-8576CCE8C417}" srcOrd="1" destOrd="0" presId="urn:microsoft.com/office/officeart/2008/layout/LinedList"/>
    <dgm:cxn modelId="{A79D1119-58ED-4448-89EF-58502CCBD54B}" type="presParOf" srcId="{58828AE9-83B0-4349-AD6C-ED384F2633A2}" destId="{B7A0EC8A-F784-4DBE-86BD-ACD10DCDA369}" srcOrd="6" destOrd="0" presId="urn:microsoft.com/office/officeart/2008/layout/LinedList"/>
    <dgm:cxn modelId="{49FA73D1-6B02-43CB-A0B8-3E70075EA4E1}" type="presParOf" srcId="{58828AE9-83B0-4349-AD6C-ED384F2633A2}" destId="{974E7520-3615-4871-BD9F-1A559AD73DF9}" srcOrd="7" destOrd="0" presId="urn:microsoft.com/office/officeart/2008/layout/LinedList"/>
    <dgm:cxn modelId="{02213E42-AE0E-4AE8-B717-137503B845DE}" type="presParOf" srcId="{974E7520-3615-4871-BD9F-1A559AD73DF9}" destId="{2F484C39-22C4-477A-A450-448104E07C38}" srcOrd="0" destOrd="0" presId="urn:microsoft.com/office/officeart/2008/layout/LinedList"/>
    <dgm:cxn modelId="{16354F36-CA27-4300-A07F-046580FC1FAA}" type="presParOf" srcId="{974E7520-3615-4871-BD9F-1A559AD73DF9}" destId="{11ECD70C-AC5E-4381-8EA2-52F99269D95E}" srcOrd="1" destOrd="0" presId="urn:microsoft.com/office/officeart/2008/layout/LinedList"/>
    <dgm:cxn modelId="{BC9349D1-DAFB-47FC-B072-13646D525300}" type="presParOf" srcId="{58828AE9-83B0-4349-AD6C-ED384F2633A2}" destId="{8CE87BD1-9D54-4062-8FA6-A46E9BF1DB5C}" srcOrd="8" destOrd="0" presId="urn:microsoft.com/office/officeart/2008/layout/LinedList"/>
    <dgm:cxn modelId="{638308A9-4279-4110-997D-C79ED6409143}" type="presParOf" srcId="{58828AE9-83B0-4349-AD6C-ED384F2633A2}" destId="{17AF7247-6E95-4F41-9186-66AFB959FAEE}" srcOrd="9" destOrd="0" presId="urn:microsoft.com/office/officeart/2008/layout/LinedList"/>
    <dgm:cxn modelId="{13427797-BAB2-4F9A-9BD5-E718AF135553}" type="presParOf" srcId="{17AF7247-6E95-4F41-9186-66AFB959FAEE}" destId="{4D7E88FB-B07B-47EF-B43B-E0F41CE20761}" srcOrd="0" destOrd="0" presId="urn:microsoft.com/office/officeart/2008/layout/LinedList"/>
    <dgm:cxn modelId="{30315E00-8C25-4E9B-B923-B91AE7FD3B41}" type="presParOf" srcId="{17AF7247-6E95-4F41-9186-66AFB959FAEE}" destId="{F3E1658B-AD96-421C-BCD8-1B4C82E7E68B}" srcOrd="1" destOrd="0" presId="urn:microsoft.com/office/officeart/2008/layout/LinedList"/>
    <dgm:cxn modelId="{BEEB7852-7CE6-4514-B75B-86DA9C174061}" type="presParOf" srcId="{58828AE9-83B0-4349-AD6C-ED384F2633A2}" destId="{3706233B-237F-4B8D-AFF4-1DFE3187CC1B}" srcOrd="10" destOrd="0" presId="urn:microsoft.com/office/officeart/2008/layout/LinedList"/>
    <dgm:cxn modelId="{6A268AD0-646D-4F06-ACF4-3E21954E72A4}" type="presParOf" srcId="{58828AE9-83B0-4349-AD6C-ED384F2633A2}" destId="{4AE1E8EF-7CE1-4A0F-A36F-78031914F75F}" srcOrd="11" destOrd="0" presId="urn:microsoft.com/office/officeart/2008/layout/LinedList"/>
    <dgm:cxn modelId="{16B6AA77-D095-4FE9-8C05-DB0D67C4CF60}" type="presParOf" srcId="{4AE1E8EF-7CE1-4A0F-A36F-78031914F75F}" destId="{04818266-2CA9-462A-AFC3-7E2B20E22292}" srcOrd="0" destOrd="0" presId="urn:microsoft.com/office/officeart/2008/layout/LinedList"/>
    <dgm:cxn modelId="{16B85CB3-27AD-4036-893A-F1BC440A5CAD}" type="presParOf" srcId="{4AE1E8EF-7CE1-4A0F-A36F-78031914F75F}" destId="{78C50934-22EA-4173-BC2D-B3826E660C5D}" srcOrd="1" destOrd="0" presId="urn:microsoft.com/office/officeart/2008/layout/LinedList"/>
    <dgm:cxn modelId="{838248D3-6A1E-4F51-A535-659178CB7E88}" type="presParOf" srcId="{58828AE9-83B0-4349-AD6C-ED384F2633A2}" destId="{EC43D8E8-4009-4E6D-8F64-2281F9AE3CCF}" srcOrd="12" destOrd="0" presId="urn:microsoft.com/office/officeart/2008/layout/LinedList"/>
    <dgm:cxn modelId="{89D8FD25-D7AE-4681-AC69-40D8E7C0873B}" type="presParOf" srcId="{58828AE9-83B0-4349-AD6C-ED384F2633A2}" destId="{29F21BCD-F225-4FF5-8842-73068C458232}" srcOrd="13" destOrd="0" presId="urn:microsoft.com/office/officeart/2008/layout/LinedList"/>
    <dgm:cxn modelId="{668E3BA8-5CEA-4A84-B0A0-776AAD23FA48}" type="presParOf" srcId="{29F21BCD-F225-4FF5-8842-73068C458232}" destId="{46AADC89-6B1B-47EA-8705-6A06736B996C}" srcOrd="0" destOrd="0" presId="urn:microsoft.com/office/officeart/2008/layout/LinedList"/>
    <dgm:cxn modelId="{9A8E08B9-A544-4739-B535-F107889126F2}" type="presParOf" srcId="{29F21BCD-F225-4FF5-8842-73068C458232}" destId="{7DDF3E97-90ED-482B-9BFE-57E8D6A6205A}" srcOrd="1" destOrd="0" presId="urn:microsoft.com/office/officeart/2008/layout/LinedList"/>
    <dgm:cxn modelId="{28DD7AA6-F6F3-46F4-AE04-49B74513B62A}" type="presParOf" srcId="{58828AE9-83B0-4349-AD6C-ED384F2633A2}" destId="{ADE55E4E-0CB1-4385-9798-C5D53B1FEA23}" srcOrd="14" destOrd="0" presId="urn:microsoft.com/office/officeart/2008/layout/LinedList"/>
    <dgm:cxn modelId="{D3788634-1A3B-4E95-883C-2B7654CCED20}" type="presParOf" srcId="{58828AE9-83B0-4349-AD6C-ED384F2633A2}" destId="{7AE36612-E10B-4EE6-B035-888D0BB45AE8}" srcOrd="15" destOrd="0" presId="urn:microsoft.com/office/officeart/2008/layout/LinedList"/>
    <dgm:cxn modelId="{677A1F94-01AB-46E3-B6C1-91D7C8A54985}" type="presParOf" srcId="{7AE36612-E10B-4EE6-B035-888D0BB45AE8}" destId="{60E6801F-1C36-4F9C-9955-06088D017BCF}" srcOrd="0" destOrd="0" presId="urn:microsoft.com/office/officeart/2008/layout/LinedList"/>
    <dgm:cxn modelId="{7D98C02A-B08D-4003-A3EB-2F086861E1D5}" type="presParOf" srcId="{7AE36612-E10B-4EE6-B035-888D0BB45AE8}" destId="{CFABD17A-3199-4FBD-BE97-24AFD07B157D}" srcOrd="1" destOrd="0" presId="urn:microsoft.com/office/officeart/2008/layout/LinedList"/>
    <dgm:cxn modelId="{4761F345-6B5E-48A6-8B51-AAC15CB2E759}" type="presParOf" srcId="{58828AE9-83B0-4349-AD6C-ED384F2633A2}" destId="{EBC11283-546D-45E7-A4B5-D0FAC6C19580}" srcOrd="16" destOrd="0" presId="urn:microsoft.com/office/officeart/2008/layout/LinedList"/>
    <dgm:cxn modelId="{E93EFED5-9C92-464B-B4AB-5AD1F60C9E16}" type="presParOf" srcId="{58828AE9-83B0-4349-AD6C-ED384F2633A2}" destId="{F4044F5A-C308-4334-8B4A-3B41D13217D0}" srcOrd="17" destOrd="0" presId="urn:microsoft.com/office/officeart/2008/layout/LinedList"/>
    <dgm:cxn modelId="{050F5D15-ED5C-402E-B2E4-CF1132CF95AE}" type="presParOf" srcId="{F4044F5A-C308-4334-8B4A-3B41D13217D0}" destId="{FE65F53B-E02D-433B-BCCA-375040C30DF0}" srcOrd="0" destOrd="0" presId="urn:microsoft.com/office/officeart/2008/layout/LinedList"/>
    <dgm:cxn modelId="{B083AC62-B914-4A6D-91DB-ED0AF1AB1358}" type="presParOf" srcId="{F4044F5A-C308-4334-8B4A-3B41D13217D0}" destId="{0B0F15C8-32FD-4AF8-B9F9-A93D7BF05267}" srcOrd="1" destOrd="0" presId="urn:microsoft.com/office/officeart/2008/layout/LinedList"/>
    <dgm:cxn modelId="{B5D227B2-F294-4630-A570-56CEFF32DF47}" type="presParOf" srcId="{58828AE9-83B0-4349-AD6C-ED384F2633A2}" destId="{638B1AFA-C4A9-4C04-BA92-4BEE9C9C9E31}" srcOrd="18" destOrd="0" presId="urn:microsoft.com/office/officeart/2008/layout/LinedList"/>
    <dgm:cxn modelId="{6964F2F7-56FE-4AF3-B10A-CF7DCD23FDAD}" type="presParOf" srcId="{58828AE9-83B0-4349-AD6C-ED384F2633A2}" destId="{2D3C6D3F-6CF4-42D9-A4BE-61373DF4AC0D}" srcOrd="19" destOrd="0" presId="urn:microsoft.com/office/officeart/2008/layout/LinedList"/>
    <dgm:cxn modelId="{A052A0E2-9546-41E4-AEFB-9EEE5C1D8E5C}" type="presParOf" srcId="{2D3C6D3F-6CF4-42D9-A4BE-61373DF4AC0D}" destId="{99495B3A-3005-41B8-97B2-ED1D64702DF6}" srcOrd="0" destOrd="0" presId="urn:microsoft.com/office/officeart/2008/layout/LinedList"/>
    <dgm:cxn modelId="{8D099B36-66A9-4E3B-B835-6D8A9D8D3701}" type="presParOf" srcId="{2D3C6D3F-6CF4-42D9-A4BE-61373DF4AC0D}" destId="{05F100A7-3C82-40E9-AB22-203EC13F4A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65E0FD-7129-429F-A8B7-A1374519E090}" type="doc">
      <dgm:prSet loTypeId="urn:microsoft.com/office/officeart/2005/8/layout/pList1" loCatId="list" qsTypeId="urn:microsoft.com/office/officeart/2005/8/quickstyle/3d1" qsCatId="3D" csTypeId="urn:microsoft.com/office/officeart/2005/8/colors/colorful2" csCatId="colorful" phldr="1"/>
      <dgm:spPr/>
      <dgm:t>
        <a:bodyPr/>
        <a:lstStyle/>
        <a:p>
          <a:endParaRPr lang="en-US"/>
        </a:p>
      </dgm:t>
    </dgm:pt>
    <dgm:pt modelId="{3EDD5575-B9BA-4DCE-91FF-517AFB78DB12}">
      <dgm:prSet phldrT="[Text]" custT="1"/>
      <dgm:spPr/>
      <dgm:t>
        <a:bodyPr/>
        <a:lstStyle/>
        <a:p>
          <a:r>
            <a:rPr lang="en-US" sz="2400" dirty="0"/>
            <a:t>Notebook</a:t>
          </a:r>
        </a:p>
      </dgm:t>
    </dgm:pt>
    <dgm:pt modelId="{A36663C6-E50A-4915-A779-95A0A62A4C1E}" type="parTrans" cxnId="{71CCAC56-6448-41CF-8EFE-1519FE31BABE}">
      <dgm:prSet/>
      <dgm:spPr/>
      <dgm:t>
        <a:bodyPr/>
        <a:lstStyle/>
        <a:p>
          <a:endParaRPr lang="en-US" sz="1200"/>
        </a:p>
      </dgm:t>
    </dgm:pt>
    <dgm:pt modelId="{B3C0466E-1B09-4B93-AF99-3738D1E88422}" type="sibTrans" cxnId="{71CCAC56-6448-41CF-8EFE-1519FE31BABE}">
      <dgm:prSet/>
      <dgm:spPr/>
      <dgm:t>
        <a:bodyPr/>
        <a:lstStyle/>
        <a:p>
          <a:endParaRPr lang="en-US" sz="1200"/>
        </a:p>
      </dgm:t>
    </dgm:pt>
    <dgm:pt modelId="{D1A3315D-EC08-48E3-8AC8-3417C9A43CF8}">
      <dgm:prSet phldrT="[Text]" custT="1"/>
      <dgm:spPr/>
      <dgm:t>
        <a:bodyPr/>
        <a:lstStyle/>
        <a:p>
          <a:r>
            <a:rPr lang="en-US" sz="2400" dirty="0"/>
            <a:t>Prioritize tasks</a:t>
          </a:r>
        </a:p>
      </dgm:t>
    </dgm:pt>
    <dgm:pt modelId="{0DF45F49-0CDC-4FAD-A5F8-50F8DB50DF96}" type="parTrans" cxnId="{DD01B527-77B4-4209-AF29-D1A48DBEC7ED}">
      <dgm:prSet/>
      <dgm:spPr/>
      <dgm:t>
        <a:bodyPr/>
        <a:lstStyle/>
        <a:p>
          <a:endParaRPr lang="en-US" sz="1200"/>
        </a:p>
      </dgm:t>
    </dgm:pt>
    <dgm:pt modelId="{0C030BD3-F6ED-41FA-B723-224855601B1A}" type="sibTrans" cxnId="{DD01B527-77B4-4209-AF29-D1A48DBEC7ED}">
      <dgm:prSet/>
      <dgm:spPr/>
      <dgm:t>
        <a:bodyPr/>
        <a:lstStyle/>
        <a:p>
          <a:endParaRPr lang="en-US" sz="1200"/>
        </a:p>
      </dgm:t>
    </dgm:pt>
    <dgm:pt modelId="{F5917D74-B906-42C3-825A-AA484D80481B}">
      <dgm:prSet phldrT="[Text]" custT="1"/>
      <dgm:spPr/>
      <dgm:t>
        <a:bodyPr/>
        <a:lstStyle/>
        <a:p>
          <a:r>
            <a:rPr lang="en-US" sz="2400" dirty="0"/>
            <a:t>Cross off completed items</a:t>
          </a:r>
        </a:p>
      </dgm:t>
    </dgm:pt>
    <dgm:pt modelId="{1AE5D679-D1DA-466F-8417-0BB138F8230D}" type="parTrans" cxnId="{1F65A697-77A2-492A-8AC6-E3818EC4A3ED}">
      <dgm:prSet/>
      <dgm:spPr/>
      <dgm:t>
        <a:bodyPr/>
        <a:lstStyle/>
        <a:p>
          <a:endParaRPr lang="en-US" sz="1200"/>
        </a:p>
      </dgm:t>
    </dgm:pt>
    <dgm:pt modelId="{0148562F-2920-408B-9E3D-E8C2908E7085}" type="sibTrans" cxnId="{1F65A697-77A2-492A-8AC6-E3818EC4A3ED}">
      <dgm:prSet/>
      <dgm:spPr/>
      <dgm:t>
        <a:bodyPr/>
        <a:lstStyle/>
        <a:p>
          <a:endParaRPr lang="en-US" sz="1200"/>
        </a:p>
      </dgm:t>
    </dgm:pt>
    <dgm:pt modelId="{36B0C55F-AABC-4638-B2C2-4F2D11C25B84}">
      <dgm:prSet phldrT="[Text]" custT="1"/>
      <dgm:spPr/>
      <dgm:t>
        <a:bodyPr/>
        <a:lstStyle/>
        <a:p>
          <a:r>
            <a:rPr lang="en-US" sz="2400" dirty="0"/>
            <a:t>Carry over unfinished tasks</a:t>
          </a:r>
        </a:p>
      </dgm:t>
    </dgm:pt>
    <dgm:pt modelId="{C9B6BB81-AA18-442F-A952-721DCF808B46}" type="parTrans" cxnId="{CDA84CC1-8D7D-4221-BBBA-50EF028C206E}">
      <dgm:prSet/>
      <dgm:spPr/>
      <dgm:t>
        <a:bodyPr/>
        <a:lstStyle/>
        <a:p>
          <a:endParaRPr lang="en-US" sz="1200"/>
        </a:p>
      </dgm:t>
    </dgm:pt>
    <dgm:pt modelId="{B6E583B6-F29A-4492-A8A0-78DDF45A17E6}" type="sibTrans" cxnId="{CDA84CC1-8D7D-4221-BBBA-50EF028C206E}">
      <dgm:prSet/>
      <dgm:spPr/>
      <dgm:t>
        <a:bodyPr/>
        <a:lstStyle/>
        <a:p>
          <a:endParaRPr lang="en-US" sz="1200"/>
        </a:p>
      </dgm:t>
    </dgm:pt>
    <dgm:pt modelId="{10CDE48A-994B-42C1-9677-AE26E3B220A4}" type="pres">
      <dgm:prSet presAssocID="{EF65E0FD-7129-429F-A8B7-A1374519E090}" presName="Name0" presStyleCnt="0">
        <dgm:presLayoutVars>
          <dgm:dir/>
          <dgm:resizeHandles val="exact"/>
        </dgm:presLayoutVars>
      </dgm:prSet>
      <dgm:spPr/>
    </dgm:pt>
    <dgm:pt modelId="{ACA03A76-F6BA-4426-8E42-D46EE0092C5D}" type="pres">
      <dgm:prSet presAssocID="{3EDD5575-B9BA-4DCE-91FF-517AFB78DB12}" presName="compNode" presStyleCnt="0"/>
      <dgm:spPr/>
    </dgm:pt>
    <dgm:pt modelId="{902A11F0-7114-483E-BC5C-34BF2D301EA7}" type="pres">
      <dgm:prSet presAssocID="{3EDD5575-B9BA-4DCE-91FF-517AFB78DB12}" presName="pictRect" presStyleLbl="node1" presStyleIdx="0" presStyleCnt="4"/>
      <dgm:spPr/>
    </dgm:pt>
    <dgm:pt modelId="{95C8575C-FB0F-4D1A-8AC3-FC4DCAAF9BC8}" type="pres">
      <dgm:prSet presAssocID="{3EDD5575-B9BA-4DCE-91FF-517AFB78DB12}" presName="textRect" presStyleLbl="revTx" presStyleIdx="0" presStyleCnt="4">
        <dgm:presLayoutVars>
          <dgm:bulletEnabled val="1"/>
        </dgm:presLayoutVars>
      </dgm:prSet>
      <dgm:spPr/>
    </dgm:pt>
    <dgm:pt modelId="{0AB6AC9E-ADE4-4EBE-B606-C0FC63E6E80E}" type="pres">
      <dgm:prSet presAssocID="{B3C0466E-1B09-4B93-AF99-3738D1E88422}" presName="sibTrans" presStyleLbl="sibTrans2D1" presStyleIdx="0" presStyleCnt="0"/>
      <dgm:spPr/>
    </dgm:pt>
    <dgm:pt modelId="{2BF86BF8-673F-43BC-93CD-516AE6AF8C21}" type="pres">
      <dgm:prSet presAssocID="{D1A3315D-EC08-48E3-8AC8-3417C9A43CF8}" presName="compNode" presStyleCnt="0"/>
      <dgm:spPr/>
    </dgm:pt>
    <dgm:pt modelId="{17409A2D-BAAD-49DD-A8AD-E509B1E4690C}" type="pres">
      <dgm:prSet presAssocID="{D1A3315D-EC08-48E3-8AC8-3417C9A43CF8}" presName="pictRect" presStyleLbl="node1" presStyleIdx="1" presStyleCnt="4"/>
      <dgm:spPr/>
    </dgm:pt>
    <dgm:pt modelId="{B7302018-EE59-4436-AEE4-9AB2B15DF563}" type="pres">
      <dgm:prSet presAssocID="{D1A3315D-EC08-48E3-8AC8-3417C9A43CF8}" presName="textRect" presStyleLbl="revTx" presStyleIdx="1" presStyleCnt="4">
        <dgm:presLayoutVars>
          <dgm:bulletEnabled val="1"/>
        </dgm:presLayoutVars>
      </dgm:prSet>
      <dgm:spPr/>
    </dgm:pt>
    <dgm:pt modelId="{0B0C920C-FAD9-4AF4-95E6-1CC981162509}" type="pres">
      <dgm:prSet presAssocID="{0C030BD3-F6ED-41FA-B723-224855601B1A}" presName="sibTrans" presStyleLbl="sibTrans2D1" presStyleIdx="0" presStyleCnt="0"/>
      <dgm:spPr/>
    </dgm:pt>
    <dgm:pt modelId="{61B11CC7-2BC0-4BCF-B536-2AD1648D1F19}" type="pres">
      <dgm:prSet presAssocID="{F5917D74-B906-42C3-825A-AA484D80481B}" presName="compNode" presStyleCnt="0"/>
      <dgm:spPr/>
    </dgm:pt>
    <dgm:pt modelId="{76684FB4-2F36-4FCB-BAFF-CE8E0BC35D8A}" type="pres">
      <dgm:prSet presAssocID="{F5917D74-B906-42C3-825A-AA484D80481B}" presName="pictRect" presStyleLbl="node1" presStyleIdx="2" presStyleCnt="4"/>
      <dgm:spPr/>
    </dgm:pt>
    <dgm:pt modelId="{88C7554F-F665-4F77-86D4-45A1F83682A4}" type="pres">
      <dgm:prSet presAssocID="{F5917D74-B906-42C3-825A-AA484D80481B}" presName="textRect" presStyleLbl="revTx" presStyleIdx="2" presStyleCnt="4">
        <dgm:presLayoutVars>
          <dgm:bulletEnabled val="1"/>
        </dgm:presLayoutVars>
      </dgm:prSet>
      <dgm:spPr/>
    </dgm:pt>
    <dgm:pt modelId="{1C57732B-74A6-4621-A33B-A7066AF92F53}" type="pres">
      <dgm:prSet presAssocID="{0148562F-2920-408B-9E3D-E8C2908E7085}" presName="sibTrans" presStyleLbl="sibTrans2D1" presStyleIdx="0" presStyleCnt="0"/>
      <dgm:spPr/>
    </dgm:pt>
    <dgm:pt modelId="{25E5F5D4-624B-4A8A-A06E-B9766A8F0196}" type="pres">
      <dgm:prSet presAssocID="{36B0C55F-AABC-4638-B2C2-4F2D11C25B84}" presName="compNode" presStyleCnt="0"/>
      <dgm:spPr/>
    </dgm:pt>
    <dgm:pt modelId="{E0DA5CDE-50D8-49FB-8484-C7CEFED85215}" type="pres">
      <dgm:prSet presAssocID="{36B0C55F-AABC-4638-B2C2-4F2D11C25B84}" presName="pictRect" presStyleLbl="node1" presStyleIdx="3" presStyleCnt="4"/>
      <dgm:spPr/>
    </dgm:pt>
    <dgm:pt modelId="{5C5A9533-33FD-4F4D-953C-8F18CCB1B8C1}" type="pres">
      <dgm:prSet presAssocID="{36B0C55F-AABC-4638-B2C2-4F2D11C25B84}" presName="textRect" presStyleLbl="revTx" presStyleIdx="3" presStyleCnt="4">
        <dgm:presLayoutVars>
          <dgm:bulletEnabled val="1"/>
        </dgm:presLayoutVars>
      </dgm:prSet>
      <dgm:spPr/>
    </dgm:pt>
  </dgm:ptLst>
  <dgm:cxnLst>
    <dgm:cxn modelId="{88E6E721-7E86-4D10-98E4-0B3EB11DF4FC}" type="presOf" srcId="{F5917D74-B906-42C3-825A-AA484D80481B}" destId="{88C7554F-F665-4F77-86D4-45A1F83682A4}" srcOrd="0" destOrd="0" presId="urn:microsoft.com/office/officeart/2005/8/layout/pList1"/>
    <dgm:cxn modelId="{171E4625-6F83-4AF6-A839-91280330E2FC}" type="presOf" srcId="{0148562F-2920-408B-9E3D-E8C2908E7085}" destId="{1C57732B-74A6-4621-A33B-A7066AF92F53}" srcOrd="0" destOrd="0" presId="urn:microsoft.com/office/officeart/2005/8/layout/pList1"/>
    <dgm:cxn modelId="{DD01B527-77B4-4209-AF29-D1A48DBEC7ED}" srcId="{EF65E0FD-7129-429F-A8B7-A1374519E090}" destId="{D1A3315D-EC08-48E3-8AC8-3417C9A43CF8}" srcOrd="1" destOrd="0" parTransId="{0DF45F49-0CDC-4FAD-A5F8-50F8DB50DF96}" sibTransId="{0C030BD3-F6ED-41FA-B723-224855601B1A}"/>
    <dgm:cxn modelId="{D461C639-8D40-4C68-BDDB-A0340DE1F01F}" type="presOf" srcId="{B3C0466E-1B09-4B93-AF99-3738D1E88422}" destId="{0AB6AC9E-ADE4-4EBE-B606-C0FC63E6E80E}" srcOrd="0" destOrd="0" presId="urn:microsoft.com/office/officeart/2005/8/layout/pList1"/>
    <dgm:cxn modelId="{10F8BD42-DD0B-4CB6-9104-C942BC5475CA}" type="presOf" srcId="{3EDD5575-B9BA-4DCE-91FF-517AFB78DB12}" destId="{95C8575C-FB0F-4D1A-8AC3-FC4DCAAF9BC8}" srcOrd="0" destOrd="0" presId="urn:microsoft.com/office/officeart/2005/8/layout/pList1"/>
    <dgm:cxn modelId="{8E54DC4A-C614-47E6-A03C-2FA0639BAEF5}" type="presOf" srcId="{EF65E0FD-7129-429F-A8B7-A1374519E090}" destId="{10CDE48A-994B-42C1-9677-AE26E3B220A4}" srcOrd="0" destOrd="0" presId="urn:microsoft.com/office/officeart/2005/8/layout/pList1"/>
    <dgm:cxn modelId="{71CCAC56-6448-41CF-8EFE-1519FE31BABE}" srcId="{EF65E0FD-7129-429F-A8B7-A1374519E090}" destId="{3EDD5575-B9BA-4DCE-91FF-517AFB78DB12}" srcOrd="0" destOrd="0" parTransId="{A36663C6-E50A-4915-A779-95A0A62A4C1E}" sibTransId="{B3C0466E-1B09-4B93-AF99-3738D1E88422}"/>
    <dgm:cxn modelId="{1F65A697-77A2-492A-8AC6-E3818EC4A3ED}" srcId="{EF65E0FD-7129-429F-A8B7-A1374519E090}" destId="{F5917D74-B906-42C3-825A-AA484D80481B}" srcOrd="2" destOrd="0" parTransId="{1AE5D679-D1DA-466F-8417-0BB138F8230D}" sibTransId="{0148562F-2920-408B-9E3D-E8C2908E7085}"/>
    <dgm:cxn modelId="{CFAB6E9E-1C55-4F1B-8E75-3605C41FEFA5}" type="presOf" srcId="{0C030BD3-F6ED-41FA-B723-224855601B1A}" destId="{0B0C920C-FAD9-4AF4-95E6-1CC981162509}" srcOrd="0" destOrd="0" presId="urn:microsoft.com/office/officeart/2005/8/layout/pList1"/>
    <dgm:cxn modelId="{CDA84CC1-8D7D-4221-BBBA-50EF028C206E}" srcId="{EF65E0FD-7129-429F-A8B7-A1374519E090}" destId="{36B0C55F-AABC-4638-B2C2-4F2D11C25B84}" srcOrd="3" destOrd="0" parTransId="{C9B6BB81-AA18-442F-A952-721DCF808B46}" sibTransId="{B6E583B6-F29A-4492-A8A0-78DDF45A17E6}"/>
    <dgm:cxn modelId="{3BAD82E2-60F6-4898-90BE-26D9784BC97D}" type="presOf" srcId="{D1A3315D-EC08-48E3-8AC8-3417C9A43CF8}" destId="{B7302018-EE59-4436-AEE4-9AB2B15DF563}" srcOrd="0" destOrd="0" presId="urn:microsoft.com/office/officeart/2005/8/layout/pList1"/>
    <dgm:cxn modelId="{2CF7ACE8-1BF9-469B-BE14-73B7BB652950}" type="presOf" srcId="{36B0C55F-AABC-4638-B2C2-4F2D11C25B84}" destId="{5C5A9533-33FD-4F4D-953C-8F18CCB1B8C1}" srcOrd="0" destOrd="0" presId="urn:microsoft.com/office/officeart/2005/8/layout/pList1"/>
    <dgm:cxn modelId="{0FF01A1E-AF51-4504-922A-5CE4CA40C755}" type="presParOf" srcId="{10CDE48A-994B-42C1-9677-AE26E3B220A4}" destId="{ACA03A76-F6BA-4426-8E42-D46EE0092C5D}" srcOrd="0" destOrd="0" presId="urn:microsoft.com/office/officeart/2005/8/layout/pList1"/>
    <dgm:cxn modelId="{F84E870B-5875-4EAA-97E1-DD393CAA925A}" type="presParOf" srcId="{ACA03A76-F6BA-4426-8E42-D46EE0092C5D}" destId="{902A11F0-7114-483E-BC5C-34BF2D301EA7}" srcOrd="0" destOrd="0" presId="urn:microsoft.com/office/officeart/2005/8/layout/pList1"/>
    <dgm:cxn modelId="{B15B9EE4-0A33-42DC-B597-8C7D333C918E}" type="presParOf" srcId="{ACA03A76-F6BA-4426-8E42-D46EE0092C5D}" destId="{95C8575C-FB0F-4D1A-8AC3-FC4DCAAF9BC8}" srcOrd="1" destOrd="0" presId="urn:microsoft.com/office/officeart/2005/8/layout/pList1"/>
    <dgm:cxn modelId="{57B6C113-4565-4795-BA5B-0BD5E52B1C8A}" type="presParOf" srcId="{10CDE48A-994B-42C1-9677-AE26E3B220A4}" destId="{0AB6AC9E-ADE4-4EBE-B606-C0FC63E6E80E}" srcOrd="1" destOrd="0" presId="urn:microsoft.com/office/officeart/2005/8/layout/pList1"/>
    <dgm:cxn modelId="{C6727D74-1583-4811-BCDC-5723E1A595AC}" type="presParOf" srcId="{10CDE48A-994B-42C1-9677-AE26E3B220A4}" destId="{2BF86BF8-673F-43BC-93CD-516AE6AF8C21}" srcOrd="2" destOrd="0" presId="urn:microsoft.com/office/officeart/2005/8/layout/pList1"/>
    <dgm:cxn modelId="{E6FE69F7-3CAB-4469-A01D-28C7EB9956EB}" type="presParOf" srcId="{2BF86BF8-673F-43BC-93CD-516AE6AF8C21}" destId="{17409A2D-BAAD-49DD-A8AD-E509B1E4690C}" srcOrd="0" destOrd="0" presId="urn:microsoft.com/office/officeart/2005/8/layout/pList1"/>
    <dgm:cxn modelId="{95B04874-4DC9-429A-829D-980B3C41BEFF}" type="presParOf" srcId="{2BF86BF8-673F-43BC-93CD-516AE6AF8C21}" destId="{B7302018-EE59-4436-AEE4-9AB2B15DF563}" srcOrd="1" destOrd="0" presId="urn:microsoft.com/office/officeart/2005/8/layout/pList1"/>
    <dgm:cxn modelId="{2B37D655-971B-4BCC-9432-7F9BA54EE27F}" type="presParOf" srcId="{10CDE48A-994B-42C1-9677-AE26E3B220A4}" destId="{0B0C920C-FAD9-4AF4-95E6-1CC981162509}" srcOrd="3" destOrd="0" presId="urn:microsoft.com/office/officeart/2005/8/layout/pList1"/>
    <dgm:cxn modelId="{DBBA9A02-7060-4696-B04A-CB152C7FEB8C}" type="presParOf" srcId="{10CDE48A-994B-42C1-9677-AE26E3B220A4}" destId="{61B11CC7-2BC0-4BCF-B536-2AD1648D1F19}" srcOrd="4" destOrd="0" presId="urn:microsoft.com/office/officeart/2005/8/layout/pList1"/>
    <dgm:cxn modelId="{579DE6E3-DD74-495B-B825-79ADEA631942}" type="presParOf" srcId="{61B11CC7-2BC0-4BCF-B536-2AD1648D1F19}" destId="{76684FB4-2F36-4FCB-BAFF-CE8E0BC35D8A}" srcOrd="0" destOrd="0" presId="urn:microsoft.com/office/officeart/2005/8/layout/pList1"/>
    <dgm:cxn modelId="{E85E8331-84BB-446B-8DD3-CE9DBAFCDD4D}" type="presParOf" srcId="{61B11CC7-2BC0-4BCF-B536-2AD1648D1F19}" destId="{88C7554F-F665-4F77-86D4-45A1F83682A4}" srcOrd="1" destOrd="0" presId="urn:microsoft.com/office/officeart/2005/8/layout/pList1"/>
    <dgm:cxn modelId="{454E8D5A-93F1-4778-B29E-064E7140E298}" type="presParOf" srcId="{10CDE48A-994B-42C1-9677-AE26E3B220A4}" destId="{1C57732B-74A6-4621-A33B-A7066AF92F53}" srcOrd="5" destOrd="0" presId="urn:microsoft.com/office/officeart/2005/8/layout/pList1"/>
    <dgm:cxn modelId="{D1F149F1-A94D-4E90-B54A-D50BE4C880AE}" type="presParOf" srcId="{10CDE48A-994B-42C1-9677-AE26E3B220A4}" destId="{25E5F5D4-624B-4A8A-A06E-B9766A8F0196}" srcOrd="6" destOrd="0" presId="urn:microsoft.com/office/officeart/2005/8/layout/pList1"/>
    <dgm:cxn modelId="{3AB8E7A4-3CD0-478C-B496-AE9C5DDCC676}" type="presParOf" srcId="{25E5F5D4-624B-4A8A-A06E-B9766A8F0196}" destId="{E0DA5CDE-50D8-49FB-8484-C7CEFED85215}" srcOrd="0" destOrd="0" presId="urn:microsoft.com/office/officeart/2005/8/layout/pList1"/>
    <dgm:cxn modelId="{7D916972-9776-4A52-BBB9-69EA7AB9939F}" type="presParOf" srcId="{25E5F5D4-624B-4A8A-A06E-B9766A8F0196}" destId="{5C5A9533-33FD-4F4D-953C-8F18CCB1B8C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916F2D-E841-4A14-924B-C203019B8C9C}"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n-US"/>
        </a:p>
      </dgm:t>
    </dgm:pt>
    <dgm:pt modelId="{46C80DDD-82E6-4B85-8716-1763DB0AB5DD}">
      <dgm:prSet phldrT="[Text]" custT="1"/>
      <dgm:spPr/>
      <dgm:t>
        <a:bodyPr/>
        <a:lstStyle/>
        <a:p>
          <a:r>
            <a:rPr lang="en-US" sz="1400" b="1" dirty="0"/>
            <a:t>Water</a:t>
          </a:r>
          <a:endParaRPr lang="en-US" sz="1100" b="1" dirty="0"/>
        </a:p>
      </dgm:t>
    </dgm:pt>
    <dgm:pt modelId="{82D6E6DB-E2B1-44B5-ABB3-9E6C70EAA353}" type="parTrans" cxnId="{E748A768-3276-42DE-9CAA-AA16EBC49E4F}">
      <dgm:prSet/>
      <dgm:spPr/>
      <dgm:t>
        <a:bodyPr/>
        <a:lstStyle/>
        <a:p>
          <a:endParaRPr lang="en-US"/>
        </a:p>
      </dgm:t>
    </dgm:pt>
    <dgm:pt modelId="{3FCF38BD-0699-429D-935C-B5939AABEBDE}" type="sibTrans" cxnId="{E748A768-3276-42DE-9CAA-AA16EBC49E4F}">
      <dgm:prSet/>
      <dgm:spPr/>
      <dgm:t>
        <a:bodyPr/>
        <a:lstStyle/>
        <a:p>
          <a:endParaRPr lang="en-US" dirty="0"/>
        </a:p>
      </dgm:t>
    </dgm:pt>
    <dgm:pt modelId="{F6994FAE-0059-4427-ADD2-228EE7C05477}">
      <dgm:prSet phldrT="[Text]" custT="1"/>
      <dgm:spPr/>
      <dgm:t>
        <a:bodyPr/>
        <a:lstStyle/>
        <a:p>
          <a:r>
            <a:rPr lang="en-US" sz="1600" dirty="0"/>
            <a:t>Sand</a:t>
          </a:r>
        </a:p>
      </dgm:t>
    </dgm:pt>
    <dgm:pt modelId="{4DF7A8C0-1156-4A89-8B5F-5ADE9B184917}" type="parTrans" cxnId="{0DAC0586-AEF6-46A3-AEA5-A602A6A3A5BE}">
      <dgm:prSet/>
      <dgm:spPr/>
      <dgm:t>
        <a:bodyPr/>
        <a:lstStyle/>
        <a:p>
          <a:endParaRPr lang="en-US"/>
        </a:p>
      </dgm:t>
    </dgm:pt>
    <dgm:pt modelId="{F2A404EF-CD4A-43E9-B04B-7E4084B5373E}" type="sibTrans" cxnId="{0DAC0586-AEF6-46A3-AEA5-A602A6A3A5BE}">
      <dgm:prSet/>
      <dgm:spPr/>
      <dgm:t>
        <a:bodyPr/>
        <a:lstStyle/>
        <a:p>
          <a:endParaRPr lang="en-US" dirty="0"/>
        </a:p>
      </dgm:t>
    </dgm:pt>
    <dgm:pt modelId="{CCBAE803-1DD8-438B-B012-05006F26B8B3}">
      <dgm:prSet phldrT="[Text]" custT="1"/>
      <dgm:spPr/>
      <dgm:t>
        <a:bodyPr/>
        <a:lstStyle/>
        <a:p>
          <a:r>
            <a:rPr lang="en-US" sz="1200" b="1" dirty="0"/>
            <a:t>Pebbles</a:t>
          </a:r>
        </a:p>
      </dgm:t>
    </dgm:pt>
    <dgm:pt modelId="{21EC61F6-E1C4-477D-83AC-2419A2C98119}" type="parTrans" cxnId="{D7370A84-6099-4871-A1DB-E08799773BB3}">
      <dgm:prSet/>
      <dgm:spPr/>
      <dgm:t>
        <a:bodyPr/>
        <a:lstStyle/>
        <a:p>
          <a:endParaRPr lang="en-US"/>
        </a:p>
      </dgm:t>
    </dgm:pt>
    <dgm:pt modelId="{AA55F66F-F9C7-47C0-8B95-9689E13D29B7}" type="sibTrans" cxnId="{D7370A84-6099-4871-A1DB-E08799773BB3}">
      <dgm:prSet/>
      <dgm:spPr/>
      <dgm:t>
        <a:bodyPr/>
        <a:lstStyle/>
        <a:p>
          <a:endParaRPr lang="en-US" dirty="0"/>
        </a:p>
      </dgm:t>
    </dgm:pt>
    <dgm:pt modelId="{04C77163-02A3-49DB-812D-B2312C453AE3}">
      <dgm:prSet phldrT="[Text]"/>
      <dgm:spPr/>
      <dgm:t>
        <a:bodyPr/>
        <a:lstStyle/>
        <a:p>
          <a:r>
            <a:rPr lang="en-US" b="1" dirty="0"/>
            <a:t>Rocks</a:t>
          </a:r>
        </a:p>
      </dgm:t>
    </dgm:pt>
    <dgm:pt modelId="{FF153105-DB14-4E8C-90E5-3661A831CB94}" type="parTrans" cxnId="{B043A68F-EC54-48DD-960A-50EA24661186}">
      <dgm:prSet/>
      <dgm:spPr/>
      <dgm:t>
        <a:bodyPr/>
        <a:lstStyle/>
        <a:p>
          <a:endParaRPr lang="en-US"/>
        </a:p>
      </dgm:t>
    </dgm:pt>
    <dgm:pt modelId="{0C8F928C-40C8-46F4-9653-5FB9BA7B65AA}" type="sibTrans" cxnId="{B043A68F-EC54-48DD-960A-50EA24661186}">
      <dgm:prSet/>
      <dgm:spPr/>
      <dgm:t>
        <a:bodyPr/>
        <a:lstStyle/>
        <a:p>
          <a:endParaRPr lang="en-US" dirty="0"/>
        </a:p>
      </dgm:t>
    </dgm:pt>
    <dgm:pt modelId="{3CFF2B2B-B4F7-4BC3-A27B-CB36B698CBA3}" type="pres">
      <dgm:prSet presAssocID="{1B916F2D-E841-4A14-924B-C203019B8C9C}" presName="Name0" presStyleCnt="0">
        <dgm:presLayoutVars>
          <dgm:chMax/>
          <dgm:chPref/>
          <dgm:dir/>
          <dgm:animLvl val="lvl"/>
        </dgm:presLayoutVars>
      </dgm:prSet>
      <dgm:spPr/>
    </dgm:pt>
    <dgm:pt modelId="{57176835-D4C1-43F0-A802-EA44F5BE2C78}" type="pres">
      <dgm:prSet presAssocID="{46C80DDD-82E6-4B85-8716-1763DB0AB5DD}" presName="composite" presStyleCnt="0"/>
      <dgm:spPr/>
    </dgm:pt>
    <dgm:pt modelId="{B986373E-EDBE-4371-9972-D48FBCFE1389}" type="pres">
      <dgm:prSet presAssocID="{46C80DDD-82E6-4B85-8716-1763DB0AB5DD}" presName="Parent1" presStyleLbl="node1" presStyleIdx="0" presStyleCnt="8">
        <dgm:presLayoutVars>
          <dgm:chMax val="1"/>
          <dgm:chPref val="1"/>
          <dgm:bulletEnabled val="1"/>
        </dgm:presLayoutVars>
      </dgm:prSet>
      <dgm:spPr/>
    </dgm:pt>
    <dgm:pt modelId="{87F962B6-B2C0-4902-BBE2-9D382F689488}" type="pres">
      <dgm:prSet presAssocID="{46C80DDD-82E6-4B85-8716-1763DB0AB5DD}" presName="Childtext1" presStyleLbl="revTx" presStyleIdx="0" presStyleCnt="4">
        <dgm:presLayoutVars>
          <dgm:chMax val="0"/>
          <dgm:chPref val="0"/>
          <dgm:bulletEnabled val="1"/>
        </dgm:presLayoutVars>
      </dgm:prSet>
      <dgm:spPr/>
    </dgm:pt>
    <dgm:pt modelId="{2D9ED481-7EAB-4F1C-B2F0-D7906F6ED6E3}" type="pres">
      <dgm:prSet presAssocID="{46C80DDD-82E6-4B85-8716-1763DB0AB5DD}" presName="BalanceSpacing" presStyleCnt="0"/>
      <dgm:spPr/>
    </dgm:pt>
    <dgm:pt modelId="{5CB5B39F-6F0A-4DD6-B6C4-EF5AF638309F}" type="pres">
      <dgm:prSet presAssocID="{46C80DDD-82E6-4B85-8716-1763DB0AB5DD}" presName="BalanceSpacing1" presStyleCnt="0"/>
      <dgm:spPr/>
    </dgm:pt>
    <dgm:pt modelId="{F5CD7B5D-ACF6-4B08-9DE6-6DACB2CAE03E}" type="pres">
      <dgm:prSet presAssocID="{3FCF38BD-0699-429D-935C-B5939AABEBDE}" presName="Accent1Text" presStyleLbl="node1" presStyleIdx="1" presStyleCnt="8"/>
      <dgm:spPr/>
    </dgm:pt>
    <dgm:pt modelId="{08C2572F-082E-4C15-9306-FE8629445C01}" type="pres">
      <dgm:prSet presAssocID="{3FCF38BD-0699-429D-935C-B5939AABEBDE}" presName="spaceBetweenRectangles" presStyleCnt="0"/>
      <dgm:spPr/>
    </dgm:pt>
    <dgm:pt modelId="{88A3E8AD-102B-4EBB-B25D-9C85025E805A}" type="pres">
      <dgm:prSet presAssocID="{F6994FAE-0059-4427-ADD2-228EE7C05477}" presName="composite" presStyleCnt="0"/>
      <dgm:spPr/>
    </dgm:pt>
    <dgm:pt modelId="{8834CE50-2DF8-4AB7-BA02-C93F81035232}" type="pres">
      <dgm:prSet presAssocID="{F6994FAE-0059-4427-ADD2-228EE7C05477}" presName="Parent1" presStyleLbl="node1" presStyleIdx="2" presStyleCnt="8">
        <dgm:presLayoutVars>
          <dgm:chMax val="1"/>
          <dgm:chPref val="1"/>
          <dgm:bulletEnabled val="1"/>
        </dgm:presLayoutVars>
      </dgm:prSet>
      <dgm:spPr/>
    </dgm:pt>
    <dgm:pt modelId="{967899B8-6BA7-4D13-A0AF-F96DD175ADB9}" type="pres">
      <dgm:prSet presAssocID="{F6994FAE-0059-4427-ADD2-228EE7C05477}" presName="Childtext1" presStyleLbl="revTx" presStyleIdx="1" presStyleCnt="4">
        <dgm:presLayoutVars>
          <dgm:chMax val="0"/>
          <dgm:chPref val="0"/>
          <dgm:bulletEnabled val="1"/>
        </dgm:presLayoutVars>
      </dgm:prSet>
      <dgm:spPr/>
    </dgm:pt>
    <dgm:pt modelId="{E9E2FB38-1D9E-48C6-9BD3-B38FF026FAE7}" type="pres">
      <dgm:prSet presAssocID="{F6994FAE-0059-4427-ADD2-228EE7C05477}" presName="BalanceSpacing" presStyleCnt="0"/>
      <dgm:spPr/>
    </dgm:pt>
    <dgm:pt modelId="{7AA4FB59-B849-4B6A-9E4C-2EFF9F5E3399}" type="pres">
      <dgm:prSet presAssocID="{F6994FAE-0059-4427-ADD2-228EE7C05477}" presName="BalanceSpacing1" presStyleCnt="0"/>
      <dgm:spPr/>
    </dgm:pt>
    <dgm:pt modelId="{F3081591-B202-407F-9A26-0688220DDFB3}" type="pres">
      <dgm:prSet presAssocID="{F2A404EF-CD4A-43E9-B04B-7E4084B5373E}" presName="Accent1Text" presStyleLbl="node1" presStyleIdx="3" presStyleCnt="8"/>
      <dgm:spPr/>
    </dgm:pt>
    <dgm:pt modelId="{CFB72B3B-175A-40ED-80E8-4C1C9B4988A8}" type="pres">
      <dgm:prSet presAssocID="{F2A404EF-CD4A-43E9-B04B-7E4084B5373E}" presName="spaceBetweenRectangles" presStyleCnt="0"/>
      <dgm:spPr/>
    </dgm:pt>
    <dgm:pt modelId="{01904662-86A3-4E7F-AE3E-5A7B9A71C965}" type="pres">
      <dgm:prSet presAssocID="{CCBAE803-1DD8-438B-B012-05006F26B8B3}" presName="composite" presStyleCnt="0"/>
      <dgm:spPr/>
    </dgm:pt>
    <dgm:pt modelId="{7F75CF10-E147-4F60-88CD-490ABA0998CA}" type="pres">
      <dgm:prSet presAssocID="{CCBAE803-1DD8-438B-B012-05006F26B8B3}" presName="Parent1" presStyleLbl="node1" presStyleIdx="4" presStyleCnt="8">
        <dgm:presLayoutVars>
          <dgm:chMax val="1"/>
          <dgm:chPref val="1"/>
          <dgm:bulletEnabled val="1"/>
        </dgm:presLayoutVars>
      </dgm:prSet>
      <dgm:spPr/>
    </dgm:pt>
    <dgm:pt modelId="{C0A35EC7-B497-4F52-A53C-5C2D8C11F47F}" type="pres">
      <dgm:prSet presAssocID="{CCBAE803-1DD8-438B-B012-05006F26B8B3}" presName="Childtext1" presStyleLbl="revTx" presStyleIdx="2" presStyleCnt="4">
        <dgm:presLayoutVars>
          <dgm:chMax val="0"/>
          <dgm:chPref val="0"/>
          <dgm:bulletEnabled val="1"/>
        </dgm:presLayoutVars>
      </dgm:prSet>
      <dgm:spPr/>
    </dgm:pt>
    <dgm:pt modelId="{5BB63670-DB84-4845-8BAE-9DFE1CEFA765}" type="pres">
      <dgm:prSet presAssocID="{CCBAE803-1DD8-438B-B012-05006F26B8B3}" presName="BalanceSpacing" presStyleCnt="0"/>
      <dgm:spPr/>
    </dgm:pt>
    <dgm:pt modelId="{590E46AE-71FA-4DB9-8C3B-4E3343B5FB01}" type="pres">
      <dgm:prSet presAssocID="{CCBAE803-1DD8-438B-B012-05006F26B8B3}" presName="BalanceSpacing1" presStyleCnt="0"/>
      <dgm:spPr/>
    </dgm:pt>
    <dgm:pt modelId="{A0DA5B06-9840-41EA-B813-FA75DC9DC5B9}" type="pres">
      <dgm:prSet presAssocID="{AA55F66F-F9C7-47C0-8B95-9689E13D29B7}" presName="Accent1Text" presStyleLbl="node1" presStyleIdx="5" presStyleCnt="8"/>
      <dgm:spPr/>
    </dgm:pt>
    <dgm:pt modelId="{129DDF34-22C1-48C1-B2D7-9830DC4475F0}" type="pres">
      <dgm:prSet presAssocID="{AA55F66F-F9C7-47C0-8B95-9689E13D29B7}" presName="spaceBetweenRectangles" presStyleCnt="0"/>
      <dgm:spPr/>
    </dgm:pt>
    <dgm:pt modelId="{BED06896-5DEC-4FFD-8499-1383FE0E6E5B}" type="pres">
      <dgm:prSet presAssocID="{04C77163-02A3-49DB-812D-B2312C453AE3}" presName="composite" presStyleCnt="0"/>
      <dgm:spPr/>
    </dgm:pt>
    <dgm:pt modelId="{A980B3D2-C418-4DE3-B024-AC4FA8299DC2}" type="pres">
      <dgm:prSet presAssocID="{04C77163-02A3-49DB-812D-B2312C453AE3}" presName="Parent1" presStyleLbl="node1" presStyleIdx="6" presStyleCnt="8">
        <dgm:presLayoutVars>
          <dgm:chMax val="1"/>
          <dgm:chPref val="1"/>
          <dgm:bulletEnabled val="1"/>
        </dgm:presLayoutVars>
      </dgm:prSet>
      <dgm:spPr/>
    </dgm:pt>
    <dgm:pt modelId="{CF4A7342-FC77-4552-B513-722E85068553}" type="pres">
      <dgm:prSet presAssocID="{04C77163-02A3-49DB-812D-B2312C453AE3}" presName="Childtext1" presStyleLbl="revTx" presStyleIdx="3" presStyleCnt="4">
        <dgm:presLayoutVars>
          <dgm:chMax val="0"/>
          <dgm:chPref val="0"/>
          <dgm:bulletEnabled val="1"/>
        </dgm:presLayoutVars>
      </dgm:prSet>
      <dgm:spPr/>
    </dgm:pt>
    <dgm:pt modelId="{20089836-F247-4286-AC72-49EB8B9F9DEB}" type="pres">
      <dgm:prSet presAssocID="{04C77163-02A3-49DB-812D-B2312C453AE3}" presName="BalanceSpacing" presStyleCnt="0"/>
      <dgm:spPr/>
    </dgm:pt>
    <dgm:pt modelId="{D4FE4FBC-519C-48ED-B194-AF7DDF8C696E}" type="pres">
      <dgm:prSet presAssocID="{04C77163-02A3-49DB-812D-B2312C453AE3}" presName="BalanceSpacing1" presStyleCnt="0"/>
      <dgm:spPr/>
    </dgm:pt>
    <dgm:pt modelId="{E087ECDD-2250-45F7-91C3-BC79BCDFC568}" type="pres">
      <dgm:prSet presAssocID="{0C8F928C-40C8-46F4-9653-5FB9BA7B65AA}" presName="Accent1Text" presStyleLbl="node1" presStyleIdx="7" presStyleCnt="8"/>
      <dgm:spPr/>
    </dgm:pt>
  </dgm:ptLst>
  <dgm:cxnLst>
    <dgm:cxn modelId="{89E7EB09-B5C0-4B27-BF6B-7268F102AEB5}" type="presOf" srcId="{AA55F66F-F9C7-47C0-8B95-9689E13D29B7}" destId="{A0DA5B06-9840-41EA-B813-FA75DC9DC5B9}" srcOrd="0" destOrd="0" presId="urn:microsoft.com/office/officeart/2008/layout/AlternatingHexagons"/>
    <dgm:cxn modelId="{76ABB114-709F-45B5-8AFA-88953A57114E}" type="presOf" srcId="{0C8F928C-40C8-46F4-9653-5FB9BA7B65AA}" destId="{E087ECDD-2250-45F7-91C3-BC79BCDFC568}" srcOrd="0" destOrd="0" presId="urn:microsoft.com/office/officeart/2008/layout/AlternatingHexagons"/>
    <dgm:cxn modelId="{C5590E17-7404-4B1E-9572-DBEF1EC28784}" type="presOf" srcId="{3FCF38BD-0699-429D-935C-B5939AABEBDE}" destId="{F5CD7B5D-ACF6-4B08-9DE6-6DACB2CAE03E}" srcOrd="0" destOrd="0" presId="urn:microsoft.com/office/officeart/2008/layout/AlternatingHexagons"/>
    <dgm:cxn modelId="{CA52E043-C28D-4C84-B4E8-FB70E379FB87}" type="presOf" srcId="{CCBAE803-1DD8-438B-B012-05006F26B8B3}" destId="{7F75CF10-E147-4F60-88CD-490ABA0998CA}" srcOrd="0" destOrd="0" presId="urn:microsoft.com/office/officeart/2008/layout/AlternatingHexagons"/>
    <dgm:cxn modelId="{09674A68-2EE3-4A55-8FC6-83EA611A9BDD}" type="presOf" srcId="{F6994FAE-0059-4427-ADD2-228EE7C05477}" destId="{8834CE50-2DF8-4AB7-BA02-C93F81035232}" srcOrd="0" destOrd="0" presId="urn:microsoft.com/office/officeart/2008/layout/AlternatingHexagons"/>
    <dgm:cxn modelId="{E748A768-3276-42DE-9CAA-AA16EBC49E4F}" srcId="{1B916F2D-E841-4A14-924B-C203019B8C9C}" destId="{46C80DDD-82E6-4B85-8716-1763DB0AB5DD}" srcOrd="0" destOrd="0" parTransId="{82D6E6DB-E2B1-44B5-ABB3-9E6C70EAA353}" sibTransId="{3FCF38BD-0699-429D-935C-B5939AABEBDE}"/>
    <dgm:cxn modelId="{D7370A84-6099-4871-A1DB-E08799773BB3}" srcId="{1B916F2D-E841-4A14-924B-C203019B8C9C}" destId="{CCBAE803-1DD8-438B-B012-05006F26B8B3}" srcOrd="2" destOrd="0" parTransId="{21EC61F6-E1C4-477D-83AC-2419A2C98119}" sibTransId="{AA55F66F-F9C7-47C0-8B95-9689E13D29B7}"/>
    <dgm:cxn modelId="{0DAC0586-AEF6-46A3-AEA5-A602A6A3A5BE}" srcId="{1B916F2D-E841-4A14-924B-C203019B8C9C}" destId="{F6994FAE-0059-4427-ADD2-228EE7C05477}" srcOrd="1" destOrd="0" parTransId="{4DF7A8C0-1156-4A89-8B5F-5ADE9B184917}" sibTransId="{F2A404EF-CD4A-43E9-B04B-7E4084B5373E}"/>
    <dgm:cxn modelId="{B043A68F-EC54-48DD-960A-50EA24661186}" srcId="{1B916F2D-E841-4A14-924B-C203019B8C9C}" destId="{04C77163-02A3-49DB-812D-B2312C453AE3}" srcOrd="3" destOrd="0" parTransId="{FF153105-DB14-4E8C-90E5-3661A831CB94}" sibTransId="{0C8F928C-40C8-46F4-9653-5FB9BA7B65AA}"/>
    <dgm:cxn modelId="{A3E02391-CD51-4520-BC45-FEB031A59BCD}" type="presOf" srcId="{04C77163-02A3-49DB-812D-B2312C453AE3}" destId="{A980B3D2-C418-4DE3-B024-AC4FA8299DC2}" srcOrd="0" destOrd="0" presId="urn:microsoft.com/office/officeart/2008/layout/AlternatingHexagons"/>
    <dgm:cxn modelId="{90BA759F-FF40-4848-A76C-C2750E46356D}" type="presOf" srcId="{F2A404EF-CD4A-43E9-B04B-7E4084B5373E}" destId="{F3081591-B202-407F-9A26-0688220DDFB3}" srcOrd="0" destOrd="0" presId="urn:microsoft.com/office/officeart/2008/layout/AlternatingHexagons"/>
    <dgm:cxn modelId="{C9F271C9-C466-42A1-A38E-BE342E36FCED}" type="presOf" srcId="{1B916F2D-E841-4A14-924B-C203019B8C9C}" destId="{3CFF2B2B-B4F7-4BC3-A27B-CB36B698CBA3}" srcOrd="0" destOrd="0" presId="urn:microsoft.com/office/officeart/2008/layout/AlternatingHexagons"/>
    <dgm:cxn modelId="{1A14B2F9-CC43-4B48-8694-318EE04188A1}" type="presOf" srcId="{46C80DDD-82E6-4B85-8716-1763DB0AB5DD}" destId="{B986373E-EDBE-4371-9972-D48FBCFE1389}" srcOrd="0" destOrd="0" presId="urn:microsoft.com/office/officeart/2008/layout/AlternatingHexagons"/>
    <dgm:cxn modelId="{7676F3FC-A4DF-40E5-9B96-53FCFACD274D}" type="presParOf" srcId="{3CFF2B2B-B4F7-4BC3-A27B-CB36B698CBA3}" destId="{57176835-D4C1-43F0-A802-EA44F5BE2C78}" srcOrd="0" destOrd="0" presId="urn:microsoft.com/office/officeart/2008/layout/AlternatingHexagons"/>
    <dgm:cxn modelId="{3D785FB0-BCF6-44B6-A8C8-8B66BFEB61A7}" type="presParOf" srcId="{57176835-D4C1-43F0-A802-EA44F5BE2C78}" destId="{B986373E-EDBE-4371-9972-D48FBCFE1389}" srcOrd="0" destOrd="0" presId="urn:microsoft.com/office/officeart/2008/layout/AlternatingHexagons"/>
    <dgm:cxn modelId="{E546B6B3-A81D-4D27-81D9-D977DEF5FC87}" type="presParOf" srcId="{57176835-D4C1-43F0-A802-EA44F5BE2C78}" destId="{87F962B6-B2C0-4902-BBE2-9D382F689488}" srcOrd="1" destOrd="0" presId="urn:microsoft.com/office/officeart/2008/layout/AlternatingHexagons"/>
    <dgm:cxn modelId="{C967DB56-569D-4D9D-8433-89644906AEB8}" type="presParOf" srcId="{57176835-D4C1-43F0-A802-EA44F5BE2C78}" destId="{2D9ED481-7EAB-4F1C-B2F0-D7906F6ED6E3}" srcOrd="2" destOrd="0" presId="urn:microsoft.com/office/officeart/2008/layout/AlternatingHexagons"/>
    <dgm:cxn modelId="{AA5AF25A-E034-49CD-BD21-E9874AC28CFF}" type="presParOf" srcId="{57176835-D4C1-43F0-A802-EA44F5BE2C78}" destId="{5CB5B39F-6F0A-4DD6-B6C4-EF5AF638309F}" srcOrd="3" destOrd="0" presId="urn:microsoft.com/office/officeart/2008/layout/AlternatingHexagons"/>
    <dgm:cxn modelId="{9C7F9DBA-F8C5-41C6-A075-4C5EC81DD23D}" type="presParOf" srcId="{57176835-D4C1-43F0-A802-EA44F5BE2C78}" destId="{F5CD7B5D-ACF6-4B08-9DE6-6DACB2CAE03E}" srcOrd="4" destOrd="0" presId="urn:microsoft.com/office/officeart/2008/layout/AlternatingHexagons"/>
    <dgm:cxn modelId="{FFBB2BD9-73A4-4F4C-B8E4-CC97779A82D3}" type="presParOf" srcId="{3CFF2B2B-B4F7-4BC3-A27B-CB36B698CBA3}" destId="{08C2572F-082E-4C15-9306-FE8629445C01}" srcOrd="1" destOrd="0" presId="urn:microsoft.com/office/officeart/2008/layout/AlternatingHexagons"/>
    <dgm:cxn modelId="{2F2EFDEC-661A-434B-93D1-39F4CDDF76FC}" type="presParOf" srcId="{3CFF2B2B-B4F7-4BC3-A27B-CB36B698CBA3}" destId="{88A3E8AD-102B-4EBB-B25D-9C85025E805A}" srcOrd="2" destOrd="0" presId="urn:microsoft.com/office/officeart/2008/layout/AlternatingHexagons"/>
    <dgm:cxn modelId="{2AFA0054-C95F-4DCB-B5BC-E58B5B20DD4D}" type="presParOf" srcId="{88A3E8AD-102B-4EBB-B25D-9C85025E805A}" destId="{8834CE50-2DF8-4AB7-BA02-C93F81035232}" srcOrd="0" destOrd="0" presId="urn:microsoft.com/office/officeart/2008/layout/AlternatingHexagons"/>
    <dgm:cxn modelId="{A9B183A5-A634-4E58-B483-213F5A44CBAC}" type="presParOf" srcId="{88A3E8AD-102B-4EBB-B25D-9C85025E805A}" destId="{967899B8-6BA7-4D13-A0AF-F96DD175ADB9}" srcOrd="1" destOrd="0" presId="urn:microsoft.com/office/officeart/2008/layout/AlternatingHexagons"/>
    <dgm:cxn modelId="{5DBECF77-AB9B-4762-8682-B7E5B4F9E1B6}" type="presParOf" srcId="{88A3E8AD-102B-4EBB-B25D-9C85025E805A}" destId="{E9E2FB38-1D9E-48C6-9BD3-B38FF026FAE7}" srcOrd="2" destOrd="0" presId="urn:microsoft.com/office/officeart/2008/layout/AlternatingHexagons"/>
    <dgm:cxn modelId="{1E3F8CAE-120E-4EE1-8F6F-6640C83E65BB}" type="presParOf" srcId="{88A3E8AD-102B-4EBB-B25D-9C85025E805A}" destId="{7AA4FB59-B849-4B6A-9E4C-2EFF9F5E3399}" srcOrd="3" destOrd="0" presId="urn:microsoft.com/office/officeart/2008/layout/AlternatingHexagons"/>
    <dgm:cxn modelId="{38BA2ED1-C136-43D9-87CE-CB06AF242C5C}" type="presParOf" srcId="{88A3E8AD-102B-4EBB-B25D-9C85025E805A}" destId="{F3081591-B202-407F-9A26-0688220DDFB3}" srcOrd="4" destOrd="0" presId="urn:microsoft.com/office/officeart/2008/layout/AlternatingHexagons"/>
    <dgm:cxn modelId="{0886097E-0D0B-4CC0-9F8D-DD3999F70AA5}" type="presParOf" srcId="{3CFF2B2B-B4F7-4BC3-A27B-CB36B698CBA3}" destId="{CFB72B3B-175A-40ED-80E8-4C1C9B4988A8}" srcOrd="3" destOrd="0" presId="urn:microsoft.com/office/officeart/2008/layout/AlternatingHexagons"/>
    <dgm:cxn modelId="{E84FDD37-E7E4-482D-8AED-BDBDC3A3197A}" type="presParOf" srcId="{3CFF2B2B-B4F7-4BC3-A27B-CB36B698CBA3}" destId="{01904662-86A3-4E7F-AE3E-5A7B9A71C965}" srcOrd="4" destOrd="0" presId="urn:microsoft.com/office/officeart/2008/layout/AlternatingHexagons"/>
    <dgm:cxn modelId="{4BA8223A-DE8C-4641-9FDC-9E99D5579DB7}" type="presParOf" srcId="{01904662-86A3-4E7F-AE3E-5A7B9A71C965}" destId="{7F75CF10-E147-4F60-88CD-490ABA0998CA}" srcOrd="0" destOrd="0" presId="urn:microsoft.com/office/officeart/2008/layout/AlternatingHexagons"/>
    <dgm:cxn modelId="{36D12F78-2AAF-4B2A-9FEA-519DF5BCD9D6}" type="presParOf" srcId="{01904662-86A3-4E7F-AE3E-5A7B9A71C965}" destId="{C0A35EC7-B497-4F52-A53C-5C2D8C11F47F}" srcOrd="1" destOrd="0" presId="urn:microsoft.com/office/officeart/2008/layout/AlternatingHexagons"/>
    <dgm:cxn modelId="{FC83C33F-0E46-4B87-84F0-2CC52FEB2D61}" type="presParOf" srcId="{01904662-86A3-4E7F-AE3E-5A7B9A71C965}" destId="{5BB63670-DB84-4845-8BAE-9DFE1CEFA765}" srcOrd="2" destOrd="0" presId="urn:microsoft.com/office/officeart/2008/layout/AlternatingHexagons"/>
    <dgm:cxn modelId="{E1F60EA6-601A-4A4F-9AF0-DD2E1790F8B5}" type="presParOf" srcId="{01904662-86A3-4E7F-AE3E-5A7B9A71C965}" destId="{590E46AE-71FA-4DB9-8C3B-4E3343B5FB01}" srcOrd="3" destOrd="0" presId="urn:microsoft.com/office/officeart/2008/layout/AlternatingHexagons"/>
    <dgm:cxn modelId="{93FBDD44-B1E9-4718-A61F-1E5218865CE7}" type="presParOf" srcId="{01904662-86A3-4E7F-AE3E-5A7B9A71C965}" destId="{A0DA5B06-9840-41EA-B813-FA75DC9DC5B9}" srcOrd="4" destOrd="0" presId="urn:microsoft.com/office/officeart/2008/layout/AlternatingHexagons"/>
    <dgm:cxn modelId="{CF215100-CC49-415F-83A9-DB902446818C}" type="presParOf" srcId="{3CFF2B2B-B4F7-4BC3-A27B-CB36B698CBA3}" destId="{129DDF34-22C1-48C1-B2D7-9830DC4475F0}" srcOrd="5" destOrd="0" presId="urn:microsoft.com/office/officeart/2008/layout/AlternatingHexagons"/>
    <dgm:cxn modelId="{EE21CA62-9681-4569-B377-3F9C8716B1D0}" type="presParOf" srcId="{3CFF2B2B-B4F7-4BC3-A27B-CB36B698CBA3}" destId="{BED06896-5DEC-4FFD-8499-1383FE0E6E5B}" srcOrd="6" destOrd="0" presId="urn:microsoft.com/office/officeart/2008/layout/AlternatingHexagons"/>
    <dgm:cxn modelId="{6D9DAA55-E10A-4C93-AFE3-0586B5F5734E}" type="presParOf" srcId="{BED06896-5DEC-4FFD-8499-1383FE0E6E5B}" destId="{A980B3D2-C418-4DE3-B024-AC4FA8299DC2}" srcOrd="0" destOrd="0" presId="urn:microsoft.com/office/officeart/2008/layout/AlternatingHexagons"/>
    <dgm:cxn modelId="{F0DCA9FC-D475-4146-8420-D9C9A2A9128D}" type="presParOf" srcId="{BED06896-5DEC-4FFD-8499-1383FE0E6E5B}" destId="{CF4A7342-FC77-4552-B513-722E85068553}" srcOrd="1" destOrd="0" presId="urn:microsoft.com/office/officeart/2008/layout/AlternatingHexagons"/>
    <dgm:cxn modelId="{7CE7533A-11A7-44DC-B5F0-6D522FE5C50F}" type="presParOf" srcId="{BED06896-5DEC-4FFD-8499-1383FE0E6E5B}" destId="{20089836-F247-4286-AC72-49EB8B9F9DEB}" srcOrd="2" destOrd="0" presId="urn:microsoft.com/office/officeart/2008/layout/AlternatingHexagons"/>
    <dgm:cxn modelId="{657F1174-22B2-4CA5-8B08-5548A56E2D34}" type="presParOf" srcId="{BED06896-5DEC-4FFD-8499-1383FE0E6E5B}" destId="{D4FE4FBC-519C-48ED-B194-AF7DDF8C696E}" srcOrd="3" destOrd="0" presId="urn:microsoft.com/office/officeart/2008/layout/AlternatingHexagons"/>
    <dgm:cxn modelId="{B2F60166-C39F-4670-BD69-2F36E718754C}" type="presParOf" srcId="{BED06896-5DEC-4FFD-8499-1383FE0E6E5B}" destId="{E087ECDD-2250-45F7-91C3-BC79BCDFC568}"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8870A0-1E85-42B1-9833-24412E7DE812}"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US"/>
        </a:p>
      </dgm:t>
    </dgm:pt>
    <dgm:pt modelId="{E72A5FB5-BF0E-41E2-9C84-7DCFDBF1A389}">
      <dgm:prSet phldrT="[Text]" custT="1"/>
      <dgm:spPr/>
      <dgm:t>
        <a:bodyPr/>
        <a:lstStyle/>
        <a:p>
          <a:r>
            <a:rPr lang="en-US" sz="3200" dirty="0"/>
            <a:t>Chunk</a:t>
          </a:r>
        </a:p>
      </dgm:t>
    </dgm:pt>
    <dgm:pt modelId="{06596191-460D-48FF-B572-BE09B620E7DB}" type="parTrans" cxnId="{851F7567-7876-438A-A3A0-459A6FCB2EF3}">
      <dgm:prSet/>
      <dgm:spPr/>
      <dgm:t>
        <a:bodyPr/>
        <a:lstStyle/>
        <a:p>
          <a:endParaRPr lang="en-US" sz="1600"/>
        </a:p>
      </dgm:t>
    </dgm:pt>
    <dgm:pt modelId="{F81C74CA-13C0-40C3-9662-508C6B826FFA}" type="sibTrans" cxnId="{851F7567-7876-438A-A3A0-459A6FCB2EF3}">
      <dgm:prSet/>
      <dgm:spPr/>
      <dgm:t>
        <a:bodyPr/>
        <a:lstStyle/>
        <a:p>
          <a:endParaRPr lang="en-US" sz="1600"/>
        </a:p>
      </dgm:t>
    </dgm:pt>
    <dgm:pt modelId="{825AE40E-C3E8-4A61-995C-2CEF3DBF1292}">
      <dgm:prSet phldrT="[Text]" custT="1"/>
      <dgm:spPr/>
      <dgm:t>
        <a:bodyPr/>
        <a:lstStyle/>
        <a:p>
          <a:r>
            <a:rPr lang="en-US" sz="3200" dirty="0"/>
            <a:t>Block</a:t>
          </a:r>
        </a:p>
      </dgm:t>
    </dgm:pt>
    <dgm:pt modelId="{33A08C9B-2319-476E-B011-61D964FEF016}" type="parTrans" cxnId="{059DB8A7-D810-417F-847B-9B200358B2BB}">
      <dgm:prSet/>
      <dgm:spPr/>
      <dgm:t>
        <a:bodyPr/>
        <a:lstStyle/>
        <a:p>
          <a:endParaRPr lang="en-US" sz="1600"/>
        </a:p>
      </dgm:t>
    </dgm:pt>
    <dgm:pt modelId="{0264F22F-A9BA-4E0C-A326-991278FCDFFF}" type="sibTrans" cxnId="{059DB8A7-D810-417F-847B-9B200358B2BB}">
      <dgm:prSet/>
      <dgm:spPr/>
      <dgm:t>
        <a:bodyPr/>
        <a:lstStyle/>
        <a:p>
          <a:endParaRPr lang="en-US" sz="1600"/>
        </a:p>
      </dgm:t>
    </dgm:pt>
    <dgm:pt modelId="{FF4A4F91-6DA6-494B-B269-34C3EA69B8FA}">
      <dgm:prSet phldrT="[Text]" custT="1"/>
      <dgm:spPr/>
      <dgm:t>
        <a:bodyPr/>
        <a:lstStyle/>
        <a:p>
          <a:r>
            <a:rPr lang="en-US" sz="3200" dirty="0"/>
            <a:t>Tackle</a:t>
          </a:r>
        </a:p>
      </dgm:t>
    </dgm:pt>
    <dgm:pt modelId="{41EF9F3F-F02F-4D06-81F7-1E293F497709}" type="parTrans" cxnId="{81597000-764C-41DF-B74A-0407A7B704F2}">
      <dgm:prSet/>
      <dgm:spPr/>
      <dgm:t>
        <a:bodyPr/>
        <a:lstStyle/>
        <a:p>
          <a:endParaRPr lang="en-US" sz="1600"/>
        </a:p>
      </dgm:t>
    </dgm:pt>
    <dgm:pt modelId="{EBA89FF5-067E-498D-BB02-984DC3BE01C4}" type="sibTrans" cxnId="{81597000-764C-41DF-B74A-0407A7B704F2}">
      <dgm:prSet/>
      <dgm:spPr/>
      <dgm:t>
        <a:bodyPr/>
        <a:lstStyle/>
        <a:p>
          <a:endParaRPr lang="en-US" sz="1600"/>
        </a:p>
      </dgm:t>
    </dgm:pt>
    <dgm:pt modelId="{ECAD5615-2D93-45CB-9AB5-82EF8BAD4453}" type="pres">
      <dgm:prSet presAssocID="{468870A0-1E85-42B1-9833-24412E7DE812}" presName="rootnode" presStyleCnt="0">
        <dgm:presLayoutVars>
          <dgm:chMax/>
          <dgm:chPref/>
          <dgm:dir/>
          <dgm:animLvl val="lvl"/>
        </dgm:presLayoutVars>
      </dgm:prSet>
      <dgm:spPr/>
    </dgm:pt>
    <dgm:pt modelId="{5EE38EAF-B90C-42D0-BFF7-9DACE41517F6}" type="pres">
      <dgm:prSet presAssocID="{E72A5FB5-BF0E-41E2-9C84-7DCFDBF1A389}" presName="composite" presStyleCnt="0"/>
      <dgm:spPr/>
    </dgm:pt>
    <dgm:pt modelId="{F511F996-C267-48FE-A4A2-ECD4986EA9A6}" type="pres">
      <dgm:prSet presAssocID="{E72A5FB5-BF0E-41E2-9C84-7DCFDBF1A389}" presName="bentUpArrow1" presStyleLbl="alignImgPlace1" presStyleIdx="0" presStyleCnt="2"/>
      <dgm:spPr/>
    </dgm:pt>
    <dgm:pt modelId="{5BCA56AF-ACB2-4EB3-AC79-1E4172D25CE1}" type="pres">
      <dgm:prSet presAssocID="{E72A5FB5-BF0E-41E2-9C84-7DCFDBF1A389}" presName="ParentText" presStyleLbl="node1" presStyleIdx="0" presStyleCnt="3">
        <dgm:presLayoutVars>
          <dgm:chMax val="1"/>
          <dgm:chPref val="1"/>
          <dgm:bulletEnabled val="1"/>
        </dgm:presLayoutVars>
      </dgm:prSet>
      <dgm:spPr/>
    </dgm:pt>
    <dgm:pt modelId="{7FDDCCF2-0FAB-4F49-94A2-8D182390ADE6}" type="pres">
      <dgm:prSet presAssocID="{E72A5FB5-BF0E-41E2-9C84-7DCFDBF1A389}" presName="ChildText" presStyleLbl="revTx" presStyleIdx="0" presStyleCnt="2">
        <dgm:presLayoutVars>
          <dgm:chMax val="0"/>
          <dgm:chPref val="0"/>
          <dgm:bulletEnabled val="1"/>
        </dgm:presLayoutVars>
      </dgm:prSet>
      <dgm:spPr/>
    </dgm:pt>
    <dgm:pt modelId="{23CCDFA2-ABEC-4D03-B247-161DF89E71E9}" type="pres">
      <dgm:prSet presAssocID="{F81C74CA-13C0-40C3-9662-508C6B826FFA}" presName="sibTrans" presStyleCnt="0"/>
      <dgm:spPr/>
    </dgm:pt>
    <dgm:pt modelId="{7FFA32EA-C42B-40E1-97C8-19ADB78420DA}" type="pres">
      <dgm:prSet presAssocID="{825AE40E-C3E8-4A61-995C-2CEF3DBF1292}" presName="composite" presStyleCnt="0"/>
      <dgm:spPr/>
    </dgm:pt>
    <dgm:pt modelId="{596A3FDD-9426-4018-9939-6FBE859535A7}" type="pres">
      <dgm:prSet presAssocID="{825AE40E-C3E8-4A61-995C-2CEF3DBF1292}" presName="bentUpArrow1" presStyleLbl="alignImgPlace1" presStyleIdx="1" presStyleCnt="2"/>
      <dgm:spPr/>
    </dgm:pt>
    <dgm:pt modelId="{E7B14934-9754-46C4-96E2-C1840CAE4174}" type="pres">
      <dgm:prSet presAssocID="{825AE40E-C3E8-4A61-995C-2CEF3DBF1292}" presName="ParentText" presStyleLbl="node1" presStyleIdx="1" presStyleCnt="3">
        <dgm:presLayoutVars>
          <dgm:chMax val="1"/>
          <dgm:chPref val="1"/>
          <dgm:bulletEnabled val="1"/>
        </dgm:presLayoutVars>
      </dgm:prSet>
      <dgm:spPr/>
    </dgm:pt>
    <dgm:pt modelId="{797C526E-A22A-46E8-BAE7-1F39E21B100E}" type="pres">
      <dgm:prSet presAssocID="{825AE40E-C3E8-4A61-995C-2CEF3DBF1292}" presName="ChildText" presStyleLbl="revTx" presStyleIdx="1" presStyleCnt="2">
        <dgm:presLayoutVars>
          <dgm:chMax val="0"/>
          <dgm:chPref val="0"/>
          <dgm:bulletEnabled val="1"/>
        </dgm:presLayoutVars>
      </dgm:prSet>
      <dgm:spPr/>
    </dgm:pt>
    <dgm:pt modelId="{A2416596-7AAB-4A1A-B342-BDADA8E4CCF8}" type="pres">
      <dgm:prSet presAssocID="{0264F22F-A9BA-4E0C-A326-991278FCDFFF}" presName="sibTrans" presStyleCnt="0"/>
      <dgm:spPr/>
    </dgm:pt>
    <dgm:pt modelId="{58FF7F7A-C2A0-4BD9-AFAB-8285E5866E09}" type="pres">
      <dgm:prSet presAssocID="{FF4A4F91-6DA6-494B-B269-34C3EA69B8FA}" presName="composite" presStyleCnt="0"/>
      <dgm:spPr/>
    </dgm:pt>
    <dgm:pt modelId="{AFC8E45E-BB10-4E5E-943A-29DF90879731}" type="pres">
      <dgm:prSet presAssocID="{FF4A4F91-6DA6-494B-B269-34C3EA69B8FA}" presName="ParentText" presStyleLbl="node1" presStyleIdx="2" presStyleCnt="3">
        <dgm:presLayoutVars>
          <dgm:chMax val="1"/>
          <dgm:chPref val="1"/>
          <dgm:bulletEnabled val="1"/>
        </dgm:presLayoutVars>
      </dgm:prSet>
      <dgm:spPr/>
    </dgm:pt>
  </dgm:ptLst>
  <dgm:cxnLst>
    <dgm:cxn modelId="{81597000-764C-41DF-B74A-0407A7B704F2}" srcId="{468870A0-1E85-42B1-9833-24412E7DE812}" destId="{FF4A4F91-6DA6-494B-B269-34C3EA69B8FA}" srcOrd="2" destOrd="0" parTransId="{41EF9F3F-F02F-4D06-81F7-1E293F497709}" sibTransId="{EBA89FF5-067E-498D-BB02-984DC3BE01C4}"/>
    <dgm:cxn modelId="{7EB80A5C-52B9-456E-8DAA-65DC43BD94CB}" type="presOf" srcId="{E72A5FB5-BF0E-41E2-9C84-7DCFDBF1A389}" destId="{5BCA56AF-ACB2-4EB3-AC79-1E4172D25CE1}" srcOrd="0" destOrd="0" presId="urn:microsoft.com/office/officeart/2005/8/layout/StepDownProcess"/>
    <dgm:cxn modelId="{851F7567-7876-438A-A3A0-459A6FCB2EF3}" srcId="{468870A0-1E85-42B1-9833-24412E7DE812}" destId="{E72A5FB5-BF0E-41E2-9C84-7DCFDBF1A389}" srcOrd="0" destOrd="0" parTransId="{06596191-460D-48FF-B572-BE09B620E7DB}" sibTransId="{F81C74CA-13C0-40C3-9662-508C6B826FFA}"/>
    <dgm:cxn modelId="{059DB8A7-D810-417F-847B-9B200358B2BB}" srcId="{468870A0-1E85-42B1-9833-24412E7DE812}" destId="{825AE40E-C3E8-4A61-995C-2CEF3DBF1292}" srcOrd="1" destOrd="0" parTransId="{33A08C9B-2319-476E-B011-61D964FEF016}" sibTransId="{0264F22F-A9BA-4E0C-A326-991278FCDFFF}"/>
    <dgm:cxn modelId="{8414A8D0-A8C0-4305-BCDA-11AA22E4B307}" type="presOf" srcId="{825AE40E-C3E8-4A61-995C-2CEF3DBF1292}" destId="{E7B14934-9754-46C4-96E2-C1840CAE4174}" srcOrd="0" destOrd="0" presId="urn:microsoft.com/office/officeart/2005/8/layout/StepDownProcess"/>
    <dgm:cxn modelId="{D1498DE4-72EC-426C-B39F-6A04434DB24D}" type="presOf" srcId="{468870A0-1E85-42B1-9833-24412E7DE812}" destId="{ECAD5615-2D93-45CB-9AB5-82EF8BAD4453}" srcOrd="0" destOrd="0" presId="urn:microsoft.com/office/officeart/2005/8/layout/StepDownProcess"/>
    <dgm:cxn modelId="{1A4440E8-8292-4F51-B6AA-06823F96A55C}" type="presOf" srcId="{FF4A4F91-6DA6-494B-B269-34C3EA69B8FA}" destId="{AFC8E45E-BB10-4E5E-943A-29DF90879731}" srcOrd="0" destOrd="0" presId="urn:microsoft.com/office/officeart/2005/8/layout/StepDownProcess"/>
    <dgm:cxn modelId="{2CEE61D1-2D5A-46EC-977C-B0C5A77E9A2A}" type="presParOf" srcId="{ECAD5615-2D93-45CB-9AB5-82EF8BAD4453}" destId="{5EE38EAF-B90C-42D0-BFF7-9DACE41517F6}" srcOrd="0" destOrd="0" presId="urn:microsoft.com/office/officeart/2005/8/layout/StepDownProcess"/>
    <dgm:cxn modelId="{DB8E63B0-E43E-4F80-AD2B-4757697577C0}" type="presParOf" srcId="{5EE38EAF-B90C-42D0-BFF7-9DACE41517F6}" destId="{F511F996-C267-48FE-A4A2-ECD4986EA9A6}" srcOrd="0" destOrd="0" presId="urn:microsoft.com/office/officeart/2005/8/layout/StepDownProcess"/>
    <dgm:cxn modelId="{7730AEF7-C524-4D9A-90D4-A29683E455C4}" type="presParOf" srcId="{5EE38EAF-B90C-42D0-BFF7-9DACE41517F6}" destId="{5BCA56AF-ACB2-4EB3-AC79-1E4172D25CE1}" srcOrd="1" destOrd="0" presId="urn:microsoft.com/office/officeart/2005/8/layout/StepDownProcess"/>
    <dgm:cxn modelId="{2AA8D16F-4BD7-4AE7-B0CF-E2AD8206EA20}" type="presParOf" srcId="{5EE38EAF-B90C-42D0-BFF7-9DACE41517F6}" destId="{7FDDCCF2-0FAB-4F49-94A2-8D182390ADE6}" srcOrd="2" destOrd="0" presId="urn:microsoft.com/office/officeart/2005/8/layout/StepDownProcess"/>
    <dgm:cxn modelId="{A2B860CB-1E3A-4572-92B6-4873E5C043C1}" type="presParOf" srcId="{ECAD5615-2D93-45CB-9AB5-82EF8BAD4453}" destId="{23CCDFA2-ABEC-4D03-B247-161DF89E71E9}" srcOrd="1" destOrd="0" presId="urn:microsoft.com/office/officeart/2005/8/layout/StepDownProcess"/>
    <dgm:cxn modelId="{D2CC41EF-3609-4596-BAD1-02458B70C142}" type="presParOf" srcId="{ECAD5615-2D93-45CB-9AB5-82EF8BAD4453}" destId="{7FFA32EA-C42B-40E1-97C8-19ADB78420DA}" srcOrd="2" destOrd="0" presId="urn:microsoft.com/office/officeart/2005/8/layout/StepDownProcess"/>
    <dgm:cxn modelId="{37F08AEA-1BAF-4C25-955C-3BEEA041FF7A}" type="presParOf" srcId="{7FFA32EA-C42B-40E1-97C8-19ADB78420DA}" destId="{596A3FDD-9426-4018-9939-6FBE859535A7}" srcOrd="0" destOrd="0" presId="urn:microsoft.com/office/officeart/2005/8/layout/StepDownProcess"/>
    <dgm:cxn modelId="{97CE3F62-5D53-438A-B8FA-26F44A33FDEB}" type="presParOf" srcId="{7FFA32EA-C42B-40E1-97C8-19ADB78420DA}" destId="{E7B14934-9754-46C4-96E2-C1840CAE4174}" srcOrd="1" destOrd="0" presId="urn:microsoft.com/office/officeart/2005/8/layout/StepDownProcess"/>
    <dgm:cxn modelId="{4D5EE529-2729-446E-9B19-1860EC73C315}" type="presParOf" srcId="{7FFA32EA-C42B-40E1-97C8-19ADB78420DA}" destId="{797C526E-A22A-46E8-BAE7-1F39E21B100E}" srcOrd="2" destOrd="0" presId="urn:microsoft.com/office/officeart/2005/8/layout/StepDownProcess"/>
    <dgm:cxn modelId="{6065FCC6-85AB-4B91-B82C-AA1FA92DB7C7}" type="presParOf" srcId="{ECAD5615-2D93-45CB-9AB5-82EF8BAD4453}" destId="{A2416596-7AAB-4A1A-B342-BDADA8E4CCF8}" srcOrd="3" destOrd="0" presId="urn:microsoft.com/office/officeart/2005/8/layout/StepDownProcess"/>
    <dgm:cxn modelId="{EE14D4E8-3F7D-45D8-9397-176C939004F6}" type="presParOf" srcId="{ECAD5615-2D93-45CB-9AB5-82EF8BAD4453}" destId="{58FF7F7A-C2A0-4BD9-AFAB-8285E5866E09}" srcOrd="4" destOrd="0" presId="urn:microsoft.com/office/officeart/2005/8/layout/StepDownProcess"/>
    <dgm:cxn modelId="{457936F3-EADA-4591-856B-E0C9631FD608}" type="presParOf" srcId="{58FF7F7A-C2A0-4BD9-AFAB-8285E5866E09}" destId="{AFC8E45E-BB10-4E5E-943A-29DF9087973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6B7491-5306-454A-9752-CFF713BDEAD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n-US"/>
        </a:p>
      </dgm:t>
    </dgm:pt>
    <dgm:pt modelId="{BD04F7B0-0167-42B4-98F3-9BAA36C197D3}">
      <dgm:prSet phldrT="[Text]" custT="1"/>
      <dgm:spPr/>
      <dgm:t>
        <a:bodyPr/>
        <a:lstStyle/>
        <a:p>
          <a:pPr algn="l"/>
          <a:r>
            <a:rPr lang="en-US" sz="2800" b="0" dirty="0"/>
            <a:t>Do not over plan</a:t>
          </a:r>
        </a:p>
      </dgm:t>
    </dgm:pt>
    <dgm:pt modelId="{3432434B-3601-4186-9E93-495FEB685FFE}" type="parTrans" cxnId="{C4F69184-31DC-460B-BAB1-5C16B3DD0FCF}">
      <dgm:prSet/>
      <dgm:spPr/>
      <dgm:t>
        <a:bodyPr/>
        <a:lstStyle/>
        <a:p>
          <a:endParaRPr lang="en-US" sz="1400"/>
        </a:p>
      </dgm:t>
    </dgm:pt>
    <dgm:pt modelId="{16F9B484-93F0-4E80-AE25-8DCF5E29B72A}" type="sibTrans" cxnId="{C4F69184-31DC-460B-BAB1-5C16B3DD0FCF}">
      <dgm:prSet/>
      <dgm:spPr/>
      <dgm:t>
        <a:bodyPr/>
        <a:lstStyle/>
        <a:p>
          <a:endParaRPr lang="en-US" sz="1400"/>
        </a:p>
      </dgm:t>
    </dgm:pt>
    <dgm:pt modelId="{D7AB7BC8-CD9B-4AD9-A0AC-583CC2E96574}">
      <dgm:prSet phldrT="[Text]" custT="1"/>
      <dgm:spPr/>
      <dgm:t>
        <a:bodyPr/>
        <a:lstStyle/>
        <a:p>
          <a:pPr algn="l"/>
          <a:r>
            <a:rPr lang="en-US" sz="2800" dirty="0"/>
            <a:t>Just take action</a:t>
          </a:r>
        </a:p>
      </dgm:t>
    </dgm:pt>
    <dgm:pt modelId="{42A21895-049F-4A08-9632-CF48D56B5214}" type="parTrans" cxnId="{0BC2DD45-C853-4BFB-9744-CDB1076B7146}">
      <dgm:prSet/>
      <dgm:spPr/>
      <dgm:t>
        <a:bodyPr/>
        <a:lstStyle/>
        <a:p>
          <a:endParaRPr lang="en-US" sz="1400"/>
        </a:p>
      </dgm:t>
    </dgm:pt>
    <dgm:pt modelId="{E8F6245A-BB57-472E-98F5-B36003CFB814}" type="sibTrans" cxnId="{0BC2DD45-C853-4BFB-9744-CDB1076B7146}">
      <dgm:prSet/>
      <dgm:spPr/>
      <dgm:t>
        <a:bodyPr/>
        <a:lstStyle/>
        <a:p>
          <a:endParaRPr lang="en-US" sz="1400"/>
        </a:p>
      </dgm:t>
    </dgm:pt>
    <dgm:pt modelId="{AE325763-3534-48D0-8429-CBC6FDCA3919}">
      <dgm:prSet phldrT="[Text]" custT="1"/>
      <dgm:spPr/>
      <dgm:t>
        <a:bodyPr/>
        <a:lstStyle/>
        <a:p>
          <a:pPr algn="l"/>
          <a:r>
            <a:rPr lang="en-US" sz="2800" b="0" dirty="0"/>
            <a:t>Adjust your aim</a:t>
          </a:r>
        </a:p>
      </dgm:t>
    </dgm:pt>
    <dgm:pt modelId="{78797AFD-7FA4-4EDB-942C-D0908FA0DDB6}" type="parTrans" cxnId="{BF2E9DAC-892A-4237-BE08-9E8987E6CD36}">
      <dgm:prSet/>
      <dgm:spPr/>
      <dgm:t>
        <a:bodyPr/>
        <a:lstStyle/>
        <a:p>
          <a:endParaRPr lang="en-US" sz="1400"/>
        </a:p>
      </dgm:t>
    </dgm:pt>
    <dgm:pt modelId="{8833D671-8867-4A57-BC9F-6BB3E291EF27}" type="sibTrans" cxnId="{BF2E9DAC-892A-4237-BE08-9E8987E6CD36}">
      <dgm:prSet/>
      <dgm:spPr/>
      <dgm:t>
        <a:bodyPr/>
        <a:lstStyle/>
        <a:p>
          <a:endParaRPr lang="en-US" sz="1400"/>
        </a:p>
      </dgm:t>
    </dgm:pt>
    <dgm:pt modelId="{1876F263-9DA5-437C-9550-F69A2B48FEA4}" type="pres">
      <dgm:prSet presAssocID="{D56B7491-5306-454A-9752-CFF713BDEADF}" presName="linearFlow" presStyleCnt="0">
        <dgm:presLayoutVars>
          <dgm:dir/>
          <dgm:resizeHandles val="exact"/>
        </dgm:presLayoutVars>
      </dgm:prSet>
      <dgm:spPr/>
    </dgm:pt>
    <dgm:pt modelId="{A8189A2F-A3F7-4042-8B7D-0F544792AF5F}" type="pres">
      <dgm:prSet presAssocID="{BD04F7B0-0167-42B4-98F3-9BAA36C197D3}" presName="comp" presStyleCnt="0"/>
      <dgm:spPr/>
    </dgm:pt>
    <dgm:pt modelId="{8AF686A1-0EEF-47D1-B435-9A35FB451762}" type="pres">
      <dgm:prSet presAssocID="{BD04F7B0-0167-42B4-98F3-9BAA36C197D3}" presName="rect2" presStyleLbl="node1" presStyleIdx="0" presStyleCnt="3">
        <dgm:presLayoutVars>
          <dgm:bulletEnabled val="1"/>
        </dgm:presLayoutVars>
      </dgm:prSet>
      <dgm:spPr/>
    </dgm:pt>
    <dgm:pt modelId="{E2E29539-BF65-48B2-8C35-E5687FA44936}" type="pres">
      <dgm:prSet presAssocID="{BD04F7B0-0167-42B4-98F3-9BAA36C197D3}" presName="rect1" presStyleLbl="lnNode1" presStyleIdx="0" presStyleCnt="3"/>
      <dgm:spPr/>
    </dgm:pt>
    <dgm:pt modelId="{D57486CB-D4AA-4062-B653-0E0406A7F939}" type="pres">
      <dgm:prSet presAssocID="{16F9B484-93F0-4E80-AE25-8DCF5E29B72A}" presName="sibTrans" presStyleCnt="0"/>
      <dgm:spPr/>
    </dgm:pt>
    <dgm:pt modelId="{BC1D596E-9A88-454C-A9F2-39C38C160719}" type="pres">
      <dgm:prSet presAssocID="{D7AB7BC8-CD9B-4AD9-A0AC-583CC2E96574}" presName="comp" presStyleCnt="0"/>
      <dgm:spPr/>
    </dgm:pt>
    <dgm:pt modelId="{98902042-F35E-422E-B81B-6C72B21DA12A}" type="pres">
      <dgm:prSet presAssocID="{D7AB7BC8-CD9B-4AD9-A0AC-583CC2E96574}" presName="rect2" presStyleLbl="node1" presStyleIdx="1" presStyleCnt="3">
        <dgm:presLayoutVars>
          <dgm:bulletEnabled val="1"/>
        </dgm:presLayoutVars>
      </dgm:prSet>
      <dgm:spPr/>
    </dgm:pt>
    <dgm:pt modelId="{35B99D53-B6A1-4D37-8DFA-44DA55838788}" type="pres">
      <dgm:prSet presAssocID="{D7AB7BC8-CD9B-4AD9-A0AC-583CC2E96574}" presName="rect1" presStyleLbl="lnNode1" presStyleIdx="1" presStyleCnt="3"/>
      <dgm:spPr/>
    </dgm:pt>
    <dgm:pt modelId="{1F41D35A-ABE1-42DD-9F97-030F78D7A366}" type="pres">
      <dgm:prSet presAssocID="{E8F6245A-BB57-472E-98F5-B36003CFB814}" presName="sibTrans" presStyleCnt="0"/>
      <dgm:spPr/>
    </dgm:pt>
    <dgm:pt modelId="{A65E07C9-8150-4FB5-BEA4-FC6C6C99FCFA}" type="pres">
      <dgm:prSet presAssocID="{AE325763-3534-48D0-8429-CBC6FDCA3919}" presName="comp" presStyleCnt="0"/>
      <dgm:spPr/>
    </dgm:pt>
    <dgm:pt modelId="{F15627BD-F1FC-4304-AB6C-128800A4611B}" type="pres">
      <dgm:prSet presAssocID="{AE325763-3534-48D0-8429-CBC6FDCA3919}" presName="rect2" presStyleLbl="node1" presStyleIdx="2" presStyleCnt="3">
        <dgm:presLayoutVars>
          <dgm:bulletEnabled val="1"/>
        </dgm:presLayoutVars>
      </dgm:prSet>
      <dgm:spPr/>
    </dgm:pt>
    <dgm:pt modelId="{B7AC8099-D223-40A4-A224-FCEB0C7C1A45}" type="pres">
      <dgm:prSet presAssocID="{AE325763-3534-48D0-8429-CBC6FDCA3919}" presName="rect1" presStyleLbl="lnNode1" presStyleIdx="2" presStyleCnt="3"/>
      <dgm:spPr/>
    </dgm:pt>
  </dgm:ptLst>
  <dgm:cxnLst>
    <dgm:cxn modelId="{1F76A605-6521-4065-84FC-581109ABB328}" type="presOf" srcId="{BD04F7B0-0167-42B4-98F3-9BAA36C197D3}" destId="{8AF686A1-0EEF-47D1-B435-9A35FB451762}" srcOrd="0" destOrd="0" presId="urn:microsoft.com/office/officeart/2008/layout/AlternatingPictureBlocks"/>
    <dgm:cxn modelId="{0BC2DD45-C853-4BFB-9744-CDB1076B7146}" srcId="{D56B7491-5306-454A-9752-CFF713BDEADF}" destId="{D7AB7BC8-CD9B-4AD9-A0AC-583CC2E96574}" srcOrd="1" destOrd="0" parTransId="{42A21895-049F-4A08-9632-CF48D56B5214}" sibTransId="{E8F6245A-BB57-472E-98F5-B36003CFB814}"/>
    <dgm:cxn modelId="{54B82378-3518-4E23-BD61-B1F37129D9ED}" type="presOf" srcId="{D56B7491-5306-454A-9752-CFF713BDEADF}" destId="{1876F263-9DA5-437C-9550-F69A2B48FEA4}" srcOrd="0" destOrd="0" presId="urn:microsoft.com/office/officeart/2008/layout/AlternatingPictureBlocks"/>
    <dgm:cxn modelId="{8E8A147C-4300-459E-86E9-92186737A061}" type="presOf" srcId="{D7AB7BC8-CD9B-4AD9-A0AC-583CC2E96574}" destId="{98902042-F35E-422E-B81B-6C72B21DA12A}" srcOrd="0" destOrd="0" presId="urn:microsoft.com/office/officeart/2008/layout/AlternatingPictureBlocks"/>
    <dgm:cxn modelId="{C4F69184-31DC-460B-BAB1-5C16B3DD0FCF}" srcId="{D56B7491-5306-454A-9752-CFF713BDEADF}" destId="{BD04F7B0-0167-42B4-98F3-9BAA36C197D3}" srcOrd="0" destOrd="0" parTransId="{3432434B-3601-4186-9E93-495FEB685FFE}" sibTransId="{16F9B484-93F0-4E80-AE25-8DCF5E29B72A}"/>
    <dgm:cxn modelId="{D53325AB-97C9-4A9A-92E9-C3D50F3387F4}" type="presOf" srcId="{AE325763-3534-48D0-8429-CBC6FDCA3919}" destId="{F15627BD-F1FC-4304-AB6C-128800A4611B}" srcOrd="0" destOrd="0" presId="urn:microsoft.com/office/officeart/2008/layout/AlternatingPictureBlocks"/>
    <dgm:cxn modelId="{BF2E9DAC-892A-4237-BE08-9E8987E6CD36}" srcId="{D56B7491-5306-454A-9752-CFF713BDEADF}" destId="{AE325763-3534-48D0-8429-CBC6FDCA3919}" srcOrd="2" destOrd="0" parTransId="{78797AFD-7FA4-4EDB-942C-D0908FA0DDB6}" sibTransId="{8833D671-8867-4A57-BC9F-6BB3E291EF27}"/>
    <dgm:cxn modelId="{26C0812F-6FC6-48AE-9B66-2636383224A3}" type="presParOf" srcId="{1876F263-9DA5-437C-9550-F69A2B48FEA4}" destId="{A8189A2F-A3F7-4042-8B7D-0F544792AF5F}" srcOrd="0" destOrd="0" presId="urn:microsoft.com/office/officeart/2008/layout/AlternatingPictureBlocks"/>
    <dgm:cxn modelId="{84C6DC7E-4741-4110-A0D9-DDB583750F72}" type="presParOf" srcId="{A8189A2F-A3F7-4042-8B7D-0F544792AF5F}" destId="{8AF686A1-0EEF-47D1-B435-9A35FB451762}" srcOrd="0" destOrd="0" presId="urn:microsoft.com/office/officeart/2008/layout/AlternatingPictureBlocks"/>
    <dgm:cxn modelId="{7595FC4C-AA80-4120-BC5E-85F2EB4451AB}" type="presParOf" srcId="{A8189A2F-A3F7-4042-8B7D-0F544792AF5F}" destId="{E2E29539-BF65-48B2-8C35-E5687FA44936}" srcOrd="1" destOrd="0" presId="urn:microsoft.com/office/officeart/2008/layout/AlternatingPictureBlocks"/>
    <dgm:cxn modelId="{531B79E5-02B3-4419-8149-5006EE782BBD}" type="presParOf" srcId="{1876F263-9DA5-437C-9550-F69A2B48FEA4}" destId="{D57486CB-D4AA-4062-B653-0E0406A7F939}" srcOrd="1" destOrd="0" presId="urn:microsoft.com/office/officeart/2008/layout/AlternatingPictureBlocks"/>
    <dgm:cxn modelId="{C9C35B9B-3B0E-414C-8D88-FFD08443260D}" type="presParOf" srcId="{1876F263-9DA5-437C-9550-F69A2B48FEA4}" destId="{BC1D596E-9A88-454C-A9F2-39C38C160719}" srcOrd="2" destOrd="0" presId="urn:microsoft.com/office/officeart/2008/layout/AlternatingPictureBlocks"/>
    <dgm:cxn modelId="{12089061-9C06-452E-A609-1506B7E04555}" type="presParOf" srcId="{BC1D596E-9A88-454C-A9F2-39C38C160719}" destId="{98902042-F35E-422E-B81B-6C72B21DA12A}" srcOrd="0" destOrd="0" presId="urn:microsoft.com/office/officeart/2008/layout/AlternatingPictureBlocks"/>
    <dgm:cxn modelId="{50310002-B368-48B2-A0F5-6BD6FE397D5E}" type="presParOf" srcId="{BC1D596E-9A88-454C-A9F2-39C38C160719}" destId="{35B99D53-B6A1-4D37-8DFA-44DA55838788}" srcOrd="1" destOrd="0" presId="urn:microsoft.com/office/officeart/2008/layout/AlternatingPictureBlocks"/>
    <dgm:cxn modelId="{1FEDC6B9-30D6-41E6-8B62-622B100E00FC}" type="presParOf" srcId="{1876F263-9DA5-437C-9550-F69A2B48FEA4}" destId="{1F41D35A-ABE1-42DD-9F97-030F78D7A366}" srcOrd="3" destOrd="0" presId="urn:microsoft.com/office/officeart/2008/layout/AlternatingPictureBlocks"/>
    <dgm:cxn modelId="{CDE3007C-3821-4948-95C6-70D3474CAB40}" type="presParOf" srcId="{1876F263-9DA5-437C-9550-F69A2B48FEA4}" destId="{A65E07C9-8150-4FB5-BEA4-FC6C6C99FCFA}" srcOrd="4" destOrd="0" presId="urn:microsoft.com/office/officeart/2008/layout/AlternatingPictureBlocks"/>
    <dgm:cxn modelId="{419BEDAD-9304-44D8-8D66-9F4C76B12BF2}" type="presParOf" srcId="{A65E07C9-8150-4FB5-BEA4-FC6C6C99FCFA}" destId="{F15627BD-F1FC-4304-AB6C-128800A4611B}" srcOrd="0" destOrd="0" presId="urn:microsoft.com/office/officeart/2008/layout/AlternatingPictureBlocks"/>
    <dgm:cxn modelId="{8521F27D-2BFD-4BE7-B9F6-0575F96CE8C5}" type="presParOf" srcId="{A65E07C9-8150-4FB5-BEA4-FC6C6C99FCFA}" destId="{B7AC8099-D223-40A4-A224-FCEB0C7C1A45}"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88F078-F621-4D3B-B22E-B8C3D3646BCF}"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3386D45-4FB4-4CE4-9BDD-AFFE4A984F7D}">
      <dgm:prSet phldrT="[Text]"/>
      <dgm:spPr/>
      <dgm:t>
        <a:bodyPr/>
        <a:lstStyle/>
        <a:p>
          <a:r>
            <a:rPr lang="en-US" dirty="0"/>
            <a:t>No clear deadline</a:t>
          </a:r>
        </a:p>
      </dgm:t>
    </dgm:pt>
    <dgm:pt modelId="{FE415742-14B4-41AE-94C6-CF05547249B4}" type="parTrans" cxnId="{B9B4DE2E-0227-4D28-8B52-CCEEA5B1D222}">
      <dgm:prSet/>
      <dgm:spPr/>
      <dgm:t>
        <a:bodyPr/>
        <a:lstStyle/>
        <a:p>
          <a:endParaRPr lang="en-US"/>
        </a:p>
      </dgm:t>
    </dgm:pt>
    <dgm:pt modelId="{E221A886-A3CF-4E9E-B2B4-66394B674883}" type="sibTrans" cxnId="{B9B4DE2E-0227-4D28-8B52-CCEEA5B1D222}">
      <dgm:prSet/>
      <dgm:spPr/>
      <dgm:t>
        <a:bodyPr/>
        <a:lstStyle/>
        <a:p>
          <a:endParaRPr lang="en-US"/>
        </a:p>
      </dgm:t>
    </dgm:pt>
    <dgm:pt modelId="{7C48AF2D-C6CB-48B4-AF44-0F3D29ED4E33}">
      <dgm:prSet phldrT="[Text]"/>
      <dgm:spPr/>
      <dgm:t>
        <a:bodyPr/>
        <a:lstStyle/>
        <a:p>
          <a:r>
            <a:rPr lang="en-US" dirty="0"/>
            <a:t>Inadequate resources</a:t>
          </a:r>
        </a:p>
      </dgm:t>
    </dgm:pt>
    <dgm:pt modelId="{7C3E960F-618D-4EEF-B771-27195EB3331B}" type="parTrans" cxnId="{5066A5E1-4178-49B1-A443-ED9E2DF4DA55}">
      <dgm:prSet/>
      <dgm:spPr/>
      <dgm:t>
        <a:bodyPr/>
        <a:lstStyle/>
        <a:p>
          <a:endParaRPr lang="en-US"/>
        </a:p>
      </dgm:t>
    </dgm:pt>
    <dgm:pt modelId="{D2C800D6-8B44-4FCC-8C90-C12EEBC1065F}" type="sibTrans" cxnId="{5066A5E1-4178-49B1-A443-ED9E2DF4DA55}">
      <dgm:prSet/>
      <dgm:spPr/>
      <dgm:t>
        <a:bodyPr/>
        <a:lstStyle/>
        <a:p>
          <a:endParaRPr lang="en-US"/>
        </a:p>
      </dgm:t>
    </dgm:pt>
    <dgm:pt modelId="{EF677CA4-C934-454D-AFB2-17DF50C90BA5}">
      <dgm:prSet phldrT="[Text]"/>
      <dgm:spPr/>
      <dgm:t>
        <a:bodyPr/>
        <a:lstStyle/>
        <a:p>
          <a:r>
            <a:rPr lang="en-US" dirty="0"/>
            <a:t>Where to begin?</a:t>
          </a:r>
        </a:p>
      </dgm:t>
    </dgm:pt>
    <dgm:pt modelId="{E7E85AEB-FD9B-4633-B948-886F5A631DBC}" type="parTrans" cxnId="{DAECC708-AD3A-47D4-8154-B0DE33D3F0DC}">
      <dgm:prSet/>
      <dgm:spPr/>
      <dgm:t>
        <a:bodyPr/>
        <a:lstStyle/>
        <a:p>
          <a:endParaRPr lang="en-US"/>
        </a:p>
      </dgm:t>
    </dgm:pt>
    <dgm:pt modelId="{FA88BCFC-5E1E-4D7C-B9E1-3D4C40585FD4}" type="sibTrans" cxnId="{DAECC708-AD3A-47D4-8154-B0DE33D3F0DC}">
      <dgm:prSet/>
      <dgm:spPr/>
      <dgm:t>
        <a:bodyPr/>
        <a:lstStyle/>
        <a:p>
          <a:endParaRPr lang="en-US"/>
        </a:p>
      </dgm:t>
    </dgm:pt>
    <dgm:pt modelId="{1E8A21AA-A4BE-47FB-B97A-1DD8DB12D410}">
      <dgm:prSet phldrT="[Text]"/>
      <dgm:spPr/>
      <dgm:t>
        <a:bodyPr/>
        <a:lstStyle/>
        <a:p>
          <a:r>
            <a:rPr lang="en-US" dirty="0"/>
            <a:t>Feel overwhelmed</a:t>
          </a:r>
        </a:p>
      </dgm:t>
    </dgm:pt>
    <dgm:pt modelId="{DE3F0091-615D-4AE3-BA38-45367A79C6C4}" type="parTrans" cxnId="{CF9FAFC0-0595-4D81-9B46-2C209875B94E}">
      <dgm:prSet/>
      <dgm:spPr/>
      <dgm:t>
        <a:bodyPr/>
        <a:lstStyle/>
        <a:p>
          <a:endParaRPr lang="en-US"/>
        </a:p>
      </dgm:t>
    </dgm:pt>
    <dgm:pt modelId="{8004C4E5-5FAD-415E-8B1B-D4FA51FDA707}" type="sibTrans" cxnId="{CF9FAFC0-0595-4D81-9B46-2C209875B94E}">
      <dgm:prSet/>
      <dgm:spPr/>
      <dgm:t>
        <a:bodyPr/>
        <a:lstStyle/>
        <a:p>
          <a:endParaRPr lang="en-US"/>
        </a:p>
      </dgm:t>
    </dgm:pt>
    <dgm:pt modelId="{CD6EBB71-B355-40C5-8766-875246F7E6C6}">
      <dgm:prSet phldrT="[Text]"/>
      <dgm:spPr/>
      <dgm:t>
        <a:bodyPr/>
        <a:lstStyle/>
        <a:p>
          <a:r>
            <a:rPr lang="en-US" dirty="0"/>
            <a:t>Lack of passion</a:t>
          </a:r>
        </a:p>
      </dgm:t>
    </dgm:pt>
    <dgm:pt modelId="{9BEE9E89-0EE0-4238-A928-A71731B050C5}" type="parTrans" cxnId="{9B8D3715-23C6-496E-A617-34B62E798BBC}">
      <dgm:prSet/>
      <dgm:spPr/>
      <dgm:t>
        <a:bodyPr/>
        <a:lstStyle/>
        <a:p>
          <a:endParaRPr lang="en-US"/>
        </a:p>
      </dgm:t>
    </dgm:pt>
    <dgm:pt modelId="{6FC2B473-4B83-4DF5-9BFF-FED787C1A33E}" type="sibTrans" cxnId="{9B8D3715-23C6-496E-A617-34B62E798BBC}">
      <dgm:prSet/>
      <dgm:spPr/>
      <dgm:t>
        <a:bodyPr/>
        <a:lstStyle/>
        <a:p>
          <a:endParaRPr lang="en-US"/>
        </a:p>
      </dgm:t>
    </dgm:pt>
    <dgm:pt modelId="{DA453267-D733-4B54-A4B3-84C83CFA9625}">
      <dgm:prSet phldrT="[Text]"/>
      <dgm:spPr/>
      <dgm:t>
        <a:bodyPr/>
        <a:lstStyle/>
        <a:p>
          <a:r>
            <a:rPr lang="en-US" dirty="0"/>
            <a:t>Fear of failure</a:t>
          </a:r>
        </a:p>
      </dgm:t>
    </dgm:pt>
    <dgm:pt modelId="{ADEB1AD9-96D4-40E7-90E4-5C336C0303F4}" type="parTrans" cxnId="{F522C760-5947-49ED-9A7C-D8554A64E90E}">
      <dgm:prSet/>
      <dgm:spPr/>
      <dgm:t>
        <a:bodyPr/>
        <a:lstStyle/>
        <a:p>
          <a:endParaRPr lang="en-US"/>
        </a:p>
      </dgm:t>
    </dgm:pt>
    <dgm:pt modelId="{91875DD2-4063-4E7C-925F-67D53A614236}" type="sibTrans" cxnId="{F522C760-5947-49ED-9A7C-D8554A64E90E}">
      <dgm:prSet/>
      <dgm:spPr/>
      <dgm:t>
        <a:bodyPr/>
        <a:lstStyle/>
        <a:p>
          <a:endParaRPr lang="en-US"/>
        </a:p>
      </dgm:t>
    </dgm:pt>
    <dgm:pt modelId="{A6EDB125-F3A7-4E2A-BFB4-389C2FA1D99A}" type="pres">
      <dgm:prSet presAssocID="{BB88F078-F621-4D3B-B22E-B8C3D3646BCF}" presName="diagram" presStyleCnt="0">
        <dgm:presLayoutVars>
          <dgm:dir/>
          <dgm:resizeHandles val="exact"/>
        </dgm:presLayoutVars>
      </dgm:prSet>
      <dgm:spPr/>
    </dgm:pt>
    <dgm:pt modelId="{D2475F2A-9E6B-471D-A61D-FB597498B0CE}" type="pres">
      <dgm:prSet presAssocID="{03386D45-4FB4-4CE4-9BDD-AFFE4A984F7D}" presName="node" presStyleLbl="node1" presStyleIdx="0" presStyleCnt="6">
        <dgm:presLayoutVars>
          <dgm:bulletEnabled val="1"/>
        </dgm:presLayoutVars>
      </dgm:prSet>
      <dgm:spPr/>
    </dgm:pt>
    <dgm:pt modelId="{6B049AB0-E500-4782-9C57-156BAC484126}" type="pres">
      <dgm:prSet presAssocID="{E221A886-A3CF-4E9E-B2B4-66394B674883}" presName="sibTrans" presStyleCnt="0"/>
      <dgm:spPr/>
    </dgm:pt>
    <dgm:pt modelId="{BF45EF5C-773B-439C-8035-02D5980266F3}" type="pres">
      <dgm:prSet presAssocID="{7C48AF2D-C6CB-48B4-AF44-0F3D29ED4E33}" presName="node" presStyleLbl="node1" presStyleIdx="1" presStyleCnt="6">
        <dgm:presLayoutVars>
          <dgm:bulletEnabled val="1"/>
        </dgm:presLayoutVars>
      </dgm:prSet>
      <dgm:spPr/>
    </dgm:pt>
    <dgm:pt modelId="{A795758F-C356-451B-BE82-8D54C1C0DFFA}" type="pres">
      <dgm:prSet presAssocID="{D2C800D6-8B44-4FCC-8C90-C12EEBC1065F}" presName="sibTrans" presStyleCnt="0"/>
      <dgm:spPr/>
    </dgm:pt>
    <dgm:pt modelId="{CEC1D98A-EB8B-4AFC-BA79-C64D4E236B30}" type="pres">
      <dgm:prSet presAssocID="{EF677CA4-C934-454D-AFB2-17DF50C90BA5}" presName="node" presStyleLbl="node1" presStyleIdx="2" presStyleCnt="6">
        <dgm:presLayoutVars>
          <dgm:bulletEnabled val="1"/>
        </dgm:presLayoutVars>
      </dgm:prSet>
      <dgm:spPr/>
    </dgm:pt>
    <dgm:pt modelId="{21D7CD5D-7800-451F-BA1C-E8F71D0789E3}" type="pres">
      <dgm:prSet presAssocID="{FA88BCFC-5E1E-4D7C-B9E1-3D4C40585FD4}" presName="sibTrans" presStyleCnt="0"/>
      <dgm:spPr/>
    </dgm:pt>
    <dgm:pt modelId="{F33672E3-09AC-4F36-AA97-EC5920E3ED22}" type="pres">
      <dgm:prSet presAssocID="{1E8A21AA-A4BE-47FB-B97A-1DD8DB12D410}" presName="node" presStyleLbl="node1" presStyleIdx="3" presStyleCnt="6">
        <dgm:presLayoutVars>
          <dgm:bulletEnabled val="1"/>
        </dgm:presLayoutVars>
      </dgm:prSet>
      <dgm:spPr/>
    </dgm:pt>
    <dgm:pt modelId="{27F728D5-F464-4881-84A4-387642178581}" type="pres">
      <dgm:prSet presAssocID="{8004C4E5-5FAD-415E-8B1B-D4FA51FDA707}" presName="sibTrans" presStyleCnt="0"/>
      <dgm:spPr/>
    </dgm:pt>
    <dgm:pt modelId="{EC954886-5BB8-478C-9815-11EF4B86C4DC}" type="pres">
      <dgm:prSet presAssocID="{CD6EBB71-B355-40C5-8766-875246F7E6C6}" presName="node" presStyleLbl="node1" presStyleIdx="4" presStyleCnt="6">
        <dgm:presLayoutVars>
          <dgm:bulletEnabled val="1"/>
        </dgm:presLayoutVars>
      </dgm:prSet>
      <dgm:spPr/>
    </dgm:pt>
    <dgm:pt modelId="{B62FD186-6683-45B3-916A-9F4FDA7726DC}" type="pres">
      <dgm:prSet presAssocID="{6FC2B473-4B83-4DF5-9BFF-FED787C1A33E}" presName="sibTrans" presStyleCnt="0"/>
      <dgm:spPr/>
    </dgm:pt>
    <dgm:pt modelId="{FEF05CE5-2FAB-4413-9FAA-9C961EBF7120}" type="pres">
      <dgm:prSet presAssocID="{DA453267-D733-4B54-A4B3-84C83CFA9625}" presName="node" presStyleLbl="node1" presStyleIdx="5" presStyleCnt="6">
        <dgm:presLayoutVars>
          <dgm:bulletEnabled val="1"/>
        </dgm:presLayoutVars>
      </dgm:prSet>
      <dgm:spPr/>
    </dgm:pt>
  </dgm:ptLst>
  <dgm:cxnLst>
    <dgm:cxn modelId="{DAECC708-AD3A-47D4-8154-B0DE33D3F0DC}" srcId="{BB88F078-F621-4D3B-B22E-B8C3D3646BCF}" destId="{EF677CA4-C934-454D-AFB2-17DF50C90BA5}" srcOrd="2" destOrd="0" parTransId="{E7E85AEB-FD9B-4633-B948-886F5A631DBC}" sibTransId="{FA88BCFC-5E1E-4D7C-B9E1-3D4C40585FD4}"/>
    <dgm:cxn modelId="{DA32E114-EBE3-4A51-81A3-A063853FFDAB}" type="presOf" srcId="{EF677CA4-C934-454D-AFB2-17DF50C90BA5}" destId="{CEC1D98A-EB8B-4AFC-BA79-C64D4E236B30}" srcOrd="0" destOrd="0" presId="urn:microsoft.com/office/officeart/2005/8/layout/default"/>
    <dgm:cxn modelId="{9B8D3715-23C6-496E-A617-34B62E798BBC}" srcId="{BB88F078-F621-4D3B-B22E-B8C3D3646BCF}" destId="{CD6EBB71-B355-40C5-8766-875246F7E6C6}" srcOrd="4" destOrd="0" parTransId="{9BEE9E89-0EE0-4238-A928-A71731B050C5}" sibTransId="{6FC2B473-4B83-4DF5-9BFF-FED787C1A33E}"/>
    <dgm:cxn modelId="{B9B4DE2E-0227-4D28-8B52-CCEEA5B1D222}" srcId="{BB88F078-F621-4D3B-B22E-B8C3D3646BCF}" destId="{03386D45-4FB4-4CE4-9BDD-AFFE4A984F7D}" srcOrd="0" destOrd="0" parTransId="{FE415742-14B4-41AE-94C6-CF05547249B4}" sibTransId="{E221A886-A3CF-4E9E-B2B4-66394B674883}"/>
    <dgm:cxn modelId="{A8C4D638-BF08-4E8A-8EEF-ABC1E8E2DB6C}" type="presOf" srcId="{BB88F078-F621-4D3B-B22E-B8C3D3646BCF}" destId="{A6EDB125-F3A7-4E2A-BFB4-389C2FA1D99A}" srcOrd="0" destOrd="0" presId="urn:microsoft.com/office/officeart/2005/8/layout/default"/>
    <dgm:cxn modelId="{F522C760-5947-49ED-9A7C-D8554A64E90E}" srcId="{BB88F078-F621-4D3B-B22E-B8C3D3646BCF}" destId="{DA453267-D733-4B54-A4B3-84C83CFA9625}" srcOrd="5" destOrd="0" parTransId="{ADEB1AD9-96D4-40E7-90E4-5C336C0303F4}" sibTransId="{91875DD2-4063-4E7C-925F-67D53A614236}"/>
    <dgm:cxn modelId="{F0533068-0264-4841-9D0E-21F446BF76A2}" type="presOf" srcId="{03386D45-4FB4-4CE4-9BDD-AFFE4A984F7D}" destId="{D2475F2A-9E6B-471D-A61D-FB597498B0CE}" srcOrd="0" destOrd="0" presId="urn:microsoft.com/office/officeart/2005/8/layout/default"/>
    <dgm:cxn modelId="{4A977D76-D70C-428C-A712-E2179220BC35}" type="presOf" srcId="{1E8A21AA-A4BE-47FB-B97A-1DD8DB12D410}" destId="{F33672E3-09AC-4F36-AA97-EC5920E3ED22}" srcOrd="0" destOrd="0" presId="urn:microsoft.com/office/officeart/2005/8/layout/default"/>
    <dgm:cxn modelId="{1E3A387D-8057-4BF6-9D99-000809551F0F}" type="presOf" srcId="{DA453267-D733-4B54-A4B3-84C83CFA9625}" destId="{FEF05CE5-2FAB-4413-9FAA-9C961EBF7120}" srcOrd="0" destOrd="0" presId="urn:microsoft.com/office/officeart/2005/8/layout/default"/>
    <dgm:cxn modelId="{25D94287-A466-4A46-AB43-24D2D2B0894D}" type="presOf" srcId="{7C48AF2D-C6CB-48B4-AF44-0F3D29ED4E33}" destId="{BF45EF5C-773B-439C-8035-02D5980266F3}" srcOrd="0" destOrd="0" presId="urn:microsoft.com/office/officeart/2005/8/layout/default"/>
    <dgm:cxn modelId="{CF9FAFC0-0595-4D81-9B46-2C209875B94E}" srcId="{BB88F078-F621-4D3B-B22E-B8C3D3646BCF}" destId="{1E8A21AA-A4BE-47FB-B97A-1DD8DB12D410}" srcOrd="3" destOrd="0" parTransId="{DE3F0091-615D-4AE3-BA38-45367A79C6C4}" sibTransId="{8004C4E5-5FAD-415E-8B1B-D4FA51FDA707}"/>
    <dgm:cxn modelId="{5066A5E1-4178-49B1-A443-ED9E2DF4DA55}" srcId="{BB88F078-F621-4D3B-B22E-B8C3D3646BCF}" destId="{7C48AF2D-C6CB-48B4-AF44-0F3D29ED4E33}" srcOrd="1" destOrd="0" parTransId="{7C3E960F-618D-4EEF-B771-27195EB3331B}" sibTransId="{D2C800D6-8B44-4FCC-8C90-C12EEBC1065F}"/>
    <dgm:cxn modelId="{25018EE9-1544-4116-9AC6-9520C5012AF0}" type="presOf" srcId="{CD6EBB71-B355-40C5-8766-875246F7E6C6}" destId="{EC954886-5BB8-478C-9815-11EF4B86C4DC}" srcOrd="0" destOrd="0" presId="urn:microsoft.com/office/officeart/2005/8/layout/default"/>
    <dgm:cxn modelId="{11816AED-8099-4AFF-91D7-EA0F55E28198}" type="presParOf" srcId="{A6EDB125-F3A7-4E2A-BFB4-389C2FA1D99A}" destId="{D2475F2A-9E6B-471D-A61D-FB597498B0CE}" srcOrd="0" destOrd="0" presId="urn:microsoft.com/office/officeart/2005/8/layout/default"/>
    <dgm:cxn modelId="{E0E3E0B0-6992-4514-B161-79B09655C480}" type="presParOf" srcId="{A6EDB125-F3A7-4E2A-BFB4-389C2FA1D99A}" destId="{6B049AB0-E500-4782-9C57-156BAC484126}" srcOrd="1" destOrd="0" presId="urn:microsoft.com/office/officeart/2005/8/layout/default"/>
    <dgm:cxn modelId="{41226337-D826-4F7D-8D4A-0306A8C5D235}" type="presParOf" srcId="{A6EDB125-F3A7-4E2A-BFB4-389C2FA1D99A}" destId="{BF45EF5C-773B-439C-8035-02D5980266F3}" srcOrd="2" destOrd="0" presId="urn:microsoft.com/office/officeart/2005/8/layout/default"/>
    <dgm:cxn modelId="{62CCD426-C14F-4A2B-B8FE-50252A9634B2}" type="presParOf" srcId="{A6EDB125-F3A7-4E2A-BFB4-389C2FA1D99A}" destId="{A795758F-C356-451B-BE82-8D54C1C0DFFA}" srcOrd="3" destOrd="0" presId="urn:microsoft.com/office/officeart/2005/8/layout/default"/>
    <dgm:cxn modelId="{ED40B225-79F1-4433-936D-1A7ABC33E180}" type="presParOf" srcId="{A6EDB125-F3A7-4E2A-BFB4-389C2FA1D99A}" destId="{CEC1D98A-EB8B-4AFC-BA79-C64D4E236B30}" srcOrd="4" destOrd="0" presId="urn:microsoft.com/office/officeart/2005/8/layout/default"/>
    <dgm:cxn modelId="{63EDB9BF-E6E4-4F01-A0F1-8B2DFDAA3B3D}" type="presParOf" srcId="{A6EDB125-F3A7-4E2A-BFB4-389C2FA1D99A}" destId="{21D7CD5D-7800-451F-BA1C-E8F71D0789E3}" srcOrd="5" destOrd="0" presId="urn:microsoft.com/office/officeart/2005/8/layout/default"/>
    <dgm:cxn modelId="{125FF99A-7446-4EB9-8712-C3E87DE1F19D}" type="presParOf" srcId="{A6EDB125-F3A7-4E2A-BFB4-389C2FA1D99A}" destId="{F33672E3-09AC-4F36-AA97-EC5920E3ED22}" srcOrd="6" destOrd="0" presId="urn:microsoft.com/office/officeart/2005/8/layout/default"/>
    <dgm:cxn modelId="{7B08787B-A9AA-4C17-9FC4-E478911E11EF}" type="presParOf" srcId="{A6EDB125-F3A7-4E2A-BFB4-389C2FA1D99A}" destId="{27F728D5-F464-4881-84A4-387642178581}" srcOrd="7" destOrd="0" presId="urn:microsoft.com/office/officeart/2005/8/layout/default"/>
    <dgm:cxn modelId="{80C6570B-6585-49B9-B0C1-15875BD3C9CA}" type="presParOf" srcId="{A6EDB125-F3A7-4E2A-BFB4-389C2FA1D99A}" destId="{EC954886-5BB8-478C-9815-11EF4B86C4DC}" srcOrd="8" destOrd="0" presId="urn:microsoft.com/office/officeart/2005/8/layout/default"/>
    <dgm:cxn modelId="{675906CA-FDC2-47CF-95A6-F639C603C3D1}" type="presParOf" srcId="{A6EDB125-F3A7-4E2A-BFB4-389C2FA1D99A}" destId="{B62FD186-6683-45B3-916A-9F4FDA7726DC}" srcOrd="9" destOrd="0" presId="urn:microsoft.com/office/officeart/2005/8/layout/default"/>
    <dgm:cxn modelId="{1C221FBD-6F24-423A-921A-6ABC01854F88}" type="presParOf" srcId="{A6EDB125-F3A7-4E2A-BFB4-389C2FA1D99A}" destId="{FEF05CE5-2FAB-4413-9FAA-9C961EBF712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9C66A6-4662-41BD-9A42-60E1DBD94116}"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A609D5D0-59F4-4B97-A09E-AE247CE4084B}">
      <dgm:prSet phldrT="[Text]"/>
      <dgm:spPr/>
      <dgm:t>
        <a:bodyPr/>
        <a:lstStyle/>
        <a:p>
          <a:r>
            <a:rPr lang="en-US" dirty="0"/>
            <a:t>Delete</a:t>
          </a:r>
        </a:p>
      </dgm:t>
    </dgm:pt>
    <dgm:pt modelId="{0C6C9BC0-63A9-423F-A013-9F4B6A26E5E4}" type="parTrans" cxnId="{58A8AC02-0D8C-4CBB-8036-12DF0C52B03D}">
      <dgm:prSet/>
      <dgm:spPr/>
      <dgm:t>
        <a:bodyPr/>
        <a:lstStyle/>
        <a:p>
          <a:endParaRPr lang="en-US"/>
        </a:p>
      </dgm:t>
    </dgm:pt>
    <dgm:pt modelId="{EAC97D38-EA92-459A-80C1-E29D7A1EF72A}" type="sibTrans" cxnId="{58A8AC02-0D8C-4CBB-8036-12DF0C52B03D}">
      <dgm:prSet/>
      <dgm:spPr/>
      <dgm:t>
        <a:bodyPr/>
        <a:lstStyle/>
        <a:p>
          <a:endParaRPr lang="en-US"/>
        </a:p>
      </dgm:t>
    </dgm:pt>
    <dgm:pt modelId="{8CD89320-05EC-4ACE-BAE7-E82785DB58B4}">
      <dgm:prSet phldrT="[Text]"/>
      <dgm:spPr/>
      <dgm:t>
        <a:bodyPr/>
        <a:lstStyle/>
        <a:p>
          <a:r>
            <a:rPr lang="en-US" dirty="0"/>
            <a:t>Delegate</a:t>
          </a:r>
        </a:p>
      </dgm:t>
    </dgm:pt>
    <dgm:pt modelId="{20C08802-B66C-4E72-937C-ED48CDE01DED}" type="parTrans" cxnId="{05C02E62-FCA1-483B-AF0F-05D19952C10C}">
      <dgm:prSet/>
      <dgm:spPr/>
      <dgm:t>
        <a:bodyPr/>
        <a:lstStyle/>
        <a:p>
          <a:endParaRPr lang="en-US"/>
        </a:p>
      </dgm:t>
    </dgm:pt>
    <dgm:pt modelId="{5CFEFE7A-91C1-4D3E-AC89-09715F74EB16}" type="sibTrans" cxnId="{05C02E62-FCA1-483B-AF0F-05D19952C10C}">
      <dgm:prSet/>
      <dgm:spPr/>
      <dgm:t>
        <a:bodyPr/>
        <a:lstStyle/>
        <a:p>
          <a:endParaRPr lang="en-US"/>
        </a:p>
      </dgm:t>
    </dgm:pt>
    <dgm:pt modelId="{4CCB07D9-20DE-4B29-B109-1C8A9F1CD087}">
      <dgm:prSet phldrT="[Text]"/>
      <dgm:spPr/>
      <dgm:t>
        <a:bodyPr/>
        <a:lstStyle/>
        <a:p>
          <a:r>
            <a:rPr lang="en-US" dirty="0"/>
            <a:t>Do it</a:t>
          </a:r>
        </a:p>
      </dgm:t>
    </dgm:pt>
    <dgm:pt modelId="{8FFBE749-CB8C-4C68-AAE9-78B9721AC3A9}" type="parTrans" cxnId="{9F6F6E56-FAEB-468C-B823-0C314A681699}">
      <dgm:prSet/>
      <dgm:spPr/>
      <dgm:t>
        <a:bodyPr/>
        <a:lstStyle/>
        <a:p>
          <a:endParaRPr lang="en-US"/>
        </a:p>
      </dgm:t>
    </dgm:pt>
    <dgm:pt modelId="{BA444BC5-14CE-4755-9E6F-E071EFB4F35C}" type="sibTrans" cxnId="{9F6F6E56-FAEB-468C-B823-0C314A681699}">
      <dgm:prSet/>
      <dgm:spPr/>
      <dgm:t>
        <a:bodyPr/>
        <a:lstStyle/>
        <a:p>
          <a:endParaRPr lang="en-US"/>
        </a:p>
      </dgm:t>
    </dgm:pt>
    <dgm:pt modelId="{8B3B13F9-D549-47EF-A29B-833DD543B322}">
      <dgm:prSet phldrT="[Text]"/>
      <dgm:spPr/>
      <dgm:t>
        <a:bodyPr/>
        <a:lstStyle/>
        <a:p>
          <a:r>
            <a:rPr lang="en-US" dirty="0"/>
            <a:t>Ask for advice</a:t>
          </a:r>
        </a:p>
      </dgm:t>
    </dgm:pt>
    <dgm:pt modelId="{C0BE95B3-8869-4580-B8DA-E9F163DB7D3F}" type="parTrans" cxnId="{73BF8B09-FDF5-421D-86F2-F7A95005F44A}">
      <dgm:prSet/>
      <dgm:spPr/>
      <dgm:t>
        <a:bodyPr/>
        <a:lstStyle/>
        <a:p>
          <a:endParaRPr lang="en-US"/>
        </a:p>
      </dgm:t>
    </dgm:pt>
    <dgm:pt modelId="{DE107566-1176-40CC-ADA7-A5BE184676D6}" type="sibTrans" cxnId="{73BF8B09-FDF5-421D-86F2-F7A95005F44A}">
      <dgm:prSet/>
      <dgm:spPr/>
      <dgm:t>
        <a:bodyPr/>
        <a:lstStyle/>
        <a:p>
          <a:endParaRPr lang="en-US"/>
        </a:p>
      </dgm:t>
    </dgm:pt>
    <dgm:pt modelId="{7DF0B427-9109-4C9D-AFC5-949146C1802E}">
      <dgm:prSet phldrT="[Text]"/>
      <dgm:spPr/>
      <dgm:t>
        <a:bodyPr/>
        <a:lstStyle/>
        <a:p>
          <a:r>
            <a:rPr lang="en-US" dirty="0"/>
            <a:t>Chop it up</a:t>
          </a:r>
        </a:p>
      </dgm:t>
    </dgm:pt>
    <dgm:pt modelId="{B8F45E47-9189-4175-BCFC-8D447282F5C6}" type="parTrans" cxnId="{47D42AF4-6591-45EA-9CD9-E4CEB25F6B6E}">
      <dgm:prSet/>
      <dgm:spPr/>
      <dgm:t>
        <a:bodyPr/>
        <a:lstStyle/>
        <a:p>
          <a:endParaRPr lang="en-US"/>
        </a:p>
      </dgm:t>
    </dgm:pt>
    <dgm:pt modelId="{388A204D-B5AF-469D-A2E1-E3D9877D13BA}" type="sibTrans" cxnId="{47D42AF4-6591-45EA-9CD9-E4CEB25F6B6E}">
      <dgm:prSet/>
      <dgm:spPr/>
      <dgm:t>
        <a:bodyPr/>
        <a:lstStyle/>
        <a:p>
          <a:endParaRPr lang="en-US"/>
        </a:p>
      </dgm:t>
    </dgm:pt>
    <dgm:pt modelId="{CED4238F-338D-4F9E-88B8-4F653F02A516}">
      <dgm:prSet phldrT="[Text]"/>
      <dgm:spPr/>
      <dgm:t>
        <a:bodyPr/>
        <a:lstStyle/>
        <a:p>
          <a:r>
            <a:rPr lang="en-US" dirty="0"/>
            <a:t>15 minute rule</a:t>
          </a:r>
        </a:p>
      </dgm:t>
    </dgm:pt>
    <dgm:pt modelId="{863EBD66-6CB7-41D7-9304-EE2A143EE2B6}" type="parTrans" cxnId="{D090BF0F-8716-4FA8-8108-BF24F441E632}">
      <dgm:prSet/>
      <dgm:spPr/>
      <dgm:t>
        <a:bodyPr/>
        <a:lstStyle/>
        <a:p>
          <a:endParaRPr lang="en-US"/>
        </a:p>
      </dgm:t>
    </dgm:pt>
    <dgm:pt modelId="{B14B571A-5194-43CB-A60E-FF916EF90FAE}" type="sibTrans" cxnId="{D090BF0F-8716-4FA8-8108-BF24F441E632}">
      <dgm:prSet/>
      <dgm:spPr/>
      <dgm:t>
        <a:bodyPr/>
        <a:lstStyle/>
        <a:p>
          <a:endParaRPr lang="en-US"/>
        </a:p>
      </dgm:t>
    </dgm:pt>
    <dgm:pt modelId="{DF338E58-A365-4F56-813E-1325A9547686}">
      <dgm:prSet phldrT="[Text]"/>
      <dgm:spPr/>
      <dgm:t>
        <a:bodyPr/>
        <a:lstStyle/>
        <a:p>
          <a:r>
            <a:rPr lang="en-US" dirty="0"/>
            <a:t>Clear deadline</a:t>
          </a:r>
        </a:p>
      </dgm:t>
    </dgm:pt>
    <dgm:pt modelId="{3C4CC16B-F195-43F5-BEF3-CD7A8641A732}" type="parTrans" cxnId="{D9A69EDA-4D0C-4D05-BE84-C72046153539}">
      <dgm:prSet/>
      <dgm:spPr/>
      <dgm:t>
        <a:bodyPr/>
        <a:lstStyle/>
        <a:p>
          <a:endParaRPr lang="en-US"/>
        </a:p>
      </dgm:t>
    </dgm:pt>
    <dgm:pt modelId="{A207CD2B-20A2-4833-B661-11AAC8213841}" type="sibTrans" cxnId="{D9A69EDA-4D0C-4D05-BE84-C72046153539}">
      <dgm:prSet/>
      <dgm:spPr/>
      <dgm:t>
        <a:bodyPr/>
        <a:lstStyle/>
        <a:p>
          <a:endParaRPr lang="en-US"/>
        </a:p>
      </dgm:t>
    </dgm:pt>
    <dgm:pt modelId="{72658CDC-7CAB-488E-80A9-9439EBED5F9E}">
      <dgm:prSet phldrT="[Text]"/>
      <dgm:spPr/>
      <dgm:t>
        <a:bodyPr/>
        <a:lstStyle/>
        <a:p>
          <a:r>
            <a:rPr lang="en-US" dirty="0"/>
            <a:t>Reward</a:t>
          </a:r>
        </a:p>
      </dgm:t>
    </dgm:pt>
    <dgm:pt modelId="{33DB7BCC-6AA1-42BB-946E-82796DA6F247}" type="parTrans" cxnId="{46ED4129-9AA0-4A3A-95B1-242909D229EA}">
      <dgm:prSet/>
      <dgm:spPr/>
      <dgm:t>
        <a:bodyPr/>
        <a:lstStyle/>
        <a:p>
          <a:endParaRPr lang="en-US"/>
        </a:p>
      </dgm:t>
    </dgm:pt>
    <dgm:pt modelId="{BA85E8BD-787E-4FD2-A2BA-BE5A44BF4011}" type="sibTrans" cxnId="{46ED4129-9AA0-4A3A-95B1-242909D229EA}">
      <dgm:prSet/>
      <dgm:spPr/>
      <dgm:t>
        <a:bodyPr/>
        <a:lstStyle/>
        <a:p>
          <a:endParaRPr lang="en-US"/>
        </a:p>
      </dgm:t>
    </dgm:pt>
    <dgm:pt modelId="{8233FBE2-45E9-4A6B-8343-BF7EBC7C1D5D}">
      <dgm:prSet phldrT="[Text]"/>
      <dgm:spPr/>
      <dgm:t>
        <a:bodyPr/>
        <a:lstStyle/>
        <a:p>
          <a:r>
            <a:rPr lang="en-US" dirty="0"/>
            <a:t>Remove distractions</a:t>
          </a:r>
        </a:p>
      </dgm:t>
    </dgm:pt>
    <dgm:pt modelId="{1988750A-34E8-445D-931B-820BDD204E65}" type="parTrans" cxnId="{2C236E47-6521-4EA7-967A-98997E3A357F}">
      <dgm:prSet/>
      <dgm:spPr/>
      <dgm:t>
        <a:bodyPr/>
        <a:lstStyle/>
        <a:p>
          <a:endParaRPr lang="en-US"/>
        </a:p>
      </dgm:t>
    </dgm:pt>
    <dgm:pt modelId="{AAFC812F-A7B6-4348-8481-2E175040A81B}" type="sibTrans" cxnId="{2C236E47-6521-4EA7-967A-98997E3A357F}">
      <dgm:prSet/>
      <dgm:spPr/>
      <dgm:t>
        <a:bodyPr/>
        <a:lstStyle/>
        <a:p>
          <a:endParaRPr lang="en-US"/>
        </a:p>
      </dgm:t>
    </dgm:pt>
    <dgm:pt modelId="{A6467A17-95AD-454C-AB06-29E9D14C07E5}" type="pres">
      <dgm:prSet presAssocID="{2A9C66A6-4662-41BD-9A42-60E1DBD94116}" presName="diagram" presStyleCnt="0">
        <dgm:presLayoutVars>
          <dgm:dir/>
          <dgm:animLvl val="lvl"/>
          <dgm:resizeHandles val="exact"/>
        </dgm:presLayoutVars>
      </dgm:prSet>
      <dgm:spPr/>
    </dgm:pt>
    <dgm:pt modelId="{0238A05B-D89E-4043-9254-F3FC706D6347}" type="pres">
      <dgm:prSet presAssocID="{A609D5D0-59F4-4B97-A09E-AE247CE4084B}" presName="compNode" presStyleCnt="0"/>
      <dgm:spPr/>
    </dgm:pt>
    <dgm:pt modelId="{9B50DEBA-7EFE-421F-86B3-C8BB7A9F8E83}" type="pres">
      <dgm:prSet presAssocID="{A609D5D0-59F4-4B97-A09E-AE247CE4084B}" presName="childRect" presStyleLbl="bgAcc1" presStyleIdx="0" presStyleCnt="9">
        <dgm:presLayoutVars>
          <dgm:bulletEnabled val="1"/>
        </dgm:presLayoutVars>
      </dgm:prSet>
      <dgm:spPr/>
    </dgm:pt>
    <dgm:pt modelId="{F068B462-96A0-4196-8817-F115BF6FE747}" type="pres">
      <dgm:prSet presAssocID="{A609D5D0-59F4-4B97-A09E-AE247CE4084B}" presName="parentText" presStyleLbl="node1" presStyleIdx="0" presStyleCnt="0">
        <dgm:presLayoutVars>
          <dgm:chMax val="0"/>
          <dgm:bulletEnabled val="1"/>
        </dgm:presLayoutVars>
      </dgm:prSet>
      <dgm:spPr/>
    </dgm:pt>
    <dgm:pt modelId="{96716162-49B4-4580-BE48-1B4DC3EE4639}" type="pres">
      <dgm:prSet presAssocID="{A609D5D0-59F4-4B97-A09E-AE247CE4084B}" presName="parentRect" presStyleLbl="alignNode1" presStyleIdx="0" presStyleCnt="9"/>
      <dgm:spPr/>
    </dgm:pt>
    <dgm:pt modelId="{541CBBE2-1245-4B6F-889C-606C13167E6A}" type="pres">
      <dgm:prSet presAssocID="{A609D5D0-59F4-4B97-A09E-AE247CE4084B}" presName="adorn" presStyleLbl="fgAccFollowNode1" presStyleIdx="0" presStyleCnt="9"/>
      <dgm:spPr/>
    </dgm:pt>
    <dgm:pt modelId="{DFBA1299-77FF-4BAB-9749-32AF8C396A1D}" type="pres">
      <dgm:prSet presAssocID="{EAC97D38-EA92-459A-80C1-E29D7A1EF72A}" presName="sibTrans" presStyleLbl="sibTrans2D1" presStyleIdx="0" presStyleCnt="0"/>
      <dgm:spPr/>
    </dgm:pt>
    <dgm:pt modelId="{F8E2DC56-E43B-4C3C-B54D-8F3078436D69}" type="pres">
      <dgm:prSet presAssocID="{8CD89320-05EC-4ACE-BAE7-E82785DB58B4}" presName="compNode" presStyleCnt="0"/>
      <dgm:spPr/>
    </dgm:pt>
    <dgm:pt modelId="{941E18D5-2DDF-47A1-A9BE-BDD1D199900D}" type="pres">
      <dgm:prSet presAssocID="{8CD89320-05EC-4ACE-BAE7-E82785DB58B4}" presName="childRect" presStyleLbl="bgAcc1" presStyleIdx="1" presStyleCnt="9">
        <dgm:presLayoutVars>
          <dgm:bulletEnabled val="1"/>
        </dgm:presLayoutVars>
      </dgm:prSet>
      <dgm:spPr/>
    </dgm:pt>
    <dgm:pt modelId="{69CF4F46-221C-4C77-8A3E-89ADB45AEE30}" type="pres">
      <dgm:prSet presAssocID="{8CD89320-05EC-4ACE-BAE7-E82785DB58B4}" presName="parentText" presStyleLbl="node1" presStyleIdx="0" presStyleCnt="0">
        <dgm:presLayoutVars>
          <dgm:chMax val="0"/>
          <dgm:bulletEnabled val="1"/>
        </dgm:presLayoutVars>
      </dgm:prSet>
      <dgm:spPr/>
    </dgm:pt>
    <dgm:pt modelId="{892ABFFC-A9D3-4742-9EA9-A7DF36A3D493}" type="pres">
      <dgm:prSet presAssocID="{8CD89320-05EC-4ACE-BAE7-E82785DB58B4}" presName="parentRect" presStyleLbl="alignNode1" presStyleIdx="1" presStyleCnt="9"/>
      <dgm:spPr/>
    </dgm:pt>
    <dgm:pt modelId="{CD960B52-A372-48F0-8CB3-278A7C692526}" type="pres">
      <dgm:prSet presAssocID="{8CD89320-05EC-4ACE-BAE7-E82785DB58B4}" presName="adorn" presStyleLbl="fgAccFollowNode1" presStyleIdx="1" presStyleCnt="9"/>
      <dgm:spPr/>
    </dgm:pt>
    <dgm:pt modelId="{ACFC6AA6-743D-4C52-85C4-0675CE43F1DB}" type="pres">
      <dgm:prSet presAssocID="{5CFEFE7A-91C1-4D3E-AC89-09715F74EB16}" presName="sibTrans" presStyleLbl="sibTrans2D1" presStyleIdx="0" presStyleCnt="0"/>
      <dgm:spPr/>
    </dgm:pt>
    <dgm:pt modelId="{987E3DEA-C357-4CDB-8741-CC0DC46F8CD8}" type="pres">
      <dgm:prSet presAssocID="{4CCB07D9-20DE-4B29-B109-1C8A9F1CD087}" presName="compNode" presStyleCnt="0"/>
      <dgm:spPr/>
    </dgm:pt>
    <dgm:pt modelId="{233AE456-3C77-45A0-A5F7-D5EE09854119}" type="pres">
      <dgm:prSet presAssocID="{4CCB07D9-20DE-4B29-B109-1C8A9F1CD087}" presName="childRect" presStyleLbl="bgAcc1" presStyleIdx="2" presStyleCnt="9">
        <dgm:presLayoutVars>
          <dgm:bulletEnabled val="1"/>
        </dgm:presLayoutVars>
      </dgm:prSet>
      <dgm:spPr/>
    </dgm:pt>
    <dgm:pt modelId="{842CE976-5602-44D2-8FBA-94FFC79400A0}" type="pres">
      <dgm:prSet presAssocID="{4CCB07D9-20DE-4B29-B109-1C8A9F1CD087}" presName="parentText" presStyleLbl="node1" presStyleIdx="0" presStyleCnt="0">
        <dgm:presLayoutVars>
          <dgm:chMax val="0"/>
          <dgm:bulletEnabled val="1"/>
        </dgm:presLayoutVars>
      </dgm:prSet>
      <dgm:spPr/>
    </dgm:pt>
    <dgm:pt modelId="{5EB18D54-C290-4B6C-8538-300479F69738}" type="pres">
      <dgm:prSet presAssocID="{4CCB07D9-20DE-4B29-B109-1C8A9F1CD087}" presName="parentRect" presStyleLbl="alignNode1" presStyleIdx="2" presStyleCnt="9"/>
      <dgm:spPr/>
    </dgm:pt>
    <dgm:pt modelId="{FF0F1D70-A890-4A3C-99FA-0122BA294127}" type="pres">
      <dgm:prSet presAssocID="{4CCB07D9-20DE-4B29-B109-1C8A9F1CD087}" presName="adorn" presStyleLbl="fgAccFollowNode1" presStyleIdx="2" presStyleCnt="9"/>
      <dgm:spPr/>
    </dgm:pt>
    <dgm:pt modelId="{7FA3F5A5-CF31-45F6-931B-52388CC02029}" type="pres">
      <dgm:prSet presAssocID="{BA444BC5-14CE-4755-9E6F-E071EFB4F35C}" presName="sibTrans" presStyleLbl="sibTrans2D1" presStyleIdx="0" presStyleCnt="0"/>
      <dgm:spPr/>
    </dgm:pt>
    <dgm:pt modelId="{34A2C118-C15B-4FB9-B70E-C8EAB9AD0FD2}" type="pres">
      <dgm:prSet presAssocID="{8B3B13F9-D549-47EF-A29B-833DD543B322}" presName="compNode" presStyleCnt="0"/>
      <dgm:spPr/>
    </dgm:pt>
    <dgm:pt modelId="{BFFB2BBE-8F21-4114-97B9-22F249E8FCBC}" type="pres">
      <dgm:prSet presAssocID="{8B3B13F9-D549-47EF-A29B-833DD543B322}" presName="childRect" presStyleLbl="bgAcc1" presStyleIdx="3" presStyleCnt="9">
        <dgm:presLayoutVars>
          <dgm:bulletEnabled val="1"/>
        </dgm:presLayoutVars>
      </dgm:prSet>
      <dgm:spPr/>
    </dgm:pt>
    <dgm:pt modelId="{326B9383-E8D1-4FCF-B660-463EE828D979}" type="pres">
      <dgm:prSet presAssocID="{8B3B13F9-D549-47EF-A29B-833DD543B322}" presName="parentText" presStyleLbl="node1" presStyleIdx="0" presStyleCnt="0">
        <dgm:presLayoutVars>
          <dgm:chMax val="0"/>
          <dgm:bulletEnabled val="1"/>
        </dgm:presLayoutVars>
      </dgm:prSet>
      <dgm:spPr/>
    </dgm:pt>
    <dgm:pt modelId="{BFE7CD0F-F459-4ABA-A2A3-D198F34D729B}" type="pres">
      <dgm:prSet presAssocID="{8B3B13F9-D549-47EF-A29B-833DD543B322}" presName="parentRect" presStyleLbl="alignNode1" presStyleIdx="3" presStyleCnt="9"/>
      <dgm:spPr/>
    </dgm:pt>
    <dgm:pt modelId="{21A6AA5B-1A1B-4F57-BED3-75AFB6071A0A}" type="pres">
      <dgm:prSet presAssocID="{8B3B13F9-D549-47EF-A29B-833DD543B322}" presName="adorn" presStyleLbl="fgAccFollowNode1" presStyleIdx="3" presStyleCnt="9"/>
      <dgm:spPr/>
    </dgm:pt>
    <dgm:pt modelId="{A73B64D3-DA7A-4173-A467-1AE670A20093}" type="pres">
      <dgm:prSet presAssocID="{DE107566-1176-40CC-ADA7-A5BE184676D6}" presName="sibTrans" presStyleLbl="sibTrans2D1" presStyleIdx="0" presStyleCnt="0"/>
      <dgm:spPr/>
    </dgm:pt>
    <dgm:pt modelId="{23298665-11A9-46C8-A0F8-975D7588A4D2}" type="pres">
      <dgm:prSet presAssocID="{7DF0B427-9109-4C9D-AFC5-949146C1802E}" presName="compNode" presStyleCnt="0"/>
      <dgm:spPr/>
    </dgm:pt>
    <dgm:pt modelId="{BFEF1120-3492-4322-A710-CCF053DC5E35}" type="pres">
      <dgm:prSet presAssocID="{7DF0B427-9109-4C9D-AFC5-949146C1802E}" presName="childRect" presStyleLbl="bgAcc1" presStyleIdx="4" presStyleCnt="9">
        <dgm:presLayoutVars>
          <dgm:bulletEnabled val="1"/>
        </dgm:presLayoutVars>
      </dgm:prSet>
      <dgm:spPr/>
    </dgm:pt>
    <dgm:pt modelId="{53DD3DB7-8E1D-4D0C-AFF9-2024C7333C98}" type="pres">
      <dgm:prSet presAssocID="{7DF0B427-9109-4C9D-AFC5-949146C1802E}" presName="parentText" presStyleLbl="node1" presStyleIdx="0" presStyleCnt="0">
        <dgm:presLayoutVars>
          <dgm:chMax val="0"/>
          <dgm:bulletEnabled val="1"/>
        </dgm:presLayoutVars>
      </dgm:prSet>
      <dgm:spPr/>
    </dgm:pt>
    <dgm:pt modelId="{295D72BE-EF42-4834-8A6D-1B695C5EBAF9}" type="pres">
      <dgm:prSet presAssocID="{7DF0B427-9109-4C9D-AFC5-949146C1802E}" presName="parentRect" presStyleLbl="alignNode1" presStyleIdx="4" presStyleCnt="9"/>
      <dgm:spPr/>
    </dgm:pt>
    <dgm:pt modelId="{41F49ECC-D534-48AA-B1FD-3E291F489F2C}" type="pres">
      <dgm:prSet presAssocID="{7DF0B427-9109-4C9D-AFC5-949146C1802E}" presName="adorn" presStyleLbl="fgAccFollowNode1" presStyleIdx="4" presStyleCnt="9"/>
      <dgm:spPr/>
    </dgm:pt>
    <dgm:pt modelId="{DE99A65B-B665-4846-A639-9EEF53A69BB6}" type="pres">
      <dgm:prSet presAssocID="{388A204D-B5AF-469D-A2E1-E3D9877D13BA}" presName="sibTrans" presStyleLbl="sibTrans2D1" presStyleIdx="0" presStyleCnt="0"/>
      <dgm:spPr/>
    </dgm:pt>
    <dgm:pt modelId="{68A4A5DA-3830-4EE0-9C6C-502B5928890A}" type="pres">
      <dgm:prSet presAssocID="{CED4238F-338D-4F9E-88B8-4F653F02A516}" presName="compNode" presStyleCnt="0"/>
      <dgm:spPr/>
    </dgm:pt>
    <dgm:pt modelId="{1F34CA91-B873-497D-9E18-5BDD43E94AEF}" type="pres">
      <dgm:prSet presAssocID="{CED4238F-338D-4F9E-88B8-4F653F02A516}" presName="childRect" presStyleLbl="bgAcc1" presStyleIdx="5" presStyleCnt="9">
        <dgm:presLayoutVars>
          <dgm:bulletEnabled val="1"/>
        </dgm:presLayoutVars>
      </dgm:prSet>
      <dgm:spPr/>
    </dgm:pt>
    <dgm:pt modelId="{AD04B65B-C7C0-41B1-99B4-C0F3B0585A96}" type="pres">
      <dgm:prSet presAssocID="{CED4238F-338D-4F9E-88B8-4F653F02A516}" presName="parentText" presStyleLbl="node1" presStyleIdx="0" presStyleCnt="0">
        <dgm:presLayoutVars>
          <dgm:chMax val="0"/>
          <dgm:bulletEnabled val="1"/>
        </dgm:presLayoutVars>
      </dgm:prSet>
      <dgm:spPr/>
    </dgm:pt>
    <dgm:pt modelId="{DF6BA358-028D-4F9A-AA81-FF7340B0DF57}" type="pres">
      <dgm:prSet presAssocID="{CED4238F-338D-4F9E-88B8-4F653F02A516}" presName="parentRect" presStyleLbl="alignNode1" presStyleIdx="5" presStyleCnt="9"/>
      <dgm:spPr/>
    </dgm:pt>
    <dgm:pt modelId="{C4B4FEE5-6A76-49B6-A4F2-3D2F1758181E}" type="pres">
      <dgm:prSet presAssocID="{CED4238F-338D-4F9E-88B8-4F653F02A516}" presName="adorn" presStyleLbl="fgAccFollowNode1" presStyleIdx="5" presStyleCnt="9"/>
      <dgm:spPr/>
    </dgm:pt>
    <dgm:pt modelId="{5F91BEFF-9D78-43A1-B4C8-7D3FC28E1A33}" type="pres">
      <dgm:prSet presAssocID="{B14B571A-5194-43CB-A60E-FF916EF90FAE}" presName="sibTrans" presStyleLbl="sibTrans2D1" presStyleIdx="0" presStyleCnt="0"/>
      <dgm:spPr/>
    </dgm:pt>
    <dgm:pt modelId="{C495FFF9-774D-4BBE-AC35-477577C4A0A7}" type="pres">
      <dgm:prSet presAssocID="{DF338E58-A365-4F56-813E-1325A9547686}" presName="compNode" presStyleCnt="0"/>
      <dgm:spPr/>
    </dgm:pt>
    <dgm:pt modelId="{E152BDBA-A559-4497-AEE0-5CFC60F0F2AD}" type="pres">
      <dgm:prSet presAssocID="{DF338E58-A365-4F56-813E-1325A9547686}" presName="childRect" presStyleLbl="bgAcc1" presStyleIdx="6" presStyleCnt="9">
        <dgm:presLayoutVars>
          <dgm:bulletEnabled val="1"/>
        </dgm:presLayoutVars>
      </dgm:prSet>
      <dgm:spPr/>
    </dgm:pt>
    <dgm:pt modelId="{04CA1606-7372-4CAE-BBAE-64F8054CA0E2}" type="pres">
      <dgm:prSet presAssocID="{DF338E58-A365-4F56-813E-1325A9547686}" presName="parentText" presStyleLbl="node1" presStyleIdx="0" presStyleCnt="0">
        <dgm:presLayoutVars>
          <dgm:chMax val="0"/>
          <dgm:bulletEnabled val="1"/>
        </dgm:presLayoutVars>
      </dgm:prSet>
      <dgm:spPr/>
    </dgm:pt>
    <dgm:pt modelId="{C963C194-B788-4492-8AFE-863C28029243}" type="pres">
      <dgm:prSet presAssocID="{DF338E58-A365-4F56-813E-1325A9547686}" presName="parentRect" presStyleLbl="alignNode1" presStyleIdx="6" presStyleCnt="9"/>
      <dgm:spPr/>
    </dgm:pt>
    <dgm:pt modelId="{D5CC4BC3-1BEF-498E-AA63-56321269CD8A}" type="pres">
      <dgm:prSet presAssocID="{DF338E58-A365-4F56-813E-1325A9547686}" presName="adorn" presStyleLbl="fgAccFollowNode1" presStyleIdx="6" presStyleCnt="9"/>
      <dgm:spPr/>
    </dgm:pt>
    <dgm:pt modelId="{DF582470-0235-41D8-907D-E9CF18F39710}" type="pres">
      <dgm:prSet presAssocID="{A207CD2B-20A2-4833-B661-11AAC8213841}" presName="sibTrans" presStyleLbl="sibTrans2D1" presStyleIdx="0" presStyleCnt="0"/>
      <dgm:spPr/>
    </dgm:pt>
    <dgm:pt modelId="{50BE6174-6FA0-4446-8CD5-8FC07547D13E}" type="pres">
      <dgm:prSet presAssocID="{72658CDC-7CAB-488E-80A9-9439EBED5F9E}" presName="compNode" presStyleCnt="0"/>
      <dgm:spPr/>
    </dgm:pt>
    <dgm:pt modelId="{14DE60F5-C25F-4225-914C-02F38783D4EA}" type="pres">
      <dgm:prSet presAssocID="{72658CDC-7CAB-488E-80A9-9439EBED5F9E}" presName="childRect" presStyleLbl="bgAcc1" presStyleIdx="7" presStyleCnt="9">
        <dgm:presLayoutVars>
          <dgm:bulletEnabled val="1"/>
        </dgm:presLayoutVars>
      </dgm:prSet>
      <dgm:spPr/>
    </dgm:pt>
    <dgm:pt modelId="{B37A0959-F3EA-4426-B9A1-1A04DB0EDC6D}" type="pres">
      <dgm:prSet presAssocID="{72658CDC-7CAB-488E-80A9-9439EBED5F9E}" presName="parentText" presStyleLbl="node1" presStyleIdx="0" presStyleCnt="0">
        <dgm:presLayoutVars>
          <dgm:chMax val="0"/>
          <dgm:bulletEnabled val="1"/>
        </dgm:presLayoutVars>
      </dgm:prSet>
      <dgm:spPr/>
    </dgm:pt>
    <dgm:pt modelId="{DF37E5C1-DB99-4F0A-9934-97D21B993674}" type="pres">
      <dgm:prSet presAssocID="{72658CDC-7CAB-488E-80A9-9439EBED5F9E}" presName="parentRect" presStyleLbl="alignNode1" presStyleIdx="7" presStyleCnt="9"/>
      <dgm:spPr/>
    </dgm:pt>
    <dgm:pt modelId="{6C500811-7E27-4156-ACBB-793323AF9B7E}" type="pres">
      <dgm:prSet presAssocID="{72658CDC-7CAB-488E-80A9-9439EBED5F9E}" presName="adorn" presStyleLbl="fgAccFollowNode1" presStyleIdx="7" presStyleCnt="9"/>
      <dgm:spPr/>
    </dgm:pt>
    <dgm:pt modelId="{7921F487-73DD-4B70-9BE2-9C8A029FE8F5}" type="pres">
      <dgm:prSet presAssocID="{BA85E8BD-787E-4FD2-A2BA-BE5A44BF4011}" presName="sibTrans" presStyleLbl="sibTrans2D1" presStyleIdx="0" presStyleCnt="0"/>
      <dgm:spPr/>
    </dgm:pt>
    <dgm:pt modelId="{33F0DD77-844E-44A3-B65B-92C6E492DB53}" type="pres">
      <dgm:prSet presAssocID="{8233FBE2-45E9-4A6B-8343-BF7EBC7C1D5D}" presName="compNode" presStyleCnt="0"/>
      <dgm:spPr/>
    </dgm:pt>
    <dgm:pt modelId="{3B34DE8C-AEE8-4412-AE4B-3B22DEBE5A16}" type="pres">
      <dgm:prSet presAssocID="{8233FBE2-45E9-4A6B-8343-BF7EBC7C1D5D}" presName="childRect" presStyleLbl="bgAcc1" presStyleIdx="8" presStyleCnt="9">
        <dgm:presLayoutVars>
          <dgm:bulletEnabled val="1"/>
        </dgm:presLayoutVars>
      </dgm:prSet>
      <dgm:spPr/>
    </dgm:pt>
    <dgm:pt modelId="{C05875A2-A4F1-493A-AD28-AFC2885D0CE7}" type="pres">
      <dgm:prSet presAssocID="{8233FBE2-45E9-4A6B-8343-BF7EBC7C1D5D}" presName="parentText" presStyleLbl="node1" presStyleIdx="0" presStyleCnt="0">
        <dgm:presLayoutVars>
          <dgm:chMax val="0"/>
          <dgm:bulletEnabled val="1"/>
        </dgm:presLayoutVars>
      </dgm:prSet>
      <dgm:spPr/>
    </dgm:pt>
    <dgm:pt modelId="{95EFE50A-420F-4737-97F9-D760B00176F0}" type="pres">
      <dgm:prSet presAssocID="{8233FBE2-45E9-4A6B-8343-BF7EBC7C1D5D}" presName="parentRect" presStyleLbl="alignNode1" presStyleIdx="8" presStyleCnt="9"/>
      <dgm:spPr/>
    </dgm:pt>
    <dgm:pt modelId="{39BC1E7B-A000-47E9-9081-35EBC6ED1414}" type="pres">
      <dgm:prSet presAssocID="{8233FBE2-45E9-4A6B-8343-BF7EBC7C1D5D}" presName="adorn" presStyleLbl="fgAccFollowNode1" presStyleIdx="8" presStyleCnt="9"/>
      <dgm:spPr/>
    </dgm:pt>
  </dgm:ptLst>
  <dgm:cxnLst>
    <dgm:cxn modelId="{58A8AC02-0D8C-4CBB-8036-12DF0C52B03D}" srcId="{2A9C66A6-4662-41BD-9A42-60E1DBD94116}" destId="{A609D5D0-59F4-4B97-A09E-AE247CE4084B}" srcOrd="0" destOrd="0" parTransId="{0C6C9BC0-63A9-423F-A013-9F4B6A26E5E4}" sibTransId="{EAC97D38-EA92-459A-80C1-E29D7A1EF72A}"/>
    <dgm:cxn modelId="{73BF8B09-FDF5-421D-86F2-F7A95005F44A}" srcId="{2A9C66A6-4662-41BD-9A42-60E1DBD94116}" destId="{8B3B13F9-D549-47EF-A29B-833DD543B322}" srcOrd="3" destOrd="0" parTransId="{C0BE95B3-8869-4580-B8DA-E9F163DB7D3F}" sibTransId="{DE107566-1176-40CC-ADA7-A5BE184676D6}"/>
    <dgm:cxn modelId="{6C7BF40C-610E-4EFE-B6A6-139ACED263DE}" type="presOf" srcId="{4CCB07D9-20DE-4B29-B109-1C8A9F1CD087}" destId="{842CE976-5602-44D2-8FBA-94FFC79400A0}" srcOrd="0" destOrd="0" presId="urn:microsoft.com/office/officeart/2005/8/layout/bList2"/>
    <dgm:cxn modelId="{D090BF0F-8716-4FA8-8108-BF24F441E632}" srcId="{2A9C66A6-4662-41BD-9A42-60E1DBD94116}" destId="{CED4238F-338D-4F9E-88B8-4F653F02A516}" srcOrd="5" destOrd="0" parTransId="{863EBD66-6CB7-41D7-9304-EE2A143EE2B6}" sibTransId="{B14B571A-5194-43CB-A60E-FF916EF90FAE}"/>
    <dgm:cxn modelId="{71F1B61E-7E94-4A33-9BE1-26A09BE53E93}" type="presOf" srcId="{B14B571A-5194-43CB-A60E-FF916EF90FAE}" destId="{5F91BEFF-9D78-43A1-B4C8-7D3FC28E1A33}" srcOrd="0" destOrd="0" presId="urn:microsoft.com/office/officeart/2005/8/layout/bList2"/>
    <dgm:cxn modelId="{46ED4129-9AA0-4A3A-95B1-242909D229EA}" srcId="{2A9C66A6-4662-41BD-9A42-60E1DBD94116}" destId="{72658CDC-7CAB-488E-80A9-9439EBED5F9E}" srcOrd="7" destOrd="0" parTransId="{33DB7BCC-6AA1-42BB-946E-82796DA6F247}" sibTransId="{BA85E8BD-787E-4FD2-A2BA-BE5A44BF4011}"/>
    <dgm:cxn modelId="{F1F52630-D01F-44C5-9F12-9EE40D813800}" type="presOf" srcId="{388A204D-B5AF-469D-A2E1-E3D9877D13BA}" destId="{DE99A65B-B665-4846-A639-9EEF53A69BB6}" srcOrd="0" destOrd="0" presId="urn:microsoft.com/office/officeart/2005/8/layout/bList2"/>
    <dgm:cxn modelId="{4D068E31-C2D0-4667-B9B9-C7AA3E621075}" type="presOf" srcId="{CED4238F-338D-4F9E-88B8-4F653F02A516}" destId="{DF6BA358-028D-4F9A-AA81-FF7340B0DF57}" srcOrd="1" destOrd="0" presId="urn:microsoft.com/office/officeart/2005/8/layout/bList2"/>
    <dgm:cxn modelId="{DF7AB137-9D4D-4ADE-9FB7-4DA79D907B15}" type="presOf" srcId="{72658CDC-7CAB-488E-80A9-9439EBED5F9E}" destId="{DF37E5C1-DB99-4F0A-9934-97D21B993674}" srcOrd="1" destOrd="0" presId="urn:microsoft.com/office/officeart/2005/8/layout/bList2"/>
    <dgm:cxn modelId="{F765FA3F-CD6E-474C-8B5B-834602BC9E0C}" type="presOf" srcId="{A207CD2B-20A2-4833-B661-11AAC8213841}" destId="{DF582470-0235-41D8-907D-E9CF18F39710}" srcOrd="0" destOrd="0" presId="urn:microsoft.com/office/officeart/2005/8/layout/bList2"/>
    <dgm:cxn modelId="{E407255E-8DE2-4F09-92C9-F86979806997}" type="presOf" srcId="{8233FBE2-45E9-4A6B-8343-BF7EBC7C1D5D}" destId="{95EFE50A-420F-4737-97F9-D760B00176F0}" srcOrd="1" destOrd="0" presId="urn:microsoft.com/office/officeart/2005/8/layout/bList2"/>
    <dgm:cxn modelId="{05C02E62-FCA1-483B-AF0F-05D19952C10C}" srcId="{2A9C66A6-4662-41BD-9A42-60E1DBD94116}" destId="{8CD89320-05EC-4ACE-BAE7-E82785DB58B4}" srcOrd="1" destOrd="0" parTransId="{20C08802-B66C-4E72-937C-ED48CDE01DED}" sibTransId="{5CFEFE7A-91C1-4D3E-AC89-09715F74EB16}"/>
    <dgm:cxn modelId="{E301D042-240A-4951-BE9A-F51CD38491DF}" type="presOf" srcId="{72658CDC-7CAB-488E-80A9-9439EBED5F9E}" destId="{B37A0959-F3EA-4426-B9A1-1A04DB0EDC6D}" srcOrd="0" destOrd="0" presId="urn:microsoft.com/office/officeart/2005/8/layout/bList2"/>
    <dgm:cxn modelId="{2C236E47-6521-4EA7-967A-98997E3A357F}" srcId="{2A9C66A6-4662-41BD-9A42-60E1DBD94116}" destId="{8233FBE2-45E9-4A6B-8343-BF7EBC7C1D5D}" srcOrd="8" destOrd="0" parTransId="{1988750A-34E8-445D-931B-820BDD204E65}" sibTransId="{AAFC812F-A7B6-4348-8481-2E175040A81B}"/>
    <dgm:cxn modelId="{01A1344B-43EA-48E9-BDA6-70FC3ADC280F}" type="presOf" srcId="{DF338E58-A365-4F56-813E-1325A9547686}" destId="{C963C194-B788-4492-8AFE-863C28029243}" srcOrd="1" destOrd="0" presId="urn:microsoft.com/office/officeart/2005/8/layout/bList2"/>
    <dgm:cxn modelId="{1EC3C66B-C4DA-4AF8-8911-ED9E53B608C8}" type="presOf" srcId="{BA85E8BD-787E-4FD2-A2BA-BE5A44BF4011}" destId="{7921F487-73DD-4B70-9BE2-9C8A029FE8F5}" srcOrd="0" destOrd="0" presId="urn:microsoft.com/office/officeart/2005/8/layout/bList2"/>
    <dgm:cxn modelId="{3B6E7F4D-39BF-459D-8A7E-E6F25E34BD74}" type="presOf" srcId="{8CD89320-05EC-4ACE-BAE7-E82785DB58B4}" destId="{892ABFFC-A9D3-4742-9EA9-A7DF36A3D493}" srcOrd="1" destOrd="0" presId="urn:microsoft.com/office/officeart/2005/8/layout/bList2"/>
    <dgm:cxn modelId="{F4C17055-9EA2-42CE-9D88-BC9CE4AE6799}" type="presOf" srcId="{A609D5D0-59F4-4B97-A09E-AE247CE4084B}" destId="{96716162-49B4-4580-BE48-1B4DC3EE4639}" srcOrd="1" destOrd="0" presId="urn:microsoft.com/office/officeart/2005/8/layout/bList2"/>
    <dgm:cxn modelId="{9F6F6E56-FAEB-468C-B823-0C314A681699}" srcId="{2A9C66A6-4662-41BD-9A42-60E1DBD94116}" destId="{4CCB07D9-20DE-4B29-B109-1C8A9F1CD087}" srcOrd="2" destOrd="0" parTransId="{8FFBE749-CB8C-4C68-AAE9-78B9721AC3A9}" sibTransId="{BA444BC5-14CE-4755-9E6F-E071EFB4F35C}"/>
    <dgm:cxn modelId="{5792AE83-E9FA-4780-8D7A-8534BDEF8430}" type="presOf" srcId="{7DF0B427-9109-4C9D-AFC5-949146C1802E}" destId="{53DD3DB7-8E1D-4D0C-AFF9-2024C7333C98}" srcOrd="0" destOrd="0" presId="urn:microsoft.com/office/officeart/2005/8/layout/bList2"/>
    <dgm:cxn modelId="{5A6B338B-5F04-4483-81C3-7004C4EA752D}" type="presOf" srcId="{8B3B13F9-D549-47EF-A29B-833DD543B322}" destId="{326B9383-E8D1-4FCF-B660-463EE828D979}" srcOrd="0" destOrd="0" presId="urn:microsoft.com/office/officeart/2005/8/layout/bList2"/>
    <dgm:cxn modelId="{15C82296-B0EA-4B84-BF58-212A77ED4827}" type="presOf" srcId="{DE107566-1176-40CC-ADA7-A5BE184676D6}" destId="{A73B64D3-DA7A-4173-A467-1AE670A20093}" srcOrd="0" destOrd="0" presId="urn:microsoft.com/office/officeart/2005/8/layout/bList2"/>
    <dgm:cxn modelId="{365715B5-4266-44C3-A368-8937CACBD1C4}" type="presOf" srcId="{A609D5D0-59F4-4B97-A09E-AE247CE4084B}" destId="{F068B462-96A0-4196-8817-F115BF6FE747}" srcOrd="0" destOrd="0" presId="urn:microsoft.com/office/officeart/2005/8/layout/bList2"/>
    <dgm:cxn modelId="{11CFBEBA-1AB9-4DC7-BBCA-6C42EA8C0CD6}" type="presOf" srcId="{8B3B13F9-D549-47EF-A29B-833DD543B322}" destId="{BFE7CD0F-F459-4ABA-A2A3-D198F34D729B}" srcOrd="1" destOrd="0" presId="urn:microsoft.com/office/officeart/2005/8/layout/bList2"/>
    <dgm:cxn modelId="{296F6ABD-3299-473E-A91B-2AB9AD0E7FD9}" type="presOf" srcId="{8CD89320-05EC-4ACE-BAE7-E82785DB58B4}" destId="{69CF4F46-221C-4C77-8A3E-89ADB45AEE30}" srcOrd="0" destOrd="0" presId="urn:microsoft.com/office/officeart/2005/8/layout/bList2"/>
    <dgm:cxn modelId="{65FBD7C0-3746-4E65-B71D-1B0DAEECFF62}" type="presOf" srcId="{5CFEFE7A-91C1-4D3E-AC89-09715F74EB16}" destId="{ACFC6AA6-743D-4C52-85C4-0675CE43F1DB}" srcOrd="0" destOrd="0" presId="urn:microsoft.com/office/officeart/2005/8/layout/bList2"/>
    <dgm:cxn modelId="{012E58D3-F39E-4F7B-BAAB-5AC1471BE078}" type="presOf" srcId="{EAC97D38-EA92-459A-80C1-E29D7A1EF72A}" destId="{DFBA1299-77FF-4BAB-9749-32AF8C396A1D}" srcOrd="0" destOrd="0" presId="urn:microsoft.com/office/officeart/2005/8/layout/bList2"/>
    <dgm:cxn modelId="{43665BDA-65AD-47A7-92A9-6E81715F0C2F}" type="presOf" srcId="{7DF0B427-9109-4C9D-AFC5-949146C1802E}" destId="{295D72BE-EF42-4834-8A6D-1B695C5EBAF9}" srcOrd="1" destOrd="0" presId="urn:microsoft.com/office/officeart/2005/8/layout/bList2"/>
    <dgm:cxn modelId="{D9A69EDA-4D0C-4D05-BE84-C72046153539}" srcId="{2A9C66A6-4662-41BD-9A42-60E1DBD94116}" destId="{DF338E58-A365-4F56-813E-1325A9547686}" srcOrd="6" destOrd="0" parTransId="{3C4CC16B-F195-43F5-BEF3-CD7A8641A732}" sibTransId="{A207CD2B-20A2-4833-B661-11AAC8213841}"/>
    <dgm:cxn modelId="{ED1418E8-40A6-4441-9101-9C22214F80D7}" type="presOf" srcId="{CED4238F-338D-4F9E-88B8-4F653F02A516}" destId="{AD04B65B-C7C0-41B1-99B4-C0F3B0585A96}" srcOrd="0" destOrd="0" presId="urn:microsoft.com/office/officeart/2005/8/layout/bList2"/>
    <dgm:cxn modelId="{AF2B81EB-5609-411F-8737-104504C83E3C}" type="presOf" srcId="{BA444BC5-14CE-4755-9E6F-E071EFB4F35C}" destId="{7FA3F5A5-CF31-45F6-931B-52388CC02029}" srcOrd="0" destOrd="0" presId="urn:microsoft.com/office/officeart/2005/8/layout/bList2"/>
    <dgm:cxn modelId="{31F244EE-D18A-4768-9298-53DCA5DF8EF0}" type="presOf" srcId="{DF338E58-A365-4F56-813E-1325A9547686}" destId="{04CA1606-7372-4CAE-BBAE-64F8054CA0E2}" srcOrd="0" destOrd="0" presId="urn:microsoft.com/office/officeart/2005/8/layout/bList2"/>
    <dgm:cxn modelId="{F348E5F2-EF1E-4A4E-A914-CB1CB3F333AF}" type="presOf" srcId="{4CCB07D9-20DE-4B29-B109-1C8A9F1CD087}" destId="{5EB18D54-C290-4B6C-8538-300479F69738}" srcOrd="1" destOrd="0" presId="urn:microsoft.com/office/officeart/2005/8/layout/bList2"/>
    <dgm:cxn modelId="{47D42AF4-6591-45EA-9CD9-E4CEB25F6B6E}" srcId="{2A9C66A6-4662-41BD-9A42-60E1DBD94116}" destId="{7DF0B427-9109-4C9D-AFC5-949146C1802E}" srcOrd="4" destOrd="0" parTransId="{B8F45E47-9189-4175-BCFC-8D447282F5C6}" sibTransId="{388A204D-B5AF-469D-A2E1-E3D9877D13BA}"/>
    <dgm:cxn modelId="{4523BBF6-83F4-412E-A746-22F937F563A3}" type="presOf" srcId="{2A9C66A6-4662-41BD-9A42-60E1DBD94116}" destId="{A6467A17-95AD-454C-AB06-29E9D14C07E5}" srcOrd="0" destOrd="0" presId="urn:microsoft.com/office/officeart/2005/8/layout/bList2"/>
    <dgm:cxn modelId="{709229FA-35B4-4E9D-942C-AC2D750C880B}" type="presOf" srcId="{8233FBE2-45E9-4A6B-8343-BF7EBC7C1D5D}" destId="{C05875A2-A4F1-493A-AD28-AFC2885D0CE7}" srcOrd="0" destOrd="0" presId="urn:microsoft.com/office/officeart/2005/8/layout/bList2"/>
    <dgm:cxn modelId="{A3633F34-8B75-4D7D-B381-34C5935EFA7E}" type="presParOf" srcId="{A6467A17-95AD-454C-AB06-29E9D14C07E5}" destId="{0238A05B-D89E-4043-9254-F3FC706D6347}" srcOrd="0" destOrd="0" presId="urn:microsoft.com/office/officeart/2005/8/layout/bList2"/>
    <dgm:cxn modelId="{D2D16445-9138-42CD-8906-BC6198386D14}" type="presParOf" srcId="{0238A05B-D89E-4043-9254-F3FC706D6347}" destId="{9B50DEBA-7EFE-421F-86B3-C8BB7A9F8E83}" srcOrd="0" destOrd="0" presId="urn:microsoft.com/office/officeart/2005/8/layout/bList2"/>
    <dgm:cxn modelId="{7D77DBBE-4C2E-4ED1-8378-0F45E5B3A52C}" type="presParOf" srcId="{0238A05B-D89E-4043-9254-F3FC706D6347}" destId="{F068B462-96A0-4196-8817-F115BF6FE747}" srcOrd="1" destOrd="0" presId="urn:microsoft.com/office/officeart/2005/8/layout/bList2"/>
    <dgm:cxn modelId="{0BDAE6B3-DC2C-4262-9A0B-CA1FF11AC962}" type="presParOf" srcId="{0238A05B-D89E-4043-9254-F3FC706D6347}" destId="{96716162-49B4-4580-BE48-1B4DC3EE4639}" srcOrd="2" destOrd="0" presId="urn:microsoft.com/office/officeart/2005/8/layout/bList2"/>
    <dgm:cxn modelId="{23EE5EBC-9A35-4378-8A94-3591C03598A7}" type="presParOf" srcId="{0238A05B-D89E-4043-9254-F3FC706D6347}" destId="{541CBBE2-1245-4B6F-889C-606C13167E6A}" srcOrd="3" destOrd="0" presId="urn:microsoft.com/office/officeart/2005/8/layout/bList2"/>
    <dgm:cxn modelId="{6AAA02E4-7BA6-4B86-9C57-BD04E83CCB4C}" type="presParOf" srcId="{A6467A17-95AD-454C-AB06-29E9D14C07E5}" destId="{DFBA1299-77FF-4BAB-9749-32AF8C396A1D}" srcOrd="1" destOrd="0" presId="urn:microsoft.com/office/officeart/2005/8/layout/bList2"/>
    <dgm:cxn modelId="{05238155-3F67-49B6-9741-675FC143EBA4}" type="presParOf" srcId="{A6467A17-95AD-454C-AB06-29E9D14C07E5}" destId="{F8E2DC56-E43B-4C3C-B54D-8F3078436D69}" srcOrd="2" destOrd="0" presId="urn:microsoft.com/office/officeart/2005/8/layout/bList2"/>
    <dgm:cxn modelId="{469640B2-5C68-408B-B004-28CB2B37D958}" type="presParOf" srcId="{F8E2DC56-E43B-4C3C-B54D-8F3078436D69}" destId="{941E18D5-2DDF-47A1-A9BE-BDD1D199900D}" srcOrd="0" destOrd="0" presId="urn:microsoft.com/office/officeart/2005/8/layout/bList2"/>
    <dgm:cxn modelId="{ED5ADEA5-9335-46CF-9D9F-2B2F62BD35C4}" type="presParOf" srcId="{F8E2DC56-E43B-4C3C-B54D-8F3078436D69}" destId="{69CF4F46-221C-4C77-8A3E-89ADB45AEE30}" srcOrd="1" destOrd="0" presId="urn:microsoft.com/office/officeart/2005/8/layout/bList2"/>
    <dgm:cxn modelId="{8510D9C7-4BA6-4B1A-9946-594ACF8876F3}" type="presParOf" srcId="{F8E2DC56-E43B-4C3C-B54D-8F3078436D69}" destId="{892ABFFC-A9D3-4742-9EA9-A7DF36A3D493}" srcOrd="2" destOrd="0" presId="urn:microsoft.com/office/officeart/2005/8/layout/bList2"/>
    <dgm:cxn modelId="{CEFFFC3D-5D26-42F0-8FA1-CF6AF6B7267E}" type="presParOf" srcId="{F8E2DC56-E43B-4C3C-B54D-8F3078436D69}" destId="{CD960B52-A372-48F0-8CB3-278A7C692526}" srcOrd="3" destOrd="0" presId="urn:microsoft.com/office/officeart/2005/8/layout/bList2"/>
    <dgm:cxn modelId="{D543D570-5E76-463A-BC16-AC072343F745}" type="presParOf" srcId="{A6467A17-95AD-454C-AB06-29E9D14C07E5}" destId="{ACFC6AA6-743D-4C52-85C4-0675CE43F1DB}" srcOrd="3" destOrd="0" presId="urn:microsoft.com/office/officeart/2005/8/layout/bList2"/>
    <dgm:cxn modelId="{0A37DAF1-AF6E-44BF-A742-B425DCE79BDE}" type="presParOf" srcId="{A6467A17-95AD-454C-AB06-29E9D14C07E5}" destId="{987E3DEA-C357-4CDB-8741-CC0DC46F8CD8}" srcOrd="4" destOrd="0" presId="urn:microsoft.com/office/officeart/2005/8/layout/bList2"/>
    <dgm:cxn modelId="{595E596C-5C34-4578-9EE9-2B93B63DC2EC}" type="presParOf" srcId="{987E3DEA-C357-4CDB-8741-CC0DC46F8CD8}" destId="{233AE456-3C77-45A0-A5F7-D5EE09854119}" srcOrd="0" destOrd="0" presId="urn:microsoft.com/office/officeart/2005/8/layout/bList2"/>
    <dgm:cxn modelId="{DA2FA149-D054-46C3-A398-70A30E0ED573}" type="presParOf" srcId="{987E3DEA-C357-4CDB-8741-CC0DC46F8CD8}" destId="{842CE976-5602-44D2-8FBA-94FFC79400A0}" srcOrd="1" destOrd="0" presId="urn:microsoft.com/office/officeart/2005/8/layout/bList2"/>
    <dgm:cxn modelId="{2509E690-39E3-4E8D-83D4-89C390C2CF03}" type="presParOf" srcId="{987E3DEA-C357-4CDB-8741-CC0DC46F8CD8}" destId="{5EB18D54-C290-4B6C-8538-300479F69738}" srcOrd="2" destOrd="0" presId="urn:microsoft.com/office/officeart/2005/8/layout/bList2"/>
    <dgm:cxn modelId="{01C699E4-B04C-4F0E-A764-844359A11EAA}" type="presParOf" srcId="{987E3DEA-C357-4CDB-8741-CC0DC46F8CD8}" destId="{FF0F1D70-A890-4A3C-99FA-0122BA294127}" srcOrd="3" destOrd="0" presId="urn:microsoft.com/office/officeart/2005/8/layout/bList2"/>
    <dgm:cxn modelId="{0864FE15-B059-4F46-9614-5952124387A4}" type="presParOf" srcId="{A6467A17-95AD-454C-AB06-29E9D14C07E5}" destId="{7FA3F5A5-CF31-45F6-931B-52388CC02029}" srcOrd="5" destOrd="0" presId="urn:microsoft.com/office/officeart/2005/8/layout/bList2"/>
    <dgm:cxn modelId="{C71E5398-354F-44C3-A7AD-1778CF35092A}" type="presParOf" srcId="{A6467A17-95AD-454C-AB06-29E9D14C07E5}" destId="{34A2C118-C15B-4FB9-B70E-C8EAB9AD0FD2}" srcOrd="6" destOrd="0" presId="urn:microsoft.com/office/officeart/2005/8/layout/bList2"/>
    <dgm:cxn modelId="{08EFE18E-D3CA-49AA-8F7B-FCBFE990CE44}" type="presParOf" srcId="{34A2C118-C15B-4FB9-B70E-C8EAB9AD0FD2}" destId="{BFFB2BBE-8F21-4114-97B9-22F249E8FCBC}" srcOrd="0" destOrd="0" presId="urn:microsoft.com/office/officeart/2005/8/layout/bList2"/>
    <dgm:cxn modelId="{E85FD785-CD01-43FD-BF1A-BB493D06C334}" type="presParOf" srcId="{34A2C118-C15B-4FB9-B70E-C8EAB9AD0FD2}" destId="{326B9383-E8D1-4FCF-B660-463EE828D979}" srcOrd="1" destOrd="0" presId="urn:microsoft.com/office/officeart/2005/8/layout/bList2"/>
    <dgm:cxn modelId="{67653415-99D6-4D9E-B72C-3184C3529450}" type="presParOf" srcId="{34A2C118-C15B-4FB9-B70E-C8EAB9AD0FD2}" destId="{BFE7CD0F-F459-4ABA-A2A3-D198F34D729B}" srcOrd="2" destOrd="0" presId="urn:microsoft.com/office/officeart/2005/8/layout/bList2"/>
    <dgm:cxn modelId="{74FEE36A-F98A-4E12-9118-C1D00873671F}" type="presParOf" srcId="{34A2C118-C15B-4FB9-B70E-C8EAB9AD0FD2}" destId="{21A6AA5B-1A1B-4F57-BED3-75AFB6071A0A}" srcOrd="3" destOrd="0" presId="urn:microsoft.com/office/officeart/2005/8/layout/bList2"/>
    <dgm:cxn modelId="{F4A0C3DC-9C51-4233-9BA0-FAA5B5407677}" type="presParOf" srcId="{A6467A17-95AD-454C-AB06-29E9D14C07E5}" destId="{A73B64D3-DA7A-4173-A467-1AE670A20093}" srcOrd="7" destOrd="0" presId="urn:microsoft.com/office/officeart/2005/8/layout/bList2"/>
    <dgm:cxn modelId="{B5BE29CE-28AD-4E5F-9014-934EC1E6CA0E}" type="presParOf" srcId="{A6467A17-95AD-454C-AB06-29E9D14C07E5}" destId="{23298665-11A9-46C8-A0F8-975D7588A4D2}" srcOrd="8" destOrd="0" presId="urn:microsoft.com/office/officeart/2005/8/layout/bList2"/>
    <dgm:cxn modelId="{47D827A9-2A94-479D-9C08-592093126033}" type="presParOf" srcId="{23298665-11A9-46C8-A0F8-975D7588A4D2}" destId="{BFEF1120-3492-4322-A710-CCF053DC5E35}" srcOrd="0" destOrd="0" presId="urn:microsoft.com/office/officeart/2005/8/layout/bList2"/>
    <dgm:cxn modelId="{C46384E8-28C2-41CA-9419-3988BC522360}" type="presParOf" srcId="{23298665-11A9-46C8-A0F8-975D7588A4D2}" destId="{53DD3DB7-8E1D-4D0C-AFF9-2024C7333C98}" srcOrd="1" destOrd="0" presId="urn:microsoft.com/office/officeart/2005/8/layout/bList2"/>
    <dgm:cxn modelId="{564D355C-B1AD-4BE6-ACB9-15035E0CDCCC}" type="presParOf" srcId="{23298665-11A9-46C8-A0F8-975D7588A4D2}" destId="{295D72BE-EF42-4834-8A6D-1B695C5EBAF9}" srcOrd="2" destOrd="0" presId="urn:microsoft.com/office/officeart/2005/8/layout/bList2"/>
    <dgm:cxn modelId="{245575C6-C399-433A-AE3F-A148D4E5F477}" type="presParOf" srcId="{23298665-11A9-46C8-A0F8-975D7588A4D2}" destId="{41F49ECC-D534-48AA-B1FD-3E291F489F2C}" srcOrd="3" destOrd="0" presId="urn:microsoft.com/office/officeart/2005/8/layout/bList2"/>
    <dgm:cxn modelId="{CDDAAEE6-C467-42F6-8374-0B6879DA9CED}" type="presParOf" srcId="{A6467A17-95AD-454C-AB06-29E9D14C07E5}" destId="{DE99A65B-B665-4846-A639-9EEF53A69BB6}" srcOrd="9" destOrd="0" presId="urn:microsoft.com/office/officeart/2005/8/layout/bList2"/>
    <dgm:cxn modelId="{F73EBC96-3D6B-48F2-8FE2-BDB34DD1A7F7}" type="presParOf" srcId="{A6467A17-95AD-454C-AB06-29E9D14C07E5}" destId="{68A4A5DA-3830-4EE0-9C6C-502B5928890A}" srcOrd="10" destOrd="0" presId="urn:microsoft.com/office/officeart/2005/8/layout/bList2"/>
    <dgm:cxn modelId="{5BB090C6-C9C7-4371-B32B-F8CE0A4C6971}" type="presParOf" srcId="{68A4A5DA-3830-4EE0-9C6C-502B5928890A}" destId="{1F34CA91-B873-497D-9E18-5BDD43E94AEF}" srcOrd="0" destOrd="0" presId="urn:microsoft.com/office/officeart/2005/8/layout/bList2"/>
    <dgm:cxn modelId="{EB96E9BE-A8D3-4AEB-939F-337BE864E144}" type="presParOf" srcId="{68A4A5DA-3830-4EE0-9C6C-502B5928890A}" destId="{AD04B65B-C7C0-41B1-99B4-C0F3B0585A96}" srcOrd="1" destOrd="0" presId="urn:microsoft.com/office/officeart/2005/8/layout/bList2"/>
    <dgm:cxn modelId="{292C8FF8-B3C8-497E-A2C8-8A7C95D36A2E}" type="presParOf" srcId="{68A4A5DA-3830-4EE0-9C6C-502B5928890A}" destId="{DF6BA358-028D-4F9A-AA81-FF7340B0DF57}" srcOrd="2" destOrd="0" presId="urn:microsoft.com/office/officeart/2005/8/layout/bList2"/>
    <dgm:cxn modelId="{28E48F2C-6B9D-4442-830D-97A094553DB1}" type="presParOf" srcId="{68A4A5DA-3830-4EE0-9C6C-502B5928890A}" destId="{C4B4FEE5-6A76-49B6-A4F2-3D2F1758181E}" srcOrd="3" destOrd="0" presId="urn:microsoft.com/office/officeart/2005/8/layout/bList2"/>
    <dgm:cxn modelId="{5245C06C-20EF-4ED8-986B-CEA7EA5B77C6}" type="presParOf" srcId="{A6467A17-95AD-454C-AB06-29E9D14C07E5}" destId="{5F91BEFF-9D78-43A1-B4C8-7D3FC28E1A33}" srcOrd="11" destOrd="0" presId="urn:microsoft.com/office/officeart/2005/8/layout/bList2"/>
    <dgm:cxn modelId="{12466F48-BCB4-4D45-8B3B-D949009AFFEB}" type="presParOf" srcId="{A6467A17-95AD-454C-AB06-29E9D14C07E5}" destId="{C495FFF9-774D-4BBE-AC35-477577C4A0A7}" srcOrd="12" destOrd="0" presId="urn:microsoft.com/office/officeart/2005/8/layout/bList2"/>
    <dgm:cxn modelId="{FD5FD9AE-38E9-44EA-B147-6971CB7FA1CB}" type="presParOf" srcId="{C495FFF9-774D-4BBE-AC35-477577C4A0A7}" destId="{E152BDBA-A559-4497-AEE0-5CFC60F0F2AD}" srcOrd="0" destOrd="0" presId="urn:microsoft.com/office/officeart/2005/8/layout/bList2"/>
    <dgm:cxn modelId="{0808DC00-D949-42DC-ACBC-E34D0EB64385}" type="presParOf" srcId="{C495FFF9-774D-4BBE-AC35-477577C4A0A7}" destId="{04CA1606-7372-4CAE-BBAE-64F8054CA0E2}" srcOrd="1" destOrd="0" presId="urn:microsoft.com/office/officeart/2005/8/layout/bList2"/>
    <dgm:cxn modelId="{54E70C82-21F3-47C6-AA9B-CCE3198F38C6}" type="presParOf" srcId="{C495FFF9-774D-4BBE-AC35-477577C4A0A7}" destId="{C963C194-B788-4492-8AFE-863C28029243}" srcOrd="2" destOrd="0" presId="urn:microsoft.com/office/officeart/2005/8/layout/bList2"/>
    <dgm:cxn modelId="{3FCCBB41-E0C0-4525-B44D-70DBA15EE5AD}" type="presParOf" srcId="{C495FFF9-774D-4BBE-AC35-477577C4A0A7}" destId="{D5CC4BC3-1BEF-498E-AA63-56321269CD8A}" srcOrd="3" destOrd="0" presId="urn:microsoft.com/office/officeart/2005/8/layout/bList2"/>
    <dgm:cxn modelId="{0B166DBF-FF99-4E4F-8DA9-06D5D36F5076}" type="presParOf" srcId="{A6467A17-95AD-454C-AB06-29E9D14C07E5}" destId="{DF582470-0235-41D8-907D-E9CF18F39710}" srcOrd="13" destOrd="0" presId="urn:microsoft.com/office/officeart/2005/8/layout/bList2"/>
    <dgm:cxn modelId="{865BA617-7C21-492E-A45B-B17F64D50099}" type="presParOf" srcId="{A6467A17-95AD-454C-AB06-29E9D14C07E5}" destId="{50BE6174-6FA0-4446-8CD5-8FC07547D13E}" srcOrd="14" destOrd="0" presId="urn:microsoft.com/office/officeart/2005/8/layout/bList2"/>
    <dgm:cxn modelId="{61593C48-A151-414E-B1DF-58672AB2E83A}" type="presParOf" srcId="{50BE6174-6FA0-4446-8CD5-8FC07547D13E}" destId="{14DE60F5-C25F-4225-914C-02F38783D4EA}" srcOrd="0" destOrd="0" presId="urn:microsoft.com/office/officeart/2005/8/layout/bList2"/>
    <dgm:cxn modelId="{A8805A3B-9761-44D6-868F-23796E4C2B38}" type="presParOf" srcId="{50BE6174-6FA0-4446-8CD5-8FC07547D13E}" destId="{B37A0959-F3EA-4426-B9A1-1A04DB0EDC6D}" srcOrd="1" destOrd="0" presId="urn:microsoft.com/office/officeart/2005/8/layout/bList2"/>
    <dgm:cxn modelId="{EC15967D-1CEA-4A06-B9D6-87C6A2012180}" type="presParOf" srcId="{50BE6174-6FA0-4446-8CD5-8FC07547D13E}" destId="{DF37E5C1-DB99-4F0A-9934-97D21B993674}" srcOrd="2" destOrd="0" presId="urn:microsoft.com/office/officeart/2005/8/layout/bList2"/>
    <dgm:cxn modelId="{B5ADDBCB-D551-4B2F-836E-DB5EA85C185B}" type="presParOf" srcId="{50BE6174-6FA0-4446-8CD5-8FC07547D13E}" destId="{6C500811-7E27-4156-ACBB-793323AF9B7E}" srcOrd="3" destOrd="0" presId="urn:microsoft.com/office/officeart/2005/8/layout/bList2"/>
    <dgm:cxn modelId="{0DD35065-7B4C-4C77-AE41-F560AFC692D0}" type="presParOf" srcId="{A6467A17-95AD-454C-AB06-29E9D14C07E5}" destId="{7921F487-73DD-4B70-9BE2-9C8A029FE8F5}" srcOrd="15" destOrd="0" presId="urn:microsoft.com/office/officeart/2005/8/layout/bList2"/>
    <dgm:cxn modelId="{297172B0-3B08-44BD-9DB6-C2BBC26EB90E}" type="presParOf" srcId="{A6467A17-95AD-454C-AB06-29E9D14C07E5}" destId="{33F0DD77-844E-44A3-B65B-92C6E492DB53}" srcOrd="16" destOrd="0" presId="urn:microsoft.com/office/officeart/2005/8/layout/bList2"/>
    <dgm:cxn modelId="{445F2F73-92E6-4AB8-9F47-61F262CF705E}" type="presParOf" srcId="{33F0DD77-844E-44A3-B65B-92C6E492DB53}" destId="{3B34DE8C-AEE8-4412-AE4B-3B22DEBE5A16}" srcOrd="0" destOrd="0" presId="urn:microsoft.com/office/officeart/2005/8/layout/bList2"/>
    <dgm:cxn modelId="{7A960BCF-F631-469F-B957-6CC6E650D47D}" type="presParOf" srcId="{33F0DD77-844E-44A3-B65B-92C6E492DB53}" destId="{C05875A2-A4F1-493A-AD28-AFC2885D0CE7}" srcOrd="1" destOrd="0" presId="urn:microsoft.com/office/officeart/2005/8/layout/bList2"/>
    <dgm:cxn modelId="{AA97E4F4-14AF-4BF9-BF7F-D0AE008CDE30}" type="presParOf" srcId="{33F0DD77-844E-44A3-B65B-92C6E492DB53}" destId="{95EFE50A-420F-4737-97F9-D760B00176F0}" srcOrd="2" destOrd="0" presId="urn:microsoft.com/office/officeart/2005/8/layout/bList2"/>
    <dgm:cxn modelId="{79AB60B1-D566-45B8-91CF-A456969128BE}" type="presParOf" srcId="{33F0DD77-844E-44A3-B65B-92C6E492DB53}" destId="{39BC1E7B-A000-47E9-9081-35EBC6ED141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838999-8968-4579-9DAE-9949F319994D}" type="doc">
      <dgm:prSet loTypeId="urn:microsoft.com/office/officeart/2005/8/layout/hList9" loCatId="list" qsTypeId="urn:microsoft.com/office/officeart/2005/8/quickstyle/3d1" qsCatId="3D" csTypeId="urn:microsoft.com/office/officeart/2005/8/colors/colorful1" csCatId="colorful" phldr="1"/>
      <dgm:spPr/>
      <dgm:t>
        <a:bodyPr/>
        <a:lstStyle/>
        <a:p>
          <a:endParaRPr lang="en-US"/>
        </a:p>
      </dgm:t>
    </dgm:pt>
    <dgm:pt modelId="{108C5FF7-4903-4425-9D4E-F6B4216611A5}">
      <dgm:prSet phldrT="[Text]"/>
      <dgm:spPr/>
      <dgm:t>
        <a:bodyPr/>
        <a:lstStyle/>
        <a:p>
          <a:r>
            <a:rPr lang="en-US" dirty="0"/>
            <a:t>"If you have to work on two Tasks, Start with the one that have the greatest impact first!" </a:t>
          </a:r>
        </a:p>
      </dgm:t>
    </dgm:pt>
    <dgm:pt modelId="{3149CEBA-36D1-40F8-A3DD-69334F5ABD1B}" type="parTrans" cxnId="{5B11C5B5-2887-427C-9C68-886204A93504}">
      <dgm:prSet/>
      <dgm:spPr/>
      <dgm:t>
        <a:bodyPr/>
        <a:lstStyle/>
        <a:p>
          <a:endParaRPr lang="en-US"/>
        </a:p>
      </dgm:t>
    </dgm:pt>
    <dgm:pt modelId="{A5F083B9-9D0B-41A4-9F23-251774B783F5}" type="sibTrans" cxnId="{5B11C5B5-2887-427C-9C68-886204A93504}">
      <dgm:prSet/>
      <dgm:spPr/>
      <dgm:t>
        <a:bodyPr/>
        <a:lstStyle/>
        <a:p>
          <a:endParaRPr lang="en-US" dirty="0"/>
        </a:p>
      </dgm:t>
    </dgm:pt>
    <dgm:pt modelId="{E242A24B-C389-40C8-AF77-4AB668897371}" type="pres">
      <dgm:prSet presAssocID="{F2838999-8968-4579-9DAE-9949F319994D}" presName="list" presStyleCnt="0">
        <dgm:presLayoutVars>
          <dgm:dir/>
          <dgm:animLvl val="lvl"/>
        </dgm:presLayoutVars>
      </dgm:prSet>
      <dgm:spPr/>
    </dgm:pt>
    <dgm:pt modelId="{85DB659A-7C28-4DDD-AEB2-D11E9B7611CD}" type="pres">
      <dgm:prSet presAssocID="{108C5FF7-4903-4425-9D4E-F6B4216611A5}" presName="posSpace" presStyleCnt="0"/>
      <dgm:spPr/>
    </dgm:pt>
    <dgm:pt modelId="{8206D756-D760-470C-A031-8FCC54E66E83}" type="pres">
      <dgm:prSet presAssocID="{108C5FF7-4903-4425-9D4E-F6B4216611A5}" presName="vertFlow" presStyleCnt="0"/>
      <dgm:spPr/>
    </dgm:pt>
    <dgm:pt modelId="{44D0547E-51C1-4C91-94F6-AB81D5480639}" type="pres">
      <dgm:prSet presAssocID="{108C5FF7-4903-4425-9D4E-F6B4216611A5}" presName="topSpace" presStyleCnt="0"/>
      <dgm:spPr/>
    </dgm:pt>
    <dgm:pt modelId="{6ADFE16E-1058-4B69-86EF-DB8C145E1D62}" type="pres">
      <dgm:prSet presAssocID="{108C5FF7-4903-4425-9D4E-F6B4216611A5}" presName="firstComp" presStyleCnt="0"/>
      <dgm:spPr/>
    </dgm:pt>
    <dgm:pt modelId="{10402648-1A43-4FC1-86EA-71FA86429AE2}" type="pres">
      <dgm:prSet presAssocID="{108C5FF7-4903-4425-9D4E-F6B4216611A5}" presName="firstChild" presStyleLbl="bgAccFollowNode1" presStyleIdx="0" presStyleCnt="1"/>
      <dgm:spPr/>
    </dgm:pt>
    <dgm:pt modelId="{E0D3F9A9-F2E1-49EA-A21E-ACC4C62D80A2}" type="pres">
      <dgm:prSet presAssocID="{108C5FF7-4903-4425-9D4E-F6B4216611A5}" presName="firstChildTx" presStyleLbl="bgAccFollowNode1" presStyleIdx="0" presStyleCnt="1">
        <dgm:presLayoutVars>
          <dgm:bulletEnabled val="1"/>
        </dgm:presLayoutVars>
      </dgm:prSet>
      <dgm:spPr/>
    </dgm:pt>
    <dgm:pt modelId="{B0E4E93C-4228-454E-849E-FFB41992451B}" type="pres">
      <dgm:prSet presAssocID="{108C5FF7-4903-4425-9D4E-F6B4216611A5}" presName="negSpace" presStyleCnt="0"/>
      <dgm:spPr/>
    </dgm:pt>
    <dgm:pt modelId="{3B38167C-B0B0-40D6-B68E-F407ECE84539}" type="pres">
      <dgm:prSet presAssocID="{108C5FF7-4903-4425-9D4E-F6B4216611A5}" presName="circle" presStyleLbl="node1" presStyleIdx="0" presStyleCnt="1"/>
      <dgm:spPr/>
    </dgm:pt>
  </dgm:ptLst>
  <dgm:cxnLst>
    <dgm:cxn modelId="{EE0D6A41-6B03-405C-9C4C-BDD71C82DDE7}" type="presOf" srcId="{108C5FF7-4903-4425-9D4E-F6B4216611A5}" destId="{3B38167C-B0B0-40D6-B68E-F407ECE84539}" srcOrd="0" destOrd="0" presId="urn:microsoft.com/office/officeart/2005/8/layout/hList9"/>
    <dgm:cxn modelId="{5B11C5B5-2887-427C-9C68-886204A93504}" srcId="{F2838999-8968-4579-9DAE-9949F319994D}" destId="{108C5FF7-4903-4425-9D4E-F6B4216611A5}" srcOrd="0" destOrd="0" parTransId="{3149CEBA-36D1-40F8-A3DD-69334F5ABD1B}" sibTransId="{A5F083B9-9D0B-41A4-9F23-251774B783F5}"/>
    <dgm:cxn modelId="{1BAA79C6-3D49-4D8F-89E3-3C47E5272587}" type="presOf" srcId="{F2838999-8968-4579-9DAE-9949F319994D}" destId="{E242A24B-C389-40C8-AF77-4AB668897371}" srcOrd="0" destOrd="0" presId="urn:microsoft.com/office/officeart/2005/8/layout/hList9"/>
    <dgm:cxn modelId="{A1CD122C-BA49-4629-9D99-853C37C7F485}" type="presParOf" srcId="{E242A24B-C389-40C8-AF77-4AB668897371}" destId="{85DB659A-7C28-4DDD-AEB2-D11E9B7611CD}" srcOrd="0" destOrd="0" presId="urn:microsoft.com/office/officeart/2005/8/layout/hList9"/>
    <dgm:cxn modelId="{0C9CCAF1-A9A8-4F5D-AFFE-B9DA2C4D7164}" type="presParOf" srcId="{E242A24B-C389-40C8-AF77-4AB668897371}" destId="{8206D756-D760-470C-A031-8FCC54E66E83}" srcOrd="1" destOrd="0" presId="urn:microsoft.com/office/officeart/2005/8/layout/hList9"/>
    <dgm:cxn modelId="{34CC2E2D-D962-4DB9-9C3C-207CA1A92A31}" type="presParOf" srcId="{8206D756-D760-470C-A031-8FCC54E66E83}" destId="{44D0547E-51C1-4C91-94F6-AB81D5480639}" srcOrd="0" destOrd="0" presId="urn:microsoft.com/office/officeart/2005/8/layout/hList9"/>
    <dgm:cxn modelId="{2C365ABB-9C19-497F-9CA8-F420C91DAE7C}" type="presParOf" srcId="{8206D756-D760-470C-A031-8FCC54E66E83}" destId="{6ADFE16E-1058-4B69-86EF-DB8C145E1D62}" srcOrd="1" destOrd="0" presId="urn:microsoft.com/office/officeart/2005/8/layout/hList9"/>
    <dgm:cxn modelId="{83E5FE9B-BF7B-4FEF-9CEF-97DA8532892A}" type="presParOf" srcId="{6ADFE16E-1058-4B69-86EF-DB8C145E1D62}" destId="{10402648-1A43-4FC1-86EA-71FA86429AE2}" srcOrd="0" destOrd="0" presId="urn:microsoft.com/office/officeart/2005/8/layout/hList9"/>
    <dgm:cxn modelId="{F86CCADB-B41C-45EA-A561-B923001F26F9}" type="presParOf" srcId="{6ADFE16E-1058-4B69-86EF-DB8C145E1D62}" destId="{E0D3F9A9-F2E1-49EA-A21E-ACC4C62D80A2}" srcOrd="1" destOrd="0" presId="urn:microsoft.com/office/officeart/2005/8/layout/hList9"/>
    <dgm:cxn modelId="{10A9604A-18C5-4427-B292-29C270AB6AF4}" type="presParOf" srcId="{E242A24B-C389-40C8-AF77-4AB668897371}" destId="{B0E4E93C-4228-454E-849E-FFB41992451B}" srcOrd="2" destOrd="0" presId="urn:microsoft.com/office/officeart/2005/8/layout/hList9"/>
    <dgm:cxn modelId="{F7E06CC3-FCF1-4087-A6DB-BDB3339BEF73}" type="presParOf" srcId="{E242A24B-C389-40C8-AF77-4AB668897371}" destId="{3B38167C-B0B0-40D6-B68E-F407ECE8453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8E7D75-A8E9-46E5-9774-59F60F7AD0D9}" type="doc">
      <dgm:prSet loTypeId="urn:microsoft.com/office/officeart/2005/8/layout/process4" loCatId="list" qsTypeId="urn:microsoft.com/office/officeart/2005/8/quickstyle/3d1" qsCatId="3D" csTypeId="urn:microsoft.com/office/officeart/2005/8/colors/colorful1" csCatId="colorful" phldr="1"/>
      <dgm:spPr/>
      <dgm:t>
        <a:bodyPr/>
        <a:lstStyle/>
        <a:p>
          <a:endParaRPr lang="en-US"/>
        </a:p>
      </dgm:t>
    </dgm:pt>
    <dgm:pt modelId="{ADFE8D7E-0BE8-47BD-95A9-5E543704D147}">
      <dgm:prSet phldrT="[Text]"/>
      <dgm:spPr/>
      <dgm:t>
        <a:bodyPr/>
        <a:lstStyle/>
        <a:p>
          <a:r>
            <a:rPr lang="en-US" dirty="0"/>
            <a:t>What happened?</a:t>
          </a:r>
        </a:p>
      </dgm:t>
    </dgm:pt>
    <dgm:pt modelId="{B248A384-C0AB-4E03-9DA3-2CD7B338639D}" type="parTrans" cxnId="{927A0503-38E6-4350-93CB-FD82366FBB43}">
      <dgm:prSet/>
      <dgm:spPr/>
      <dgm:t>
        <a:bodyPr/>
        <a:lstStyle/>
        <a:p>
          <a:endParaRPr lang="en-US"/>
        </a:p>
      </dgm:t>
    </dgm:pt>
    <dgm:pt modelId="{FDA7BA97-11C4-4F83-BC5B-1C8501B8F5F1}" type="sibTrans" cxnId="{927A0503-38E6-4350-93CB-FD82366FBB43}">
      <dgm:prSet/>
      <dgm:spPr/>
      <dgm:t>
        <a:bodyPr/>
        <a:lstStyle/>
        <a:p>
          <a:endParaRPr lang="en-US"/>
        </a:p>
      </dgm:t>
    </dgm:pt>
    <dgm:pt modelId="{4FFF0AA1-78DA-4AFF-B6B7-0907BE894923}">
      <dgm:prSet phldrT="[Text]"/>
      <dgm:spPr/>
      <dgm:t>
        <a:bodyPr/>
        <a:lstStyle/>
        <a:p>
          <a:r>
            <a:rPr lang="en-US" dirty="0"/>
            <a:t>What were the causes?</a:t>
          </a:r>
        </a:p>
      </dgm:t>
    </dgm:pt>
    <dgm:pt modelId="{2DFD85BE-EC05-4D7A-BEAA-1C3E0DED77CD}" type="parTrans" cxnId="{F5DFDADF-4ED2-4578-9861-E83B9E78B78F}">
      <dgm:prSet/>
      <dgm:spPr/>
      <dgm:t>
        <a:bodyPr/>
        <a:lstStyle/>
        <a:p>
          <a:endParaRPr lang="en-US"/>
        </a:p>
      </dgm:t>
    </dgm:pt>
    <dgm:pt modelId="{2F1F472F-5269-4FDD-A352-D0DC60ABC1AC}" type="sibTrans" cxnId="{F5DFDADF-4ED2-4578-9861-E83B9E78B78F}">
      <dgm:prSet/>
      <dgm:spPr/>
      <dgm:t>
        <a:bodyPr/>
        <a:lstStyle/>
        <a:p>
          <a:endParaRPr lang="en-US"/>
        </a:p>
      </dgm:t>
    </dgm:pt>
    <dgm:pt modelId="{BB9255C4-38EE-4EC3-9294-5C7210D0837B}">
      <dgm:prSet phldrT="[Text]"/>
      <dgm:spPr/>
      <dgm:t>
        <a:bodyPr/>
        <a:lstStyle/>
        <a:p>
          <a:r>
            <a:rPr lang="en-US" dirty="0"/>
            <a:t>What will happen next? </a:t>
          </a:r>
        </a:p>
      </dgm:t>
    </dgm:pt>
    <dgm:pt modelId="{2BF1D1A8-B580-416E-80A6-46F4E919A248}" type="parTrans" cxnId="{E04077C3-9DF3-4659-8B40-0461D68EDF02}">
      <dgm:prSet/>
      <dgm:spPr/>
      <dgm:t>
        <a:bodyPr/>
        <a:lstStyle/>
        <a:p>
          <a:endParaRPr lang="en-US"/>
        </a:p>
      </dgm:t>
    </dgm:pt>
    <dgm:pt modelId="{78CE66C1-F9A9-42F1-9398-D5668D8C8224}" type="sibTrans" cxnId="{E04077C3-9DF3-4659-8B40-0461D68EDF02}">
      <dgm:prSet/>
      <dgm:spPr/>
      <dgm:t>
        <a:bodyPr/>
        <a:lstStyle/>
        <a:p>
          <a:endParaRPr lang="en-US"/>
        </a:p>
      </dgm:t>
    </dgm:pt>
    <dgm:pt modelId="{5ECD05C6-9F52-4E83-A841-623C71BE0921}">
      <dgm:prSet phldrT="[Text]"/>
      <dgm:spPr/>
      <dgm:t>
        <a:bodyPr/>
        <a:lstStyle/>
        <a:p>
          <a:r>
            <a:rPr lang="en-US" dirty="0"/>
            <a:t>Who else needs to know about this?</a:t>
          </a:r>
        </a:p>
      </dgm:t>
    </dgm:pt>
    <dgm:pt modelId="{86A2E109-137F-432F-AB15-7E3D50462B4C}" type="parTrans" cxnId="{E147C349-EC7D-4B08-9622-BA0ADE9E36C0}">
      <dgm:prSet/>
      <dgm:spPr/>
      <dgm:t>
        <a:bodyPr/>
        <a:lstStyle/>
        <a:p>
          <a:endParaRPr lang="en-US"/>
        </a:p>
      </dgm:t>
    </dgm:pt>
    <dgm:pt modelId="{CCA7D258-F981-4F88-98ED-D8C872D1AD3A}" type="sibTrans" cxnId="{E147C349-EC7D-4B08-9622-BA0ADE9E36C0}">
      <dgm:prSet/>
      <dgm:spPr/>
      <dgm:t>
        <a:bodyPr/>
        <a:lstStyle/>
        <a:p>
          <a:endParaRPr lang="en-US"/>
        </a:p>
      </dgm:t>
    </dgm:pt>
    <dgm:pt modelId="{F9DABDBF-7C37-41FF-A554-CD4F579E3794}">
      <dgm:prSet/>
      <dgm:spPr/>
      <dgm:t>
        <a:bodyPr/>
        <a:lstStyle/>
        <a:p>
          <a:r>
            <a:rPr lang="en-US" dirty="0"/>
            <a:t>What events will this impact?</a:t>
          </a:r>
          <a:endParaRPr lang="en-CA" dirty="0"/>
        </a:p>
      </dgm:t>
    </dgm:pt>
    <dgm:pt modelId="{D3AF77D1-DB49-4509-9417-84AE1889599B}" type="parTrans" cxnId="{4CBFB0E9-2077-4446-A837-5384704805C7}">
      <dgm:prSet/>
      <dgm:spPr/>
      <dgm:t>
        <a:bodyPr/>
        <a:lstStyle/>
        <a:p>
          <a:endParaRPr lang="en-US"/>
        </a:p>
      </dgm:t>
    </dgm:pt>
    <dgm:pt modelId="{D1A0BEBB-B07A-490E-8A02-F8E255CEB38D}" type="sibTrans" cxnId="{4CBFB0E9-2077-4446-A837-5384704805C7}">
      <dgm:prSet/>
      <dgm:spPr/>
      <dgm:t>
        <a:bodyPr/>
        <a:lstStyle/>
        <a:p>
          <a:endParaRPr lang="en-US"/>
        </a:p>
      </dgm:t>
    </dgm:pt>
    <dgm:pt modelId="{2AB11E5D-984E-4C02-896D-EA41EEB03C7D}" type="pres">
      <dgm:prSet presAssocID="{548E7D75-A8E9-46E5-9774-59F60F7AD0D9}" presName="Name0" presStyleCnt="0">
        <dgm:presLayoutVars>
          <dgm:dir/>
          <dgm:animLvl val="lvl"/>
          <dgm:resizeHandles val="exact"/>
        </dgm:presLayoutVars>
      </dgm:prSet>
      <dgm:spPr/>
    </dgm:pt>
    <dgm:pt modelId="{53DE21A7-D864-4C4C-AA4D-6D35FE970EAE}" type="pres">
      <dgm:prSet presAssocID="{5ECD05C6-9F52-4E83-A841-623C71BE0921}" presName="boxAndChildren" presStyleCnt="0"/>
      <dgm:spPr/>
    </dgm:pt>
    <dgm:pt modelId="{9B2C84C8-22CD-461C-BA06-03FECF91F836}" type="pres">
      <dgm:prSet presAssocID="{5ECD05C6-9F52-4E83-A841-623C71BE0921}" presName="parentTextBox" presStyleLbl="node1" presStyleIdx="0" presStyleCnt="5"/>
      <dgm:spPr/>
    </dgm:pt>
    <dgm:pt modelId="{2938DBFE-CD1F-45FC-9ED5-DA06FF5E9D6B}" type="pres">
      <dgm:prSet presAssocID="{D1A0BEBB-B07A-490E-8A02-F8E255CEB38D}" presName="sp" presStyleCnt="0"/>
      <dgm:spPr/>
    </dgm:pt>
    <dgm:pt modelId="{A7F6DDF1-C6D3-475F-BF72-8FBAC8A8D9C1}" type="pres">
      <dgm:prSet presAssocID="{F9DABDBF-7C37-41FF-A554-CD4F579E3794}" presName="arrowAndChildren" presStyleCnt="0"/>
      <dgm:spPr/>
    </dgm:pt>
    <dgm:pt modelId="{2854F4BD-CB57-4940-9125-09E4CAD5FF28}" type="pres">
      <dgm:prSet presAssocID="{F9DABDBF-7C37-41FF-A554-CD4F579E3794}" presName="parentTextArrow" presStyleLbl="node1" presStyleIdx="1" presStyleCnt="5"/>
      <dgm:spPr/>
    </dgm:pt>
    <dgm:pt modelId="{DB0E9310-739D-4B16-94C2-6C56203FF309}" type="pres">
      <dgm:prSet presAssocID="{78CE66C1-F9A9-42F1-9398-D5668D8C8224}" presName="sp" presStyleCnt="0"/>
      <dgm:spPr/>
    </dgm:pt>
    <dgm:pt modelId="{BA0AD567-8057-4396-AFBC-024DF81DE045}" type="pres">
      <dgm:prSet presAssocID="{BB9255C4-38EE-4EC3-9294-5C7210D0837B}" presName="arrowAndChildren" presStyleCnt="0"/>
      <dgm:spPr/>
    </dgm:pt>
    <dgm:pt modelId="{7444D77E-35EC-4A58-916F-F4FA85B5C57B}" type="pres">
      <dgm:prSet presAssocID="{BB9255C4-38EE-4EC3-9294-5C7210D0837B}" presName="parentTextArrow" presStyleLbl="node1" presStyleIdx="2" presStyleCnt="5"/>
      <dgm:spPr/>
    </dgm:pt>
    <dgm:pt modelId="{EE4F627A-3C4B-43DA-958D-16A14DA28E6E}" type="pres">
      <dgm:prSet presAssocID="{2F1F472F-5269-4FDD-A352-D0DC60ABC1AC}" presName="sp" presStyleCnt="0"/>
      <dgm:spPr/>
    </dgm:pt>
    <dgm:pt modelId="{2ECE5FF4-441F-4F01-9E67-D9FA09371369}" type="pres">
      <dgm:prSet presAssocID="{4FFF0AA1-78DA-4AFF-B6B7-0907BE894923}" presName="arrowAndChildren" presStyleCnt="0"/>
      <dgm:spPr/>
    </dgm:pt>
    <dgm:pt modelId="{98CC1FE4-CF71-4CB9-ABEC-5A63FD37883A}" type="pres">
      <dgm:prSet presAssocID="{4FFF0AA1-78DA-4AFF-B6B7-0907BE894923}" presName="parentTextArrow" presStyleLbl="node1" presStyleIdx="3" presStyleCnt="5"/>
      <dgm:spPr/>
    </dgm:pt>
    <dgm:pt modelId="{01619B36-0312-4484-8371-DF454665E650}" type="pres">
      <dgm:prSet presAssocID="{FDA7BA97-11C4-4F83-BC5B-1C8501B8F5F1}" presName="sp" presStyleCnt="0"/>
      <dgm:spPr/>
    </dgm:pt>
    <dgm:pt modelId="{BA9F8DBC-67DB-45D2-8FF8-EBC812AFCBD2}" type="pres">
      <dgm:prSet presAssocID="{ADFE8D7E-0BE8-47BD-95A9-5E543704D147}" presName="arrowAndChildren" presStyleCnt="0"/>
      <dgm:spPr/>
    </dgm:pt>
    <dgm:pt modelId="{3C0832A5-3506-418F-843A-B6579BFF156D}" type="pres">
      <dgm:prSet presAssocID="{ADFE8D7E-0BE8-47BD-95A9-5E543704D147}" presName="parentTextArrow" presStyleLbl="node1" presStyleIdx="4" presStyleCnt="5"/>
      <dgm:spPr/>
    </dgm:pt>
  </dgm:ptLst>
  <dgm:cxnLst>
    <dgm:cxn modelId="{927A0503-38E6-4350-93CB-FD82366FBB43}" srcId="{548E7D75-A8E9-46E5-9774-59F60F7AD0D9}" destId="{ADFE8D7E-0BE8-47BD-95A9-5E543704D147}" srcOrd="0" destOrd="0" parTransId="{B248A384-C0AB-4E03-9DA3-2CD7B338639D}" sibTransId="{FDA7BA97-11C4-4F83-BC5B-1C8501B8F5F1}"/>
    <dgm:cxn modelId="{145B410F-E511-4691-AB90-AC5254449444}" type="presOf" srcId="{F9DABDBF-7C37-41FF-A554-CD4F579E3794}" destId="{2854F4BD-CB57-4940-9125-09E4CAD5FF28}" srcOrd="0" destOrd="0" presId="urn:microsoft.com/office/officeart/2005/8/layout/process4"/>
    <dgm:cxn modelId="{E147C349-EC7D-4B08-9622-BA0ADE9E36C0}" srcId="{548E7D75-A8E9-46E5-9774-59F60F7AD0D9}" destId="{5ECD05C6-9F52-4E83-A841-623C71BE0921}" srcOrd="4" destOrd="0" parTransId="{86A2E109-137F-432F-AB15-7E3D50462B4C}" sibTransId="{CCA7D258-F981-4F88-98ED-D8C872D1AD3A}"/>
    <dgm:cxn modelId="{46DA3E4B-7416-4181-A77E-1912A14B9139}" type="presOf" srcId="{BB9255C4-38EE-4EC3-9294-5C7210D0837B}" destId="{7444D77E-35EC-4A58-916F-F4FA85B5C57B}" srcOrd="0" destOrd="0" presId="urn:microsoft.com/office/officeart/2005/8/layout/process4"/>
    <dgm:cxn modelId="{D914454F-E73C-4663-9B90-150F5AF19AD4}" type="presOf" srcId="{548E7D75-A8E9-46E5-9774-59F60F7AD0D9}" destId="{2AB11E5D-984E-4C02-896D-EA41EEB03C7D}" srcOrd="0" destOrd="0" presId="urn:microsoft.com/office/officeart/2005/8/layout/process4"/>
    <dgm:cxn modelId="{0B734B85-F5FE-4261-9607-5B26BD139D2E}" type="presOf" srcId="{5ECD05C6-9F52-4E83-A841-623C71BE0921}" destId="{9B2C84C8-22CD-461C-BA06-03FECF91F836}" srcOrd="0" destOrd="0" presId="urn:microsoft.com/office/officeart/2005/8/layout/process4"/>
    <dgm:cxn modelId="{CA7EEB88-3689-4545-B2EE-B865117F603C}" type="presOf" srcId="{ADFE8D7E-0BE8-47BD-95A9-5E543704D147}" destId="{3C0832A5-3506-418F-843A-B6579BFF156D}" srcOrd="0" destOrd="0" presId="urn:microsoft.com/office/officeart/2005/8/layout/process4"/>
    <dgm:cxn modelId="{E0F8149C-B860-4AD1-B06E-30887D91AD0E}" type="presOf" srcId="{4FFF0AA1-78DA-4AFF-B6B7-0907BE894923}" destId="{98CC1FE4-CF71-4CB9-ABEC-5A63FD37883A}" srcOrd="0" destOrd="0" presId="urn:microsoft.com/office/officeart/2005/8/layout/process4"/>
    <dgm:cxn modelId="{E04077C3-9DF3-4659-8B40-0461D68EDF02}" srcId="{548E7D75-A8E9-46E5-9774-59F60F7AD0D9}" destId="{BB9255C4-38EE-4EC3-9294-5C7210D0837B}" srcOrd="2" destOrd="0" parTransId="{2BF1D1A8-B580-416E-80A6-46F4E919A248}" sibTransId="{78CE66C1-F9A9-42F1-9398-D5668D8C8224}"/>
    <dgm:cxn modelId="{F5DFDADF-4ED2-4578-9861-E83B9E78B78F}" srcId="{548E7D75-A8E9-46E5-9774-59F60F7AD0D9}" destId="{4FFF0AA1-78DA-4AFF-B6B7-0907BE894923}" srcOrd="1" destOrd="0" parTransId="{2DFD85BE-EC05-4D7A-BEAA-1C3E0DED77CD}" sibTransId="{2F1F472F-5269-4FDD-A352-D0DC60ABC1AC}"/>
    <dgm:cxn modelId="{4CBFB0E9-2077-4446-A837-5384704805C7}" srcId="{548E7D75-A8E9-46E5-9774-59F60F7AD0D9}" destId="{F9DABDBF-7C37-41FF-A554-CD4F579E3794}" srcOrd="3" destOrd="0" parTransId="{D3AF77D1-DB49-4509-9417-84AE1889599B}" sibTransId="{D1A0BEBB-B07A-490E-8A02-F8E255CEB38D}"/>
    <dgm:cxn modelId="{A7D938E5-1FB9-45AE-A9AD-AFFF7AF5ACFD}" type="presParOf" srcId="{2AB11E5D-984E-4C02-896D-EA41EEB03C7D}" destId="{53DE21A7-D864-4C4C-AA4D-6D35FE970EAE}" srcOrd="0" destOrd="0" presId="urn:microsoft.com/office/officeart/2005/8/layout/process4"/>
    <dgm:cxn modelId="{37CA9A75-88CC-4149-B495-4AF12249C661}" type="presParOf" srcId="{53DE21A7-D864-4C4C-AA4D-6D35FE970EAE}" destId="{9B2C84C8-22CD-461C-BA06-03FECF91F836}" srcOrd="0" destOrd="0" presId="urn:microsoft.com/office/officeart/2005/8/layout/process4"/>
    <dgm:cxn modelId="{0DD1CEA3-EE8C-448C-B818-9EC180E1EC47}" type="presParOf" srcId="{2AB11E5D-984E-4C02-896D-EA41EEB03C7D}" destId="{2938DBFE-CD1F-45FC-9ED5-DA06FF5E9D6B}" srcOrd="1" destOrd="0" presId="urn:microsoft.com/office/officeart/2005/8/layout/process4"/>
    <dgm:cxn modelId="{663DD88C-8258-4588-95EF-BDF5A73E73B0}" type="presParOf" srcId="{2AB11E5D-984E-4C02-896D-EA41EEB03C7D}" destId="{A7F6DDF1-C6D3-475F-BF72-8FBAC8A8D9C1}" srcOrd="2" destOrd="0" presId="urn:microsoft.com/office/officeart/2005/8/layout/process4"/>
    <dgm:cxn modelId="{FF5AFE21-9DDB-4B95-89FA-308269175D73}" type="presParOf" srcId="{A7F6DDF1-C6D3-475F-BF72-8FBAC8A8D9C1}" destId="{2854F4BD-CB57-4940-9125-09E4CAD5FF28}" srcOrd="0" destOrd="0" presId="urn:microsoft.com/office/officeart/2005/8/layout/process4"/>
    <dgm:cxn modelId="{C7BE09F8-8D31-4456-9695-D57F66EE7C0B}" type="presParOf" srcId="{2AB11E5D-984E-4C02-896D-EA41EEB03C7D}" destId="{DB0E9310-739D-4B16-94C2-6C56203FF309}" srcOrd="3" destOrd="0" presId="urn:microsoft.com/office/officeart/2005/8/layout/process4"/>
    <dgm:cxn modelId="{D7E11E25-1121-44F3-9E1A-030E10A04B9A}" type="presParOf" srcId="{2AB11E5D-984E-4C02-896D-EA41EEB03C7D}" destId="{BA0AD567-8057-4396-AFBC-024DF81DE045}" srcOrd="4" destOrd="0" presId="urn:microsoft.com/office/officeart/2005/8/layout/process4"/>
    <dgm:cxn modelId="{13393D2D-CCDA-4A73-9D80-2F51EA2C4FA1}" type="presParOf" srcId="{BA0AD567-8057-4396-AFBC-024DF81DE045}" destId="{7444D77E-35EC-4A58-916F-F4FA85B5C57B}" srcOrd="0" destOrd="0" presId="urn:microsoft.com/office/officeart/2005/8/layout/process4"/>
    <dgm:cxn modelId="{826ECE8D-3DE2-4940-BC32-CE1DD417C37D}" type="presParOf" srcId="{2AB11E5D-984E-4C02-896D-EA41EEB03C7D}" destId="{EE4F627A-3C4B-43DA-958D-16A14DA28E6E}" srcOrd="5" destOrd="0" presId="urn:microsoft.com/office/officeart/2005/8/layout/process4"/>
    <dgm:cxn modelId="{294D9744-85D4-47D5-A00A-A70867F56652}" type="presParOf" srcId="{2AB11E5D-984E-4C02-896D-EA41EEB03C7D}" destId="{2ECE5FF4-441F-4F01-9E67-D9FA09371369}" srcOrd="6" destOrd="0" presId="urn:microsoft.com/office/officeart/2005/8/layout/process4"/>
    <dgm:cxn modelId="{280951F3-03E5-4237-B026-9CA65C1C9D41}" type="presParOf" srcId="{2ECE5FF4-441F-4F01-9E67-D9FA09371369}" destId="{98CC1FE4-CF71-4CB9-ABEC-5A63FD37883A}" srcOrd="0" destOrd="0" presId="urn:microsoft.com/office/officeart/2005/8/layout/process4"/>
    <dgm:cxn modelId="{A6658AFB-A5BF-4539-9E93-2A1FCFBE19D5}" type="presParOf" srcId="{2AB11E5D-984E-4C02-896D-EA41EEB03C7D}" destId="{01619B36-0312-4484-8371-DF454665E650}" srcOrd="7" destOrd="0" presId="urn:microsoft.com/office/officeart/2005/8/layout/process4"/>
    <dgm:cxn modelId="{84BA5301-6CE8-4D13-955C-52CA1DDEEADE}" type="presParOf" srcId="{2AB11E5D-984E-4C02-896D-EA41EEB03C7D}" destId="{BA9F8DBC-67DB-45D2-8FF8-EBC812AFCBD2}" srcOrd="8" destOrd="0" presId="urn:microsoft.com/office/officeart/2005/8/layout/process4"/>
    <dgm:cxn modelId="{477BE42E-1CB6-4AEE-9368-9A41A40F9FB1}" type="presParOf" srcId="{BA9F8DBC-67DB-45D2-8FF8-EBC812AFCBD2}" destId="{3C0832A5-3506-418F-843A-B6579BFF156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AA2A5F-D0B8-4606-818C-7FF2A71F07F1}" type="doc">
      <dgm:prSet loTypeId="urn:microsoft.com/office/officeart/2011/layout/TabList" loCatId="list" qsTypeId="urn:microsoft.com/office/officeart/2005/8/quickstyle/3d1" qsCatId="3D" csTypeId="urn:microsoft.com/office/officeart/2005/8/colors/colorful1" csCatId="colorful" phldr="1"/>
      <dgm:spPr/>
      <dgm:t>
        <a:bodyPr/>
        <a:lstStyle/>
        <a:p>
          <a:endParaRPr lang="en-US"/>
        </a:p>
      </dgm:t>
    </dgm:pt>
    <dgm:pt modelId="{E5E2EB05-AF6C-49E1-91E3-C1BD7845D565}">
      <dgm:prSet phldrT="[Text]"/>
      <dgm:spPr/>
      <dgm:t>
        <a:bodyPr/>
        <a:lstStyle/>
        <a:p>
          <a:pPr algn="l"/>
          <a:r>
            <a:rPr lang="en-US" dirty="0"/>
            <a:t>Identify the problem</a:t>
          </a:r>
        </a:p>
      </dgm:t>
    </dgm:pt>
    <dgm:pt modelId="{D105F3E9-B6FE-4DC4-9C99-78E866031218}" type="parTrans" cxnId="{B3093797-BBF5-4781-A8DB-6120E26EC368}">
      <dgm:prSet/>
      <dgm:spPr/>
      <dgm:t>
        <a:bodyPr/>
        <a:lstStyle/>
        <a:p>
          <a:endParaRPr lang="en-US"/>
        </a:p>
      </dgm:t>
    </dgm:pt>
    <dgm:pt modelId="{92D29E6F-338F-4E33-8564-7DC5C56EDF16}" type="sibTrans" cxnId="{B3093797-BBF5-4781-A8DB-6120E26EC368}">
      <dgm:prSet/>
      <dgm:spPr/>
      <dgm:t>
        <a:bodyPr/>
        <a:lstStyle/>
        <a:p>
          <a:endParaRPr lang="en-US"/>
        </a:p>
      </dgm:t>
    </dgm:pt>
    <dgm:pt modelId="{66417752-2D72-43FA-9843-845748E561C7}">
      <dgm:prSet phldrT="[Text]"/>
      <dgm:spPr/>
      <dgm:t>
        <a:bodyPr/>
        <a:lstStyle/>
        <a:p>
          <a:pPr algn="l"/>
          <a:r>
            <a:rPr lang="en-US" dirty="0"/>
            <a:t>Decide on a solution</a:t>
          </a:r>
        </a:p>
      </dgm:t>
    </dgm:pt>
    <dgm:pt modelId="{8740BD8B-8EA7-472B-9A42-E1A12ADF691B}" type="parTrans" cxnId="{6D94B9EF-5B6D-4E0E-A26B-AEC93D02D78E}">
      <dgm:prSet/>
      <dgm:spPr/>
      <dgm:t>
        <a:bodyPr/>
        <a:lstStyle/>
        <a:p>
          <a:endParaRPr lang="en-US"/>
        </a:p>
      </dgm:t>
    </dgm:pt>
    <dgm:pt modelId="{FF3E867E-722A-4FDA-BC96-864128E620C0}" type="sibTrans" cxnId="{6D94B9EF-5B6D-4E0E-A26B-AEC93D02D78E}">
      <dgm:prSet/>
      <dgm:spPr/>
      <dgm:t>
        <a:bodyPr/>
        <a:lstStyle/>
        <a:p>
          <a:endParaRPr lang="en-US"/>
        </a:p>
      </dgm:t>
    </dgm:pt>
    <dgm:pt modelId="{F008EF3F-2EF9-4FD2-82F4-272D72B88B05}">
      <dgm:prSet phldrT="[Text]"/>
      <dgm:spPr/>
      <dgm:t>
        <a:bodyPr/>
        <a:lstStyle/>
        <a:p>
          <a:pPr algn="l"/>
          <a:r>
            <a:rPr lang="en-US" dirty="0"/>
            <a:t>Break it down into parts</a:t>
          </a:r>
        </a:p>
      </dgm:t>
    </dgm:pt>
    <dgm:pt modelId="{1D12701F-7693-4BDF-A20E-3E45F841DE25}" type="parTrans" cxnId="{06EE56C5-CADD-4BFA-A14C-09890F08ABEB}">
      <dgm:prSet/>
      <dgm:spPr/>
      <dgm:t>
        <a:bodyPr/>
        <a:lstStyle/>
        <a:p>
          <a:endParaRPr lang="en-US"/>
        </a:p>
      </dgm:t>
    </dgm:pt>
    <dgm:pt modelId="{A2942AA0-343E-4E14-B3AA-6BC21E1D0B64}" type="sibTrans" cxnId="{06EE56C5-CADD-4BFA-A14C-09890F08ABEB}">
      <dgm:prSet/>
      <dgm:spPr/>
      <dgm:t>
        <a:bodyPr/>
        <a:lstStyle/>
        <a:p>
          <a:endParaRPr lang="en-US"/>
        </a:p>
      </dgm:t>
    </dgm:pt>
    <dgm:pt modelId="{472C6AD6-631A-43FA-AD54-987A7A293BF7}">
      <dgm:prSet phldrT="[Text]"/>
      <dgm:spPr/>
      <dgm:t>
        <a:bodyPr/>
        <a:lstStyle/>
        <a:p>
          <a:pPr algn="l"/>
          <a:r>
            <a:rPr lang="en-US" dirty="0"/>
            <a:t>Create a timeline</a:t>
          </a:r>
        </a:p>
      </dgm:t>
    </dgm:pt>
    <dgm:pt modelId="{5F9A5D60-D241-47CE-8E27-81EFDC9D18D4}" type="parTrans" cxnId="{2C554CBD-683B-44D1-BA56-C1CABD1CC16D}">
      <dgm:prSet/>
      <dgm:spPr/>
      <dgm:t>
        <a:bodyPr/>
        <a:lstStyle/>
        <a:p>
          <a:endParaRPr lang="en-US"/>
        </a:p>
      </dgm:t>
    </dgm:pt>
    <dgm:pt modelId="{C7D74923-11E7-4CB6-83E7-23664260EDED}" type="sibTrans" cxnId="{2C554CBD-683B-44D1-BA56-C1CABD1CC16D}">
      <dgm:prSet/>
      <dgm:spPr/>
      <dgm:t>
        <a:bodyPr/>
        <a:lstStyle/>
        <a:p>
          <a:endParaRPr lang="en-US"/>
        </a:p>
      </dgm:t>
    </dgm:pt>
    <dgm:pt modelId="{69AAA27A-D0E1-4E0B-ADE4-544F9CCD4D0F}" type="pres">
      <dgm:prSet presAssocID="{65AA2A5F-D0B8-4606-818C-7FF2A71F07F1}" presName="Name0" presStyleCnt="0">
        <dgm:presLayoutVars>
          <dgm:chMax/>
          <dgm:chPref val="3"/>
          <dgm:dir/>
          <dgm:animOne val="branch"/>
          <dgm:animLvl val="lvl"/>
        </dgm:presLayoutVars>
      </dgm:prSet>
      <dgm:spPr/>
    </dgm:pt>
    <dgm:pt modelId="{7868DA22-247A-4EB4-8682-BA2993CDB048}" type="pres">
      <dgm:prSet presAssocID="{E5E2EB05-AF6C-49E1-91E3-C1BD7845D565}" presName="composite" presStyleCnt="0"/>
      <dgm:spPr/>
    </dgm:pt>
    <dgm:pt modelId="{2B8BF3DC-57B0-4A81-BEE8-EC094E4811EA}" type="pres">
      <dgm:prSet presAssocID="{E5E2EB05-AF6C-49E1-91E3-C1BD7845D565}" presName="FirstChild" presStyleLbl="revTx" presStyleIdx="0" presStyleCnt="4">
        <dgm:presLayoutVars>
          <dgm:chMax val="0"/>
          <dgm:chPref val="0"/>
          <dgm:bulletEnabled val="1"/>
        </dgm:presLayoutVars>
      </dgm:prSet>
      <dgm:spPr/>
    </dgm:pt>
    <dgm:pt modelId="{3DBB70B8-BFA4-4152-8880-FE993FAAB22B}" type="pres">
      <dgm:prSet presAssocID="{E5E2EB05-AF6C-49E1-91E3-C1BD7845D565}" presName="Parent" presStyleLbl="alignNode1" presStyleIdx="0" presStyleCnt="4" custScaleX="194872" custLinFactNeighborX="23058" custLinFactNeighborY="-88">
        <dgm:presLayoutVars>
          <dgm:chMax val="3"/>
          <dgm:chPref val="3"/>
          <dgm:bulletEnabled val="1"/>
        </dgm:presLayoutVars>
      </dgm:prSet>
      <dgm:spPr/>
    </dgm:pt>
    <dgm:pt modelId="{6E678D40-AF15-4839-BDBE-D075C964AE57}" type="pres">
      <dgm:prSet presAssocID="{E5E2EB05-AF6C-49E1-91E3-C1BD7845D565}" presName="Accent" presStyleLbl="parChTrans1D1" presStyleIdx="0" presStyleCnt="4" custScaleX="82645" custLinFactNeighborX="2511"/>
      <dgm:spPr/>
    </dgm:pt>
    <dgm:pt modelId="{9B676FEB-5929-43E3-BFBB-B346878302E4}" type="pres">
      <dgm:prSet presAssocID="{92D29E6F-338F-4E33-8564-7DC5C56EDF16}" presName="sibTrans" presStyleCnt="0"/>
      <dgm:spPr/>
    </dgm:pt>
    <dgm:pt modelId="{859241CF-09A3-4CE4-A810-958F644ABEF9}" type="pres">
      <dgm:prSet presAssocID="{66417752-2D72-43FA-9843-845748E561C7}" presName="composite" presStyleCnt="0"/>
      <dgm:spPr/>
    </dgm:pt>
    <dgm:pt modelId="{44654DD1-BE29-4A6D-BF3B-A6C289AEE9E5}" type="pres">
      <dgm:prSet presAssocID="{66417752-2D72-43FA-9843-845748E561C7}" presName="FirstChild" presStyleLbl="revTx" presStyleIdx="1" presStyleCnt="4" custLinFactNeighborX="-234" custLinFactNeighborY="-10730">
        <dgm:presLayoutVars>
          <dgm:chMax val="0"/>
          <dgm:chPref val="0"/>
          <dgm:bulletEnabled val="1"/>
        </dgm:presLayoutVars>
      </dgm:prSet>
      <dgm:spPr/>
    </dgm:pt>
    <dgm:pt modelId="{87910D04-206D-4D94-BC92-0964C0CF1E0F}" type="pres">
      <dgm:prSet presAssocID="{66417752-2D72-43FA-9843-845748E561C7}" presName="Parent" presStyleLbl="alignNode1" presStyleIdx="1" presStyleCnt="4" custScaleX="235795" custLinFactNeighborX="34254">
        <dgm:presLayoutVars>
          <dgm:chMax val="3"/>
          <dgm:chPref val="3"/>
          <dgm:bulletEnabled val="1"/>
        </dgm:presLayoutVars>
      </dgm:prSet>
      <dgm:spPr/>
    </dgm:pt>
    <dgm:pt modelId="{0F044F95-77BC-435A-9E9C-6C5B49085565}" type="pres">
      <dgm:prSet presAssocID="{66417752-2D72-43FA-9843-845748E561C7}" presName="Accent" presStyleLbl="parChTrans1D1" presStyleIdx="1" presStyleCnt="4" custScaleX="82645"/>
      <dgm:spPr/>
    </dgm:pt>
    <dgm:pt modelId="{3F5E555E-9D8B-401E-AD2B-7F4A32793DDD}" type="pres">
      <dgm:prSet presAssocID="{FF3E867E-722A-4FDA-BC96-864128E620C0}" presName="sibTrans" presStyleCnt="0"/>
      <dgm:spPr/>
    </dgm:pt>
    <dgm:pt modelId="{A8823033-7C89-4D5E-B817-B1516F3EB399}" type="pres">
      <dgm:prSet presAssocID="{F008EF3F-2EF9-4FD2-82F4-272D72B88B05}" presName="composite" presStyleCnt="0"/>
      <dgm:spPr/>
    </dgm:pt>
    <dgm:pt modelId="{ECBD3788-EF41-411B-8EE9-BE63BE93041F}" type="pres">
      <dgm:prSet presAssocID="{F008EF3F-2EF9-4FD2-82F4-272D72B88B05}" presName="FirstChild" presStyleLbl="revTx" presStyleIdx="2" presStyleCnt="4">
        <dgm:presLayoutVars>
          <dgm:chMax val="0"/>
          <dgm:chPref val="0"/>
          <dgm:bulletEnabled val="1"/>
        </dgm:presLayoutVars>
      </dgm:prSet>
      <dgm:spPr/>
    </dgm:pt>
    <dgm:pt modelId="{80D13004-423E-4077-8A05-0B6345E12396}" type="pres">
      <dgm:prSet presAssocID="{F008EF3F-2EF9-4FD2-82F4-272D72B88B05}" presName="Parent" presStyleLbl="alignNode1" presStyleIdx="2" presStyleCnt="4" custScaleX="285313" custLinFactNeighborX="46328">
        <dgm:presLayoutVars>
          <dgm:chMax val="3"/>
          <dgm:chPref val="3"/>
          <dgm:bulletEnabled val="1"/>
        </dgm:presLayoutVars>
      </dgm:prSet>
      <dgm:spPr/>
    </dgm:pt>
    <dgm:pt modelId="{D0524192-D420-481F-B658-4193D1AB93BF}" type="pres">
      <dgm:prSet presAssocID="{F008EF3F-2EF9-4FD2-82F4-272D72B88B05}" presName="Accent" presStyleLbl="parChTrans1D1" presStyleIdx="2" presStyleCnt="4" custScaleX="75132"/>
      <dgm:spPr/>
    </dgm:pt>
    <dgm:pt modelId="{0DE77CF0-22FA-451A-BD0C-1A465E033A89}" type="pres">
      <dgm:prSet presAssocID="{A2942AA0-343E-4E14-B3AA-6BC21E1D0B64}" presName="sibTrans" presStyleCnt="0"/>
      <dgm:spPr/>
    </dgm:pt>
    <dgm:pt modelId="{150C48BD-F565-488D-B218-BD6198B5558B}" type="pres">
      <dgm:prSet presAssocID="{472C6AD6-631A-43FA-AD54-987A7A293BF7}" presName="composite" presStyleCnt="0"/>
      <dgm:spPr/>
    </dgm:pt>
    <dgm:pt modelId="{6A4149DB-4655-4B3B-B95C-DF3BF0A0BED8}" type="pres">
      <dgm:prSet presAssocID="{472C6AD6-631A-43FA-AD54-987A7A293BF7}" presName="FirstChild" presStyleLbl="revTx" presStyleIdx="3" presStyleCnt="4">
        <dgm:presLayoutVars>
          <dgm:chMax val="0"/>
          <dgm:chPref val="0"/>
          <dgm:bulletEnabled val="1"/>
        </dgm:presLayoutVars>
      </dgm:prSet>
      <dgm:spPr/>
    </dgm:pt>
    <dgm:pt modelId="{7A27026B-3EDA-4D88-9139-DAA78F61E121}" type="pres">
      <dgm:prSet presAssocID="{472C6AD6-631A-43FA-AD54-987A7A293BF7}" presName="Parent" presStyleLbl="alignNode1" presStyleIdx="3" presStyleCnt="4" custScaleX="345228" custLinFactNeighborX="58806">
        <dgm:presLayoutVars>
          <dgm:chMax val="3"/>
          <dgm:chPref val="3"/>
          <dgm:bulletEnabled val="1"/>
        </dgm:presLayoutVars>
      </dgm:prSet>
      <dgm:spPr/>
    </dgm:pt>
    <dgm:pt modelId="{D468EDD3-0A3B-488A-B14B-315FAD235C25}" type="pres">
      <dgm:prSet presAssocID="{472C6AD6-631A-43FA-AD54-987A7A293BF7}" presName="Accent" presStyleLbl="parChTrans1D1" presStyleIdx="3" presStyleCnt="4" custScaleX="68302"/>
      <dgm:spPr/>
    </dgm:pt>
  </dgm:ptLst>
  <dgm:cxnLst>
    <dgm:cxn modelId="{6A15CD0A-0B36-4978-B43B-972494C1B006}" type="presOf" srcId="{E5E2EB05-AF6C-49E1-91E3-C1BD7845D565}" destId="{3DBB70B8-BFA4-4152-8880-FE993FAAB22B}" srcOrd="0" destOrd="0" presId="urn:microsoft.com/office/officeart/2011/layout/TabList"/>
    <dgm:cxn modelId="{C6F15421-6163-4F8E-A442-F1551F5AF663}" type="presOf" srcId="{66417752-2D72-43FA-9843-845748E561C7}" destId="{87910D04-206D-4D94-BC92-0964C0CF1E0F}" srcOrd="0" destOrd="0" presId="urn:microsoft.com/office/officeart/2011/layout/TabList"/>
    <dgm:cxn modelId="{FAA8D868-800B-44D0-87AC-69836FE0365C}" type="presOf" srcId="{65AA2A5F-D0B8-4606-818C-7FF2A71F07F1}" destId="{69AAA27A-D0E1-4E0B-ADE4-544F9CCD4D0F}" srcOrd="0" destOrd="0" presId="urn:microsoft.com/office/officeart/2011/layout/TabList"/>
    <dgm:cxn modelId="{9062B049-C194-4B6A-AD97-365563A62E66}" type="presOf" srcId="{F008EF3F-2EF9-4FD2-82F4-272D72B88B05}" destId="{80D13004-423E-4077-8A05-0B6345E12396}" srcOrd="0" destOrd="0" presId="urn:microsoft.com/office/officeart/2011/layout/TabList"/>
    <dgm:cxn modelId="{B3093797-BBF5-4781-A8DB-6120E26EC368}" srcId="{65AA2A5F-D0B8-4606-818C-7FF2A71F07F1}" destId="{E5E2EB05-AF6C-49E1-91E3-C1BD7845D565}" srcOrd="0" destOrd="0" parTransId="{D105F3E9-B6FE-4DC4-9C99-78E866031218}" sibTransId="{92D29E6F-338F-4E33-8564-7DC5C56EDF16}"/>
    <dgm:cxn modelId="{2C554CBD-683B-44D1-BA56-C1CABD1CC16D}" srcId="{65AA2A5F-D0B8-4606-818C-7FF2A71F07F1}" destId="{472C6AD6-631A-43FA-AD54-987A7A293BF7}" srcOrd="3" destOrd="0" parTransId="{5F9A5D60-D241-47CE-8E27-81EFDC9D18D4}" sibTransId="{C7D74923-11E7-4CB6-83E7-23664260EDED}"/>
    <dgm:cxn modelId="{06EE56C5-CADD-4BFA-A14C-09890F08ABEB}" srcId="{65AA2A5F-D0B8-4606-818C-7FF2A71F07F1}" destId="{F008EF3F-2EF9-4FD2-82F4-272D72B88B05}" srcOrd="2" destOrd="0" parTransId="{1D12701F-7693-4BDF-A20E-3E45F841DE25}" sibTransId="{A2942AA0-343E-4E14-B3AA-6BC21E1D0B64}"/>
    <dgm:cxn modelId="{902B77D3-0FBA-4608-9DD1-8B534B67E580}" type="presOf" srcId="{472C6AD6-631A-43FA-AD54-987A7A293BF7}" destId="{7A27026B-3EDA-4D88-9139-DAA78F61E121}" srcOrd="0" destOrd="0" presId="urn:microsoft.com/office/officeart/2011/layout/TabList"/>
    <dgm:cxn modelId="{6D94B9EF-5B6D-4E0E-A26B-AEC93D02D78E}" srcId="{65AA2A5F-D0B8-4606-818C-7FF2A71F07F1}" destId="{66417752-2D72-43FA-9843-845748E561C7}" srcOrd="1" destOrd="0" parTransId="{8740BD8B-8EA7-472B-9A42-E1A12ADF691B}" sibTransId="{FF3E867E-722A-4FDA-BC96-864128E620C0}"/>
    <dgm:cxn modelId="{B91E039D-70DD-4DCF-90F4-9752D1DF2920}" type="presParOf" srcId="{69AAA27A-D0E1-4E0B-ADE4-544F9CCD4D0F}" destId="{7868DA22-247A-4EB4-8682-BA2993CDB048}" srcOrd="0" destOrd="0" presId="urn:microsoft.com/office/officeart/2011/layout/TabList"/>
    <dgm:cxn modelId="{CCC4B773-C255-4615-8BB9-3359599F23BD}" type="presParOf" srcId="{7868DA22-247A-4EB4-8682-BA2993CDB048}" destId="{2B8BF3DC-57B0-4A81-BEE8-EC094E4811EA}" srcOrd="0" destOrd="0" presId="urn:microsoft.com/office/officeart/2011/layout/TabList"/>
    <dgm:cxn modelId="{DAE37DA4-E313-4B6D-B23D-0ADA743B287B}" type="presParOf" srcId="{7868DA22-247A-4EB4-8682-BA2993CDB048}" destId="{3DBB70B8-BFA4-4152-8880-FE993FAAB22B}" srcOrd="1" destOrd="0" presId="urn:microsoft.com/office/officeart/2011/layout/TabList"/>
    <dgm:cxn modelId="{E6F683E9-DB79-4C40-B856-FCFACA5CDA8E}" type="presParOf" srcId="{7868DA22-247A-4EB4-8682-BA2993CDB048}" destId="{6E678D40-AF15-4839-BDBE-D075C964AE57}" srcOrd="2" destOrd="0" presId="urn:microsoft.com/office/officeart/2011/layout/TabList"/>
    <dgm:cxn modelId="{D29A4222-B7DB-4368-A475-3A8AD04C7018}" type="presParOf" srcId="{69AAA27A-D0E1-4E0B-ADE4-544F9CCD4D0F}" destId="{9B676FEB-5929-43E3-BFBB-B346878302E4}" srcOrd="1" destOrd="0" presId="urn:microsoft.com/office/officeart/2011/layout/TabList"/>
    <dgm:cxn modelId="{75EFD15E-FF33-44F9-ADE8-F856D2D8AFA7}" type="presParOf" srcId="{69AAA27A-D0E1-4E0B-ADE4-544F9CCD4D0F}" destId="{859241CF-09A3-4CE4-A810-958F644ABEF9}" srcOrd="2" destOrd="0" presId="urn:microsoft.com/office/officeart/2011/layout/TabList"/>
    <dgm:cxn modelId="{7C85B819-58C3-4336-8D2C-2334B932B00D}" type="presParOf" srcId="{859241CF-09A3-4CE4-A810-958F644ABEF9}" destId="{44654DD1-BE29-4A6D-BF3B-A6C289AEE9E5}" srcOrd="0" destOrd="0" presId="urn:microsoft.com/office/officeart/2011/layout/TabList"/>
    <dgm:cxn modelId="{F9028587-1A13-43BD-9203-63886D496840}" type="presParOf" srcId="{859241CF-09A3-4CE4-A810-958F644ABEF9}" destId="{87910D04-206D-4D94-BC92-0964C0CF1E0F}" srcOrd="1" destOrd="0" presId="urn:microsoft.com/office/officeart/2011/layout/TabList"/>
    <dgm:cxn modelId="{DFEB1B61-E54B-420C-9E1F-46084F881320}" type="presParOf" srcId="{859241CF-09A3-4CE4-A810-958F644ABEF9}" destId="{0F044F95-77BC-435A-9E9C-6C5B49085565}" srcOrd="2" destOrd="0" presId="urn:microsoft.com/office/officeart/2011/layout/TabList"/>
    <dgm:cxn modelId="{06D916FE-BAFB-45B2-8330-7AC773CB932F}" type="presParOf" srcId="{69AAA27A-D0E1-4E0B-ADE4-544F9CCD4D0F}" destId="{3F5E555E-9D8B-401E-AD2B-7F4A32793DDD}" srcOrd="3" destOrd="0" presId="urn:microsoft.com/office/officeart/2011/layout/TabList"/>
    <dgm:cxn modelId="{9F497BF7-27DD-45F0-88AB-BC097883140F}" type="presParOf" srcId="{69AAA27A-D0E1-4E0B-ADE4-544F9CCD4D0F}" destId="{A8823033-7C89-4D5E-B817-B1516F3EB399}" srcOrd="4" destOrd="0" presId="urn:microsoft.com/office/officeart/2011/layout/TabList"/>
    <dgm:cxn modelId="{C7612ED7-D1F2-4E14-B39C-95F002412800}" type="presParOf" srcId="{A8823033-7C89-4D5E-B817-B1516F3EB399}" destId="{ECBD3788-EF41-411B-8EE9-BE63BE93041F}" srcOrd="0" destOrd="0" presId="urn:microsoft.com/office/officeart/2011/layout/TabList"/>
    <dgm:cxn modelId="{2C6BF7A9-C535-4D89-A9E3-9022993ACB7C}" type="presParOf" srcId="{A8823033-7C89-4D5E-B817-B1516F3EB399}" destId="{80D13004-423E-4077-8A05-0B6345E12396}" srcOrd="1" destOrd="0" presId="urn:microsoft.com/office/officeart/2011/layout/TabList"/>
    <dgm:cxn modelId="{A43F30ED-EF70-4201-B732-1F443ADCB637}" type="presParOf" srcId="{A8823033-7C89-4D5E-B817-B1516F3EB399}" destId="{D0524192-D420-481F-B658-4193D1AB93BF}" srcOrd="2" destOrd="0" presId="urn:microsoft.com/office/officeart/2011/layout/TabList"/>
    <dgm:cxn modelId="{668BD488-E11E-4906-8A8F-2B88520416FF}" type="presParOf" srcId="{69AAA27A-D0E1-4E0B-ADE4-544F9CCD4D0F}" destId="{0DE77CF0-22FA-451A-BD0C-1A465E033A89}" srcOrd="5" destOrd="0" presId="urn:microsoft.com/office/officeart/2011/layout/TabList"/>
    <dgm:cxn modelId="{DBE67511-84CA-4A09-BB11-DF1256DA8660}" type="presParOf" srcId="{69AAA27A-D0E1-4E0B-ADE4-544F9CCD4D0F}" destId="{150C48BD-F565-488D-B218-BD6198B5558B}" srcOrd="6" destOrd="0" presId="urn:microsoft.com/office/officeart/2011/layout/TabList"/>
    <dgm:cxn modelId="{23A8C2A5-3993-4CBE-B0ED-8507B584B817}" type="presParOf" srcId="{150C48BD-F565-488D-B218-BD6198B5558B}" destId="{6A4149DB-4655-4B3B-B95C-DF3BF0A0BED8}" srcOrd="0" destOrd="0" presId="urn:microsoft.com/office/officeart/2011/layout/TabList"/>
    <dgm:cxn modelId="{49833E99-4E86-430D-9234-E2C9F6900536}" type="presParOf" srcId="{150C48BD-F565-488D-B218-BD6198B5558B}" destId="{7A27026B-3EDA-4D88-9139-DAA78F61E121}" srcOrd="1" destOrd="0" presId="urn:microsoft.com/office/officeart/2011/layout/TabList"/>
    <dgm:cxn modelId="{362D2578-5B4F-45D9-B475-297CBAF290C7}" type="presParOf" srcId="{150C48BD-F565-488D-B218-BD6198B5558B}" destId="{D468EDD3-0A3B-488A-B14B-315FAD235C25}" srcOrd="2" destOrd="0" presId="urn:microsoft.com/office/officeart/2011/layout/Tab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C7A638-470E-4570-AD3B-DE16BA133219}"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4F928EE8-479E-4903-A815-959BA98C7E03}">
      <dgm:prSet phldrT="[Text]"/>
      <dgm:spPr/>
      <dgm:t>
        <a:bodyPr/>
        <a:lstStyle/>
        <a:p>
          <a:r>
            <a:rPr lang="en-US" dirty="0"/>
            <a:t>Continue evaluating the plan working</a:t>
          </a:r>
        </a:p>
      </dgm:t>
    </dgm:pt>
    <dgm:pt modelId="{840F32F6-66DA-4355-B3CA-E63B48D2F457}" type="parTrans" cxnId="{0B8FBEA9-25ED-48E1-B9EE-7F0A39DFA52A}">
      <dgm:prSet/>
      <dgm:spPr/>
      <dgm:t>
        <a:bodyPr/>
        <a:lstStyle/>
        <a:p>
          <a:endParaRPr lang="en-US"/>
        </a:p>
      </dgm:t>
    </dgm:pt>
    <dgm:pt modelId="{139F231B-B30D-45FE-B84B-8C96BD6D4CD7}" type="sibTrans" cxnId="{0B8FBEA9-25ED-48E1-B9EE-7F0A39DFA52A}">
      <dgm:prSet/>
      <dgm:spPr/>
      <dgm:t>
        <a:bodyPr/>
        <a:lstStyle/>
        <a:p>
          <a:endParaRPr lang="en-US"/>
        </a:p>
      </dgm:t>
    </dgm:pt>
    <dgm:pt modelId="{A6CA849E-15E2-4B28-908D-72ED163A8644}">
      <dgm:prSet phldrT="[Text]"/>
      <dgm:spPr/>
      <dgm:t>
        <a:bodyPr/>
        <a:lstStyle/>
        <a:p>
          <a:r>
            <a:rPr lang="en-US" dirty="0"/>
            <a:t>Stay organized and on top of events </a:t>
          </a:r>
        </a:p>
      </dgm:t>
    </dgm:pt>
    <dgm:pt modelId="{56CE8532-BFD1-46D5-B4CE-3B5093E20248}" type="parTrans" cxnId="{F05C1372-0DC8-4954-A163-345D08669895}">
      <dgm:prSet/>
      <dgm:spPr/>
      <dgm:t>
        <a:bodyPr/>
        <a:lstStyle/>
        <a:p>
          <a:endParaRPr lang="en-US"/>
        </a:p>
      </dgm:t>
    </dgm:pt>
    <dgm:pt modelId="{2295527B-FE42-4447-B8C1-762913D321CC}" type="sibTrans" cxnId="{F05C1372-0DC8-4954-A163-345D08669895}">
      <dgm:prSet/>
      <dgm:spPr/>
      <dgm:t>
        <a:bodyPr/>
        <a:lstStyle/>
        <a:p>
          <a:endParaRPr lang="en-US"/>
        </a:p>
      </dgm:t>
    </dgm:pt>
    <dgm:pt modelId="{21006C7B-D108-46DE-9CDD-DAAC4499187E}">
      <dgm:prSet phldrT="[Text]"/>
      <dgm:spPr/>
      <dgm:t>
        <a:bodyPr/>
        <a:lstStyle/>
        <a:p>
          <a:r>
            <a:rPr lang="en-US" dirty="0"/>
            <a:t>Deliver communication to others </a:t>
          </a:r>
        </a:p>
      </dgm:t>
    </dgm:pt>
    <dgm:pt modelId="{D13A8C13-8699-48E0-8BCF-F5B53DC7160F}" type="parTrans" cxnId="{E5A8121C-AA35-4E16-8A35-3DC8094C54E3}">
      <dgm:prSet/>
      <dgm:spPr/>
      <dgm:t>
        <a:bodyPr/>
        <a:lstStyle/>
        <a:p>
          <a:endParaRPr lang="en-US"/>
        </a:p>
      </dgm:t>
    </dgm:pt>
    <dgm:pt modelId="{5E2E63E3-3936-4E23-AE8F-B617024FBE87}" type="sibTrans" cxnId="{E5A8121C-AA35-4E16-8A35-3DC8094C54E3}">
      <dgm:prSet/>
      <dgm:spPr/>
      <dgm:t>
        <a:bodyPr/>
        <a:lstStyle/>
        <a:p>
          <a:endParaRPr lang="en-US"/>
        </a:p>
      </dgm:t>
    </dgm:pt>
    <dgm:pt modelId="{30975B0A-B9BA-4A7B-A150-A636B2AA7B46}" type="pres">
      <dgm:prSet presAssocID="{9CC7A638-470E-4570-AD3B-DE16BA133219}" presName="Name0" presStyleCnt="0">
        <dgm:presLayoutVars>
          <dgm:chMax val="7"/>
          <dgm:chPref val="7"/>
          <dgm:dir/>
        </dgm:presLayoutVars>
      </dgm:prSet>
      <dgm:spPr/>
    </dgm:pt>
    <dgm:pt modelId="{9E5BF1DC-567F-42BB-9227-6583D11DF8FE}" type="pres">
      <dgm:prSet presAssocID="{9CC7A638-470E-4570-AD3B-DE16BA133219}" presName="Name1" presStyleCnt="0"/>
      <dgm:spPr/>
    </dgm:pt>
    <dgm:pt modelId="{65DD9DF2-66EC-4A84-821B-A6DEB85DC5C3}" type="pres">
      <dgm:prSet presAssocID="{9CC7A638-470E-4570-AD3B-DE16BA133219}" presName="cycle" presStyleCnt="0"/>
      <dgm:spPr/>
    </dgm:pt>
    <dgm:pt modelId="{FDA7ED17-AC5E-47E6-8BE4-E8340B5F3749}" type="pres">
      <dgm:prSet presAssocID="{9CC7A638-470E-4570-AD3B-DE16BA133219}" presName="srcNode" presStyleLbl="node1" presStyleIdx="0" presStyleCnt="3"/>
      <dgm:spPr/>
    </dgm:pt>
    <dgm:pt modelId="{D188AB94-01BD-4B72-A194-81C4685C7814}" type="pres">
      <dgm:prSet presAssocID="{9CC7A638-470E-4570-AD3B-DE16BA133219}" presName="conn" presStyleLbl="parChTrans1D2" presStyleIdx="0" presStyleCnt="1"/>
      <dgm:spPr/>
    </dgm:pt>
    <dgm:pt modelId="{16D96BEE-458A-458C-BB0E-682EFD6A2E25}" type="pres">
      <dgm:prSet presAssocID="{9CC7A638-470E-4570-AD3B-DE16BA133219}" presName="extraNode" presStyleLbl="node1" presStyleIdx="0" presStyleCnt="3"/>
      <dgm:spPr/>
    </dgm:pt>
    <dgm:pt modelId="{E5B1CDFD-3FEB-4FD9-B75F-9CE3275A2E6B}" type="pres">
      <dgm:prSet presAssocID="{9CC7A638-470E-4570-AD3B-DE16BA133219}" presName="dstNode" presStyleLbl="node1" presStyleIdx="0" presStyleCnt="3"/>
      <dgm:spPr/>
    </dgm:pt>
    <dgm:pt modelId="{B3E4B3CD-1A3A-4638-8AF0-3FC1564ABBB0}" type="pres">
      <dgm:prSet presAssocID="{4F928EE8-479E-4903-A815-959BA98C7E03}" presName="text_1" presStyleLbl="node1" presStyleIdx="0" presStyleCnt="3">
        <dgm:presLayoutVars>
          <dgm:bulletEnabled val="1"/>
        </dgm:presLayoutVars>
      </dgm:prSet>
      <dgm:spPr/>
    </dgm:pt>
    <dgm:pt modelId="{E997B9D7-93AA-4325-B237-E8FBAEF589E0}" type="pres">
      <dgm:prSet presAssocID="{4F928EE8-479E-4903-A815-959BA98C7E03}" presName="accent_1" presStyleCnt="0"/>
      <dgm:spPr/>
    </dgm:pt>
    <dgm:pt modelId="{FF1BE2E2-1F47-48EC-989D-F5EE9ACB4990}" type="pres">
      <dgm:prSet presAssocID="{4F928EE8-479E-4903-A815-959BA98C7E03}" presName="accentRepeatNode" presStyleLbl="solidFgAcc1" presStyleIdx="0" presStyleCnt="3"/>
      <dgm:spPr/>
    </dgm:pt>
    <dgm:pt modelId="{7E23CE68-4108-4E21-9E85-8AD15497C9C2}" type="pres">
      <dgm:prSet presAssocID="{A6CA849E-15E2-4B28-908D-72ED163A8644}" presName="text_2" presStyleLbl="node1" presStyleIdx="1" presStyleCnt="3">
        <dgm:presLayoutVars>
          <dgm:bulletEnabled val="1"/>
        </dgm:presLayoutVars>
      </dgm:prSet>
      <dgm:spPr/>
    </dgm:pt>
    <dgm:pt modelId="{2CF43432-9959-4FD7-A9DE-0A99F6D1D00E}" type="pres">
      <dgm:prSet presAssocID="{A6CA849E-15E2-4B28-908D-72ED163A8644}" presName="accent_2" presStyleCnt="0"/>
      <dgm:spPr/>
    </dgm:pt>
    <dgm:pt modelId="{66D8A295-E415-4AC3-AA00-4CF93308EAF4}" type="pres">
      <dgm:prSet presAssocID="{A6CA849E-15E2-4B28-908D-72ED163A8644}" presName="accentRepeatNode" presStyleLbl="solidFgAcc1" presStyleIdx="1" presStyleCnt="3"/>
      <dgm:spPr/>
    </dgm:pt>
    <dgm:pt modelId="{6E64E93C-3119-4D9F-BD01-D026C3BA6BE9}" type="pres">
      <dgm:prSet presAssocID="{21006C7B-D108-46DE-9CDD-DAAC4499187E}" presName="text_3" presStyleLbl="node1" presStyleIdx="2" presStyleCnt="3">
        <dgm:presLayoutVars>
          <dgm:bulletEnabled val="1"/>
        </dgm:presLayoutVars>
      </dgm:prSet>
      <dgm:spPr/>
    </dgm:pt>
    <dgm:pt modelId="{64BD67B9-6345-4DF9-85E2-3847B846A5EF}" type="pres">
      <dgm:prSet presAssocID="{21006C7B-D108-46DE-9CDD-DAAC4499187E}" presName="accent_3" presStyleCnt="0"/>
      <dgm:spPr/>
    </dgm:pt>
    <dgm:pt modelId="{6EF2A5A4-87AA-42C2-A54E-5169E15C8D73}" type="pres">
      <dgm:prSet presAssocID="{21006C7B-D108-46DE-9CDD-DAAC4499187E}" presName="accentRepeatNode" presStyleLbl="solidFgAcc1" presStyleIdx="2" presStyleCnt="3"/>
      <dgm:spPr/>
    </dgm:pt>
  </dgm:ptLst>
  <dgm:cxnLst>
    <dgm:cxn modelId="{E5A8121C-AA35-4E16-8A35-3DC8094C54E3}" srcId="{9CC7A638-470E-4570-AD3B-DE16BA133219}" destId="{21006C7B-D108-46DE-9CDD-DAAC4499187E}" srcOrd="2" destOrd="0" parTransId="{D13A8C13-8699-48E0-8BCF-F5B53DC7160F}" sibTransId="{5E2E63E3-3936-4E23-AE8F-B617024FBE87}"/>
    <dgm:cxn modelId="{F05C1372-0DC8-4954-A163-345D08669895}" srcId="{9CC7A638-470E-4570-AD3B-DE16BA133219}" destId="{A6CA849E-15E2-4B28-908D-72ED163A8644}" srcOrd="1" destOrd="0" parTransId="{56CE8532-BFD1-46D5-B4CE-3B5093E20248}" sibTransId="{2295527B-FE42-4447-B8C1-762913D321CC}"/>
    <dgm:cxn modelId="{3075A292-77D8-4A8D-B522-39DFB6E8E9E5}" type="presOf" srcId="{A6CA849E-15E2-4B28-908D-72ED163A8644}" destId="{7E23CE68-4108-4E21-9E85-8AD15497C9C2}" srcOrd="0" destOrd="0" presId="urn:microsoft.com/office/officeart/2008/layout/VerticalCurvedList"/>
    <dgm:cxn modelId="{031FD59E-C795-47ED-8FB1-AADD107BEF79}" type="presOf" srcId="{4F928EE8-479E-4903-A815-959BA98C7E03}" destId="{B3E4B3CD-1A3A-4638-8AF0-3FC1564ABBB0}" srcOrd="0" destOrd="0" presId="urn:microsoft.com/office/officeart/2008/layout/VerticalCurvedList"/>
    <dgm:cxn modelId="{CF19C8A1-E690-470D-9FCF-615BFF655C1D}" type="presOf" srcId="{9CC7A638-470E-4570-AD3B-DE16BA133219}" destId="{30975B0A-B9BA-4A7B-A150-A636B2AA7B46}" srcOrd="0" destOrd="0" presId="urn:microsoft.com/office/officeart/2008/layout/VerticalCurvedList"/>
    <dgm:cxn modelId="{0B8FBEA9-25ED-48E1-B9EE-7F0A39DFA52A}" srcId="{9CC7A638-470E-4570-AD3B-DE16BA133219}" destId="{4F928EE8-479E-4903-A815-959BA98C7E03}" srcOrd="0" destOrd="0" parTransId="{840F32F6-66DA-4355-B3CA-E63B48D2F457}" sibTransId="{139F231B-B30D-45FE-B84B-8C96BD6D4CD7}"/>
    <dgm:cxn modelId="{F45376C2-35CD-488D-BF95-B6A33893B272}" type="presOf" srcId="{139F231B-B30D-45FE-B84B-8C96BD6D4CD7}" destId="{D188AB94-01BD-4B72-A194-81C4685C7814}" srcOrd="0" destOrd="0" presId="urn:microsoft.com/office/officeart/2008/layout/VerticalCurvedList"/>
    <dgm:cxn modelId="{EB769DD8-4258-4A67-9D49-4C6625089529}" type="presOf" srcId="{21006C7B-D108-46DE-9CDD-DAAC4499187E}" destId="{6E64E93C-3119-4D9F-BD01-D026C3BA6BE9}" srcOrd="0" destOrd="0" presId="urn:microsoft.com/office/officeart/2008/layout/VerticalCurvedList"/>
    <dgm:cxn modelId="{3DF6D9E8-AC19-4AEB-ADF9-0E947B24C6FD}" type="presParOf" srcId="{30975B0A-B9BA-4A7B-A150-A636B2AA7B46}" destId="{9E5BF1DC-567F-42BB-9227-6583D11DF8FE}" srcOrd="0" destOrd="0" presId="urn:microsoft.com/office/officeart/2008/layout/VerticalCurvedList"/>
    <dgm:cxn modelId="{D61EFA31-C430-420E-9CAD-2508F6C072B0}" type="presParOf" srcId="{9E5BF1DC-567F-42BB-9227-6583D11DF8FE}" destId="{65DD9DF2-66EC-4A84-821B-A6DEB85DC5C3}" srcOrd="0" destOrd="0" presId="urn:microsoft.com/office/officeart/2008/layout/VerticalCurvedList"/>
    <dgm:cxn modelId="{57527802-CE1C-4AEA-B4F5-6F2A5E6EE90E}" type="presParOf" srcId="{65DD9DF2-66EC-4A84-821B-A6DEB85DC5C3}" destId="{FDA7ED17-AC5E-47E6-8BE4-E8340B5F3749}" srcOrd="0" destOrd="0" presId="urn:microsoft.com/office/officeart/2008/layout/VerticalCurvedList"/>
    <dgm:cxn modelId="{399CBAF1-30CC-41DA-A13D-1A862E2678D3}" type="presParOf" srcId="{65DD9DF2-66EC-4A84-821B-A6DEB85DC5C3}" destId="{D188AB94-01BD-4B72-A194-81C4685C7814}" srcOrd="1" destOrd="0" presId="urn:microsoft.com/office/officeart/2008/layout/VerticalCurvedList"/>
    <dgm:cxn modelId="{391292E8-E91E-4A72-B4D9-CA49D8723A67}" type="presParOf" srcId="{65DD9DF2-66EC-4A84-821B-A6DEB85DC5C3}" destId="{16D96BEE-458A-458C-BB0E-682EFD6A2E25}" srcOrd="2" destOrd="0" presId="urn:microsoft.com/office/officeart/2008/layout/VerticalCurvedList"/>
    <dgm:cxn modelId="{07E33C6A-015B-4844-B0FC-8BD6FB550616}" type="presParOf" srcId="{65DD9DF2-66EC-4A84-821B-A6DEB85DC5C3}" destId="{E5B1CDFD-3FEB-4FD9-B75F-9CE3275A2E6B}" srcOrd="3" destOrd="0" presId="urn:microsoft.com/office/officeart/2008/layout/VerticalCurvedList"/>
    <dgm:cxn modelId="{3D932748-E68C-454A-B7B9-887D264DADDD}" type="presParOf" srcId="{9E5BF1DC-567F-42BB-9227-6583D11DF8FE}" destId="{B3E4B3CD-1A3A-4638-8AF0-3FC1564ABBB0}" srcOrd="1" destOrd="0" presId="urn:microsoft.com/office/officeart/2008/layout/VerticalCurvedList"/>
    <dgm:cxn modelId="{9247BA98-7E64-4115-9FAB-E2D363370AB4}" type="presParOf" srcId="{9E5BF1DC-567F-42BB-9227-6583D11DF8FE}" destId="{E997B9D7-93AA-4325-B237-E8FBAEF589E0}" srcOrd="2" destOrd="0" presId="urn:microsoft.com/office/officeart/2008/layout/VerticalCurvedList"/>
    <dgm:cxn modelId="{6D6BD517-BCE3-49A1-BA32-B053F6CA7C69}" type="presParOf" srcId="{E997B9D7-93AA-4325-B237-E8FBAEF589E0}" destId="{FF1BE2E2-1F47-48EC-989D-F5EE9ACB4990}" srcOrd="0" destOrd="0" presId="urn:microsoft.com/office/officeart/2008/layout/VerticalCurvedList"/>
    <dgm:cxn modelId="{E0D0BF06-9A7D-49A1-B319-205AC349C533}" type="presParOf" srcId="{9E5BF1DC-567F-42BB-9227-6583D11DF8FE}" destId="{7E23CE68-4108-4E21-9E85-8AD15497C9C2}" srcOrd="3" destOrd="0" presId="urn:microsoft.com/office/officeart/2008/layout/VerticalCurvedList"/>
    <dgm:cxn modelId="{5E77030A-758F-492C-8B51-E152E68837E3}" type="presParOf" srcId="{9E5BF1DC-567F-42BB-9227-6583D11DF8FE}" destId="{2CF43432-9959-4FD7-A9DE-0A99F6D1D00E}" srcOrd="4" destOrd="0" presId="urn:microsoft.com/office/officeart/2008/layout/VerticalCurvedList"/>
    <dgm:cxn modelId="{970A984B-AB86-4CBF-BB79-1CF337B90B78}" type="presParOf" srcId="{2CF43432-9959-4FD7-A9DE-0A99F6D1D00E}" destId="{66D8A295-E415-4AC3-AA00-4CF93308EAF4}" srcOrd="0" destOrd="0" presId="urn:microsoft.com/office/officeart/2008/layout/VerticalCurvedList"/>
    <dgm:cxn modelId="{064BD15C-2CFB-4783-AB29-D79143E22A8B}" type="presParOf" srcId="{9E5BF1DC-567F-42BB-9227-6583D11DF8FE}" destId="{6E64E93C-3119-4D9F-BD01-D026C3BA6BE9}" srcOrd="5" destOrd="0" presId="urn:microsoft.com/office/officeart/2008/layout/VerticalCurvedList"/>
    <dgm:cxn modelId="{9763F995-D27D-4A0E-9640-D02925F58A1F}" type="presParOf" srcId="{9E5BF1DC-567F-42BB-9227-6583D11DF8FE}" destId="{64BD67B9-6345-4DF9-85E2-3847B846A5EF}" srcOrd="6" destOrd="0" presId="urn:microsoft.com/office/officeart/2008/layout/VerticalCurvedList"/>
    <dgm:cxn modelId="{04C7334D-969B-45B6-A2D5-E1C90F31E1AD}" type="presParOf" srcId="{64BD67B9-6345-4DF9-85E2-3847B846A5EF}" destId="{6EF2A5A4-87AA-42C2-A54E-5169E15C8D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94D87-91EC-4623-BFFA-417764AA041B}" type="doc">
      <dgm:prSet loTypeId="urn:microsoft.com/office/officeart/2009/3/layout/StepUpProcess" loCatId="process" qsTypeId="urn:microsoft.com/office/officeart/2005/8/quickstyle/simple5" qsCatId="simple" csTypeId="urn:microsoft.com/office/officeart/2005/8/colors/colorful1" csCatId="colorful" phldr="1"/>
      <dgm:spPr/>
    </dgm:pt>
    <dgm:pt modelId="{D052038B-11EF-4F08-A689-6C1A9C8A69AB}">
      <dgm:prSet phldrT="[Text]"/>
      <dgm:spPr/>
      <dgm:t>
        <a:bodyPr/>
        <a:lstStyle/>
        <a:p>
          <a:r>
            <a:rPr lang="en-US" dirty="0"/>
            <a:t>Overcome procrastination </a:t>
          </a:r>
        </a:p>
      </dgm:t>
    </dgm:pt>
    <dgm:pt modelId="{4ADEC3D3-BD93-4A7D-A990-400ABD4A0E53}" type="parTrans" cxnId="{0F7C3A80-088C-481A-9A80-DB77ECEF38E9}">
      <dgm:prSet/>
      <dgm:spPr/>
      <dgm:t>
        <a:bodyPr/>
        <a:lstStyle/>
        <a:p>
          <a:endParaRPr lang="en-US"/>
        </a:p>
      </dgm:t>
    </dgm:pt>
    <dgm:pt modelId="{DD621A05-9C9E-4C99-B3AA-F20735398C21}" type="sibTrans" cxnId="{0F7C3A80-088C-481A-9A80-DB77ECEF38E9}">
      <dgm:prSet/>
      <dgm:spPr/>
      <dgm:t>
        <a:bodyPr/>
        <a:lstStyle/>
        <a:p>
          <a:endParaRPr lang="en-US"/>
        </a:p>
      </dgm:t>
    </dgm:pt>
    <dgm:pt modelId="{FA924E4A-BD36-4ABD-961C-8F7E3F8F1385}">
      <dgm:prSet phldrT="[Text]"/>
      <dgm:spPr/>
      <dgm:t>
        <a:bodyPr/>
        <a:lstStyle/>
        <a:p>
          <a:r>
            <a:rPr lang="en-US" dirty="0"/>
            <a:t>Organize your workspace </a:t>
          </a:r>
        </a:p>
      </dgm:t>
    </dgm:pt>
    <dgm:pt modelId="{8FB56649-73B4-4631-A712-A1325B8F6A0A}" type="parTrans" cxnId="{2032429C-5FB2-4BDA-BBBD-3B794182ADA1}">
      <dgm:prSet/>
      <dgm:spPr/>
      <dgm:t>
        <a:bodyPr/>
        <a:lstStyle/>
        <a:p>
          <a:endParaRPr lang="en-US"/>
        </a:p>
      </dgm:t>
    </dgm:pt>
    <dgm:pt modelId="{0A7D4FF3-3616-45C7-BA2B-626CD426BCA5}" type="sibTrans" cxnId="{2032429C-5FB2-4BDA-BBBD-3B794182ADA1}">
      <dgm:prSet/>
      <dgm:spPr/>
      <dgm:t>
        <a:bodyPr/>
        <a:lstStyle/>
        <a:p>
          <a:endParaRPr lang="en-US"/>
        </a:p>
      </dgm:t>
    </dgm:pt>
    <dgm:pt modelId="{66CE0A71-D4B4-4223-A88D-E0BE172430BC}">
      <dgm:prSet phldrT="[Text]"/>
      <dgm:spPr/>
      <dgm:t>
        <a:bodyPr/>
        <a:lstStyle/>
        <a:p>
          <a:r>
            <a:rPr lang="en-US" dirty="0"/>
            <a:t>Plan and prioritize </a:t>
          </a:r>
        </a:p>
      </dgm:t>
    </dgm:pt>
    <dgm:pt modelId="{35AB5BF7-F2DF-417A-82BD-A12E60973A19}" type="parTrans" cxnId="{370D752F-96E4-41E1-9BDF-6025BAF0BE3A}">
      <dgm:prSet/>
      <dgm:spPr/>
      <dgm:t>
        <a:bodyPr/>
        <a:lstStyle/>
        <a:p>
          <a:endParaRPr lang="en-US"/>
        </a:p>
      </dgm:t>
    </dgm:pt>
    <dgm:pt modelId="{3AF6C8F0-215E-4C5F-AB60-CA970F6E3825}" type="sibTrans" cxnId="{370D752F-96E4-41E1-9BDF-6025BAF0BE3A}">
      <dgm:prSet/>
      <dgm:spPr/>
      <dgm:t>
        <a:bodyPr/>
        <a:lstStyle/>
        <a:p>
          <a:endParaRPr lang="en-US"/>
        </a:p>
      </dgm:t>
    </dgm:pt>
    <dgm:pt modelId="{5243D919-571B-436A-A7F7-E31E012918EC}" type="pres">
      <dgm:prSet presAssocID="{68294D87-91EC-4623-BFFA-417764AA041B}" presName="rootnode" presStyleCnt="0">
        <dgm:presLayoutVars>
          <dgm:chMax/>
          <dgm:chPref/>
          <dgm:dir/>
          <dgm:animLvl val="lvl"/>
        </dgm:presLayoutVars>
      </dgm:prSet>
      <dgm:spPr/>
    </dgm:pt>
    <dgm:pt modelId="{A438F9D5-D3E9-4F6A-9655-2A1B09466CA6}" type="pres">
      <dgm:prSet presAssocID="{D052038B-11EF-4F08-A689-6C1A9C8A69AB}" presName="composite" presStyleCnt="0"/>
      <dgm:spPr/>
    </dgm:pt>
    <dgm:pt modelId="{3531DA9A-B674-43F5-95C4-D7EA5478578A}" type="pres">
      <dgm:prSet presAssocID="{D052038B-11EF-4F08-A689-6C1A9C8A69AB}" presName="LShape" presStyleLbl="alignNode1" presStyleIdx="0" presStyleCnt="5"/>
      <dgm:spPr/>
    </dgm:pt>
    <dgm:pt modelId="{6CC61D42-86D9-4228-A240-82EE2711ECC5}" type="pres">
      <dgm:prSet presAssocID="{D052038B-11EF-4F08-A689-6C1A9C8A69AB}" presName="ParentText" presStyleLbl="revTx" presStyleIdx="0" presStyleCnt="3">
        <dgm:presLayoutVars>
          <dgm:chMax val="0"/>
          <dgm:chPref val="0"/>
          <dgm:bulletEnabled val="1"/>
        </dgm:presLayoutVars>
      </dgm:prSet>
      <dgm:spPr/>
    </dgm:pt>
    <dgm:pt modelId="{CA4F8419-924A-47EF-9589-D63F2B09CDE6}" type="pres">
      <dgm:prSet presAssocID="{D052038B-11EF-4F08-A689-6C1A9C8A69AB}" presName="Triangle" presStyleLbl="alignNode1" presStyleIdx="1" presStyleCnt="5"/>
      <dgm:spPr/>
    </dgm:pt>
    <dgm:pt modelId="{30F027EC-1FE8-4438-AD14-34CC916B834F}" type="pres">
      <dgm:prSet presAssocID="{DD621A05-9C9E-4C99-B3AA-F20735398C21}" presName="sibTrans" presStyleCnt="0"/>
      <dgm:spPr/>
    </dgm:pt>
    <dgm:pt modelId="{7B2CBFF8-DF15-4E60-A346-7AD62C8DEB4C}" type="pres">
      <dgm:prSet presAssocID="{DD621A05-9C9E-4C99-B3AA-F20735398C21}" presName="space" presStyleCnt="0"/>
      <dgm:spPr/>
    </dgm:pt>
    <dgm:pt modelId="{E95391A9-175F-4B01-B5C0-419653922619}" type="pres">
      <dgm:prSet presAssocID="{FA924E4A-BD36-4ABD-961C-8F7E3F8F1385}" presName="composite" presStyleCnt="0"/>
      <dgm:spPr/>
    </dgm:pt>
    <dgm:pt modelId="{AD30443A-F1C2-47B2-8151-770386D3694F}" type="pres">
      <dgm:prSet presAssocID="{FA924E4A-BD36-4ABD-961C-8F7E3F8F1385}" presName="LShape" presStyleLbl="alignNode1" presStyleIdx="2" presStyleCnt="5"/>
      <dgm:spPr/>
    </dgm:pt>
    <dgm:pt modelId="{3CC0619A-EFF5-4FA9-BE72-0D05585DE772}" type="pres">
      <dgm:prSet presAssocID="{FA924E4A-BD36-4ABD-961C-8F7E3F8F1385}" presName="ParentText" presStyleLbl="revTx" presStyleIdx="1" presStyleCnt="3">
        <dgm:presLayoutVars>
          <dgm:chMax val="0"/>
          <dgm:chPref val="0"/>
          <dgm:bulletEnabled val="1"/>
        </dgm:presLayoutVars>
      </dgm:prSet>
      <dgm:spPr/>
    </dgm:pt>
    <dgm:pt modelId="{70CBBF88-0CCB-4B10-A3DC-55ADDCDDA3B7}" type="pres">
      <dgm:prSet presAssocID="{FA924E4A-BD36-4ABD-961C-8F7E3F8F1385}" presName="Triangle" presStyleLbl="alignNode1" presStyleIdx="3" presStyleCnt="5"/>
      <dgm:spPr/>
    </dgm:pt>
    <dgm:pt modelId="{B228A033-255F-481B-BF62-41D6FBF61548}" type="pres">
      <dgm:prSet presAssocID="{0A7D4FF3-3616-45C7-BA2B-626CD426BCA5}" presName="sibTrans" presStyleCnt="0"/>
      <dgm:spPr/>
    </dgm:pt>
    <dgm:pt modelId="{CF252D22-5E1C-4252-86B8-29EC05532001}" type="pres">
      <dgm:prSet presAssocID="{0A7D4FF3-3616-45C7-BA2B-626CD426BCA5}" presName="space" presStyleCnt="0"/>
      <dgm:spPr/>
    </dgm:pt>
    <dgm:pt modelId="{C9DABCA9-93AB-416C-BEA2-D8175FF0E7ED}" type="pres">
      <dgm:prSet presAssocID="{66CE0A71-D4B4-4223-A88D-E0BE172430BC}" presName="composite" presStyleCnt="0"/>
      <dgm:spPr/>
    </dgm:pt>
    <dgm:pt modelId="{2C4FCF24-D289-4B5B-AE56-FA86AF56553F}" type="pres">
      <dgm:prSet presAssocID="{66CE0A71-D4B4-4223-A88D-E0BE172430BC}" presName="LShape" presStyleLbl="alignNode1" presStyleIdx="4" presStyleCnt="5"/>
      <dgm:spPr/>
    </dgm:pt>
    <dgm:pt modelId="{B52B2E24-1DFB-463C-8A84-1F0AD014C1C9}" type="pres">
      <dgm:prSet presAssocID="{66CE0A71-D4B4-4223-A88D-E0BE172430BC}" presName="ParentText" presStyleLbl="revTx" presStyleIdx="2" presStyleCnt="3">
        <dgm:presLayoutVars>
          <dgm:chMax val="0"/>
          <dgm:chPref val="0"/>
          <dgm:bulletEnabled val="1"/>
        </dgm:presLayoutVars>
      </dgm:prSet>
      <dgm:spPr/>
    </dgm:pt>
  </dgm:ptLst>
  <dgm:cxnLst>
    <dgm:cxn modelId="{370D752F-96E4-41E1-9BDF-6025BAF0BE3A}" srcId="{68294D87-91EC-4623-BFFA-417764AA041B}" destId="{66CE0A71-D4B4-4223-A88D-E0BE172430BC}" srcOrd="2" destOrd="0" parTransId="{35AB5BF7-F2DF-417A-82BD-A12E60973A19}" sibTransId="{3AF6C8F0-215E-4C5F-AB60-CA970F6E3825}"/>
    <dgm:cxn modelId="{0F7C3A80-088C-481A-9A80-DB77ECEF38E9}" srcId="{68294D87-91EC-4623-BFFA-417764AA041B}" destId="{D052038B-11EF-4F08-A689-6C1A9C8A69AB}" srcOrd="0" destOrd="0" parTransId="{4ADEC3D3-BD93-4A7D-A990-400ABD4A0E53}" sibTransId="{DD621A05-9C9E-4C99-B3AA-F20735398C21}"/>
    <dgm:cxn modelId="{01FFCF81-5EEB-4E51-A4F8-B0D60638BCB0}" type="presOf" srcId="{D052038B-11EF-4F08-A689-6C1A9C8A69AB}" destId="{6CC61D42-86D9-4228-A240-82EE2711ECC5}" srcOrd="0" destOrd="0" presId="urn:microsoft.com/office/officeart/2009/3/layout/StepUpProcess"/>
    <dgm:cxn modelId="{2032429C-5FB2-4BDA-BBBD-3B794182ADA1}" srcId="{68294D87-91EC-4623-BFFA-417764AA041B}" destId="{FA924E4A-BD36-4ABD-961C-8F7E3F8F1385}" srcOrd="1" destOrd="0" parTransId="{8FB56649-73B4-4631-A712-A1325B8F6A0A}" sibTransId="{0A7D4FF3-3616-45C7-BA2B-626CD426BCA5}"/>
    <dgm:cxn modelId="{94203BC5-C02C-40EB-8EBB-B52597DF364E}" type="presOf" srcId="{FA924E4A-BD36-4ABD-961C-8F7E3F8F1385}" destId="{3CC0619A-EFF5-4FA9-BE72-0D05585DE772}" srcOrd="0" destOrd="0" presId="urn:microsoft.com/office/officeart/2009/3/layout/StepUpProcess"/>
    <dgm:cxn modelId="{FF2C7BCF-A597-4452-B6D1-3B97D62DEF58}" type="presOf" srcId="{66CE0A71-D4B4-4223-A88D-E0BE172430BC}" destId="{B52B2E24-1DFB-463C-8A84-1F0AD014C1C9}" srcOrd="0" destOrd="0" presId="urn:microsoft.com/office/officeart/2009/3/layout/StepUpProcess"/>
    <dgm:cxn modelId="{434637D3-9A98-4850-BFB9-6D6B4D88F9E8}" type="presOf" srcId="{68294D87-91EC-4623-BFFA-417764AA041B}" destId="{5243D919-571B-436A-A7F7-E31E012918EC}" srcOrd="0" destOrd="0" presId="urn:microsoft.com/office/officeart/2009/3/layout/StepUpProcess"/>
    <dgm:cxn modelId="{00DA2CA1-1690-456D-917D-4EDA496A48F4}" type="presParOf" srcId="{5243D919-571B-436A-A7F7-E31E012918EC}" destId="{A438F9D5-D3E9-4F6A-9655-2A1B09466CA6}" srcOrd="0" destOrd="0" presId="urn:microsoft.com/office/officeart/2009/3/layout/StepUpProcess"/>
    <dgm:cxn modelId="{BE803212-E222-4507-AF00-06C2351CDBA6}" type="presParOf" srcId="{A438F9D5-D3E9-4F6A-9655-2A1B09466CA6}" destId="{3531DA9A-B674-43F5-95C4-D7EA5478578A}" srcOrd="0" destOrd="0" presId="urn:microsoft.com/office/officeart/2009/3/layout/StepUpProcess"/>
    <dgm:cxn modelId="{9E37E977-072B-4DA0-8AFA-9EA9A1F14027}" type="presParOf" srcId="{A438F9D5-D3E9-4F6A-9655-2A1B09466CA6}" destId="{6CC61D42-86D9-4228-A240-82EE2711ECC5}" srcOrd="1" destOrd="0" presId="urn:microsoft.com/office/officeart/2009/3/layout/StepUpProcess"/>
    <dgm:cxn modelId="{62803480-E218-42E5-B18E-7C13CBB6077F}" type="presParOf" srcId="{A438F9D5-D3E9-4F6A-9655-2A1B09466CA6}" destId="{CA4F8419-924A-47EF-9589-D63F2B09CDE6}" srcOrd="2" destOrd="0" presId="urn:microsoft.com/office/officeart/2009/3/layout/StepUpProcess"/>
    <dgm:cxn modelId="{08D27143-9F93-42F5-9D04-5A221298B290}" type="presParOf" srcId="{5243D919-571B-436A-A7F7-E31E012918EC}" destId="{30F027EC-1FE8-4438-AD14-34CC916B834F}" srcOrd="1" destOrd="0" presId="urn:microsoft.com/office/officeart/2009/3/layout/StepUpProcess"/>
    <dgm:cxn modelId="{501BB32D-A01E-4E5F-9847-F9A0D5893497}" type="presParOf" srcId="{30F027EC-1FE8-4438-AD14-34CC916B834F}" destId="{7B2CBFF8-DF15-4E60-A346-7AD62C8DEB4C}" srcOrd="0" destOrd="0" presId="urn:microsoft.com/office/officeart/2009/3/layout/StepUpProcess"/>
    <dgm:cxn modelId="{910DF91B-E147-40D0-9A0B-97A860D830F0}" type="presParOf" srcId="{5243D919-571B-436A-A7F7-E31E012918EC}" destId="{E95391A9-175F-4B01-B5C0-419653922619}" srcOrd="2" destOrd="0" presId="urn:microsoft.com/office/officeart/2009/3/layout/StepUpProcess"/>
    <dgm:cxn modelId="{3CEA0D1A-6FC3-4B4E-AEAF-BF8AE20489EC}" type="presParOf" srcId="{E95391A9-175F-4B01-B5C0-419653922619}" destId="{AD30443A-F1C2-47B2-8151-770386D3694F}" srcOrd="0" destOrd="0" presId="urn:microsoft.com/office/officeart/2009/3/layout/StepUpProcess"/>
    <dgm:cxn modelId="{2E05E50E-C90D-401A-B41E-F184C7450751}" type="presParOf" srcId="{E95391A9-175F-4B01-B5C0-419653922619}" destId="{3CC0619A-EFF5-4FA9-BE72-0D05585DE772}" srcOrd="1" destOrd="0" presId="urn:microsoft.com/office/officeart/2009/3/layout/StepUpProcess"/>
    <dgm:cxn modelId="{3FB6F932-9AF1-4C9B-BDE2-C889F0B4572E}" type="presParOf" srcId="{E95391A9-175F-4B01-B5C0-419653922619}" destId="{70CBBF88-0CCB-4B10-A3DC-55ADDCDDA3B7}" srcOrd="2" destOrd="0" presId="urn:microsoft.com/office/officeart/2009/3/layout/StepUpProcess"/>
    <dgm:cxn modelId="{3DF9E784-FE76-4979-97D1-BA1C356A9B01}" type="presParOf" srcId="{5243D919-571B-436A-A7F7-E31E012918EC}" destId="{B228A033-255F-481B-BF62-41D6FBF61548}" srcOrd="3" destOrd="0" presId="urn:microsoft.com/office/officeart/2009/3/layout/StepUpProcess"/>
    <dgm:cxn modelId="{D6CBDD58-4FF7-4229-B45D-7CD741E570B5}" type="presParOf" srcId="{B228A033-255F-481B-BF62-41D6FBF61548}" destId="{CF252D22-5E1C-4252-86B8-29EC05532001}" srcOrd="0" destOrd="0" presId="urn:microsoft.com/office/officeart/2009/3/layout/StepUpProcess"/>
    <dgm:cxn modelId="{EFE1DE7C-42C6-4E82-BD86-5E983F132014}" type="presParOf" srcId="{5243D919-571B-436A-A7F7-E31E012918EC}" destId="{C9DABCA9-93AB-416C-BEA2-D8175FF0E7ED}" srcOrd="4" destOrd="0" presId="urn:microsoft.com/office/officeart/2009/3/layout/StepUpProcess"/>
    <dgm:cxn modelId="{E5107BDD-36C7-4BB8-ACED-E061AD8AFA95}" type="presParOf" srcId="{C9DABCA9-93AB-416C-BEA2-D8175FF0E7ED}" destId="{2C4FCF24-D289-4B5B-AE56-FA86AF56553F}" srcOrd="0" destOrd="0" presId="urn:microsoft.com/office/officeart/2009/3/layout/StepUpProcess"/>
    <dgm:cxn modelId="{98F59B94-B276-4F00-98FA-8C4665E50732}" type="presParOf" srcId="{C9DABCA9-93AB-416C-BEA2-D8175FF0E7ED}" destId="{B52B2E24-1DFB-463C-8A84-1F0AD014C1C9}"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F96AB3F-4EB7-420A-826E-EB872A97D599}"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US"/>
        </a:p>
      </dgm:t>
    </dgm:pt>
    <dgm:pt modelId="{C091F1CC-2FF5-4DF0-9F80-9FCAE02EF664}">
      <dgm:prSet phldrT="[Text]"/>
      <dgm:spPr/>
      <dgm:t>
        <a:bodyPr/>
        <a:lstStyle/>
        <a:p>
          <a:r>
            <a:rPr lang="en-US" dirty="0"/>
            <a:t>Why it happened</a:t>
          </a:r>
        </a:p>
      </dgm:t>
    </dgm:pt>
    <dgm:pt modelId="{0FA81C73-681A-48A0-9169-A21432F19207}" type="parTrans" cxnId="{77FC0421-2F2C-42AB-937E-A1C12CC1B44C}">
      <dgm:prSet/>
      <dgm:spPr/>
      <dgm:t>
        <a:bodyPr/>
        <a:lstStyle/>
        <a:p>
          <a:endParaRPr lang="en-US"/>
        </a:p>
      </dgm:t>
    </dgm:pt>
    <dgm:pt modelId="{4ACCA1E2-3F9E-486D-904C-4608689F5353}" type="sibTrans" cxnId="{77FC0421-2F2C-42AB-937E-A1C12CC1B44C}">
      <dgm:prSet/>
      <dgm:spPr/>
      <dgm:t>
        <a:bodyPr/>
        <a:lstStyle/>
        <a:p>
          <a:endParaRPr lang="en-US"/>
        </a:p>
      </dgm:t>
    </dgm:pt>
    <dgm:pt modelId="{2842CC3B-809B-4F3E-AA02-C6C8AB18FC0B}">
      <dgm:prSet phldrT="[Text]"/>
      <dgm:spPr/>
      <dgm:t>
        <a:bodyPr/>
        <a:lstStyle/>
        <a:p>
          <a:r>
            <a:rPr lang="en-US" dirty="0"/>
            <a:t>Learn from the event</a:t>
          </a:r>
        </a:p>
      </dgm:t>
    </dgm:pt>
    <dgm:pt modelId="{66780B29-F3C7-4438-B542-5DE622C04C1A}" type="parTrans" cxnId="{583E11C3-021F-4626-9AD6-0BB64A43427A}">
      <dgm:prSet/>
      <dgm:spPr/>
      <dgm:t>
        <a:bodyPr/>
        <a:lstStyle/>
        <a:p>
          <a:endParaRPr lang="en-US"/>
        </a:p>
      </dgm:t>
    </dgm:pt>
    <dgm:pt modelId="{22CD83CD-3AA6-45CB-906F-1B794F3E5FB1}" type="sibTrans" cxnId="{583E11C3-021F-4626-9AD6-0BB64A43427A}">
      <dgm:prSet/>
      <dgm:spPr/>
      <dgm:t>
        <a:bodyPr/>
        <a:lstStyle/>
        <a:p>
          <a:endParaRPr lang="en-US"/>
        </a:p>
      </dgm:t>
    </dgm:pt>
    <dgm:pt modelId="{4DE45D34-DD56-4B77-B7EE-3C5CBB8018A8}">
      <dgm:prSet phldrT="[Text]"/>
      <dgm:spPr/>
      <dgm:t>
        <a:bodyPr/>
        <a:lstStyle/>
        <a:p>
          <a:r>
            <a:rPr lang="en-US" dirty="0"/>
            <a:t>Prepare</a:t>
          </a:r>
        </a:p>
      </dgm:t>
    </dgm:pt>
    <dgm:pt modelId="{8C112A61-886C-4FD7-819F-18637E12ED4A}" type="parTrans" cxnId="{2DAB9D1F-324D-4DAE-BE1D-3553889F3C07}">
      <dgm:prSet/>
      <dgm:spPr/>
      <dgm:t>
        <a:bodyPr/>
        <a:lstStyle/>
        <a:p>
          <a:endParaRPr lang="en-US"/>
        </a:p>
      </dgm:t>
    </dgm:pt>
    <dgm:pt modelId="{D60F00A1-27BC-4F5F-97EE-4367DA0C0FF5}" type="sibTrans" cxnId="{2DAB9D1F-324D-4DAE-BE1D-3553889F3C07}">
      <dgm:prSet/>
      <dgm:spPr/>
      <dgm:t>
        <a:bodyPr/>
        <a:lstStyle/>
        <a:p>
          <a:endParaRPr lang="en-US"/>
        </a:p>
      </dgm:t>
    </dgm:pt>
    <dgm:pt modelId="{B0097AD9-06E3-4AE4-ACC5-FD1344B64DF3}" type="pres">
      <dgm:prSet presAssocID="{3F96AB3F-4EB7-420A-826E-EB872A97D599}" presName="Name0" presStyleCnt="0">
        <dgm:presLayoutVars>
          <dgm:dir/>
          <dgm:animLvl val="lvl"/>
          <dgm:resizeHandles val="exact"/>
        </dgm:presLayoutVars>
      </dgm:prSet>
      <dgm:spPr/>
    </dgm:pt>
    <dgm:pt modelId="{F24349FD-3CEC-47C8-B703-C1302B03F452}" type="pres">
      <dgm:prSet presAssocID="{C091F1CC-2FF5-4DF0-9F80-9FCAE02EF664}" presName="composite" presStyleCnt="0"/>
      <dgm:spPr/>
    </dgm:pt>
    <dgm:pt modelId="{222A36EB-5107-451B-BAD2-B3BCE30188D1}" type="pres">
      <dgm:prSet presAssocID="{C091F1CC-2FF5-4DF0-9F80-9FCAE02EF664}" presName="parTx" presStyleLbl="alignNode1" presStyleIdx="0" presStyleCnt="3">
        <dgm:presLayoutVars>
          <dgm:chMax val="0"/>
          <dgm:chPref val="0"/>
          <dgm:bulletEnabled val="1"/>
        </dgm:presLayoutVars>
      </dgm:prSet>
      <dgm:spPr/>
    </dgm:pt>
    <dgm:pt modelId="{0C18F142-023D-43CD-AA1B-40C7E4C3F608}" type="pres">
      <dgm:prSet presAssocID="{C091F1CC-2FF5-4DF0-9F80-9FCAE02EF664}" presName="desTx" presStyleLbl="alignAccFollowNode1" presStyleIdx="0" presStyleCnt="3">
        <dgm:presLayoutVars>
          <dgm:bulletEnabled val="1"/>
        </dgm:presLayoutVars>
      </dgm:prSet>
      <dgm:spPr/>
    </dgm:pt>
    <dgm:pt modelId="{971BE80F-FEBF-482C-B7FC-13F9E1229A90}" type="pres">
      <dgm:prSet presAssocID="{4ACCA1E2-3F9E-486D-904C-4608689F5353}" presName="space" presStyleCnt="0"/>
      <dgm:spPr/>
    </dgm:pt>
    <dgm:pt modelId="{28872F5F-72B5-4587-92F8-948D7647E3EF}" type="pres">
      <dgm:prSet presAssocID="{2842CC3B-809B-4F3E-AA02-C6C8AB18FC0B}" presName="composite" presStyleCnt="0"/>
      <dgm:spPr/>
    </dgm:pt>
    <dgm:pt modelId="{C03C7C92-763B-40F0-B41A-54C73134039A}" type="pres">
      <dgm:prSet presAssocID="{2842CC3B-809B-4F3E-AA02-C6C8AB18FC0B}" presName="parTx" presStyleLbl="alignNode1" presStyleIdx="1" presStyleCnt="3">
        <dgm:presLayoutVars>
          <dgm:chMax val="0"/>
          <dgm:chPref val="0"/>
          <dgm:bulletEnabled val="1"/>
        </dgm:presLayoutVars>
      </dgm:prSet>
      <dgm:spPr/>
    </dgm:pt>
    <dgm:pt modelId="{1743BF35-F1D1-40F8-AD90-84107FC1D015}" type="pres">
      <dgm:prSet presAssocID="{2842CC3B-809B-4F3E-AA02-C6C8AB18FC0B}" presName="desTx" presStyleLbl="alignAccFollowNode1" presStyleIdx="1" presStyleCnt="3">
        <dgm:presLayoutVars>
          <dgm:bulletEnabled val="1"/>
        </dgm:presLayoutVars>
      </dgm:prSet>
      <dgm:spPr/>
    </dgm:pt>
    <dgm:pt modelId="{AC44B02E-343A-42DF-8181-68FFC78616E7}" type="pres">
      <dgm:prSet presAssocID="{22CD83CD-3AA6-45CB-906F-1B794F3E5FB1}" presName="space" presStyleCnt="0"/>
      <dgm:spPr/>
    </dgm:pt>
    <dgm:pt modelId="{60FBD00F-D1FC-493E-9865-E592948D659A}" type="pres">
      <dgm:prSet presAssocID="{4DE45D34-DD56-4B77-B7EE-3C5CBB8018A8}" presName="composite" presStyleCnt="0"/>
      <dgm:spPr/>
    </dgm:pt>
    <dgm:pt modelId="{079A4E34-DADE-420C-B150-718A3CDE3ACC}" type="pres">
      <dgm:prSet presAssocID="{4DE45D34-DD56-4B77-B7EE-3C5CBB8018A8}" presName="parTx" presStyleLbl="alignNode1" presStyleIdx="2" presStyleCnt="3">
        <dgm:presLayoutVars>
          <dgm:chMax val="0"/>
          <dgm:chPref val="0"/>
          <dgm:bulletEnabled val="1"/>
        </dgm:presLayoutVars>
      </dgm:prSet>
      <dgm:spPr/>
    </dgm:pt>
    <dgm:pt modelId="{12319C5F-DDE7-4DA6-BD51-B2E7DF95B697}" type="pres">
      <dgm:prSet presAssocID="{4DE45D34-DD56-4B77-B7EE-3C5CBB8018A8}" presName="desTx" presStyleLbl="alignAccFollowNode1" presStyleIdx="2" presStyleCnt="3">
        <dgm:presLayoutVars>
          <dgm:bulletEnabled val="1"/>
        </dgm:presLayoutVars>
      </dgm:prSet>
      <dgm:spPr/>
    </dgm:pt>
  </dgm:ptLst>
  <dgm:cxnLst>
    <dgm:cxn modelId="{2DAB9D1F-324D-4DAE-BE1D-3553889F3C07}" srcId="{3F96AB3F-4EB7-420A-826E-EB872A97D599}" destId="{4DE45D34-DD56-4B77-B7EE-3C5CBB8018A8}" srcOrd="2" destOrd="0" parTransId="{8C112A61-886C-4FD7-819F-18637E12ED4A}" sibTransId="{D60F00A1-27BC-4F5F-97EE-4367DA0C0FF5}"/>
    <dgm:cxn modelId="{77FC0421-2F2C-42AB-937E-A1C12CC1B44C}" srcId="{3F96AB3F-4EB7-420A-826E-EB872A97D599}" destId="{C091F1CC-2FF5-4DF0-9F80-9FCAE02EF664}" srcOrd="0" destOrd="0" parTransId="{0FA81C73-681A-48A0-9169-A21432F19207}" sibTransId="{4ACCA1E2-3F9E-486D-904C-4608689F5353}"/>
    <dgm:cxn modelId="{20852855-17D2-4F4F-B34A-C770A589F51D}" type="presOf" srcId="{3F96AB3F-4EB7-420A-826E-EB872A97D599}" destId="{B0097AD9-06E3-4AE4-ACC5-FD1344B64DF3}" srcOrd="0" destOrd="0" presId="urn:microsoft.com/office/officeart/2005/8/layout/hList1"/>
    <dgm:cxn modelId="{81F4288B-5D56-48EC-8BEF-22A6A8C7BC1B}" type="presOf" srcId="{C091F1CC-2FF5-4DF0-9F80-9FCAE02EF664}" destId="{222A36EB-5107-451B-BAD2-B3BCE30188D1}" srcOrd="0" destOrd="0" presId="urn:microsoft.com/office/officeart/2005/8/layout/hList1"/>
    <dgm:cxn modelId="{583E11C3-021F-4626-9AD6-0BB64A43427A}" srcId="{3F96AB3F-4EB7-420A-826E-EB872A97D599}" destId="{2842CC3B-809B-4F3E-AA02-C6C8AB18FC0B}" srcOrd="1" destOrd="0" parTransId="{66780B29-F3C7-4438-B542-5DE622C04C1A}" sibTransId="{22CD83CD-3AA6-45CB-906F-1B794F3E5FB1}"/>
    <dgm:cxn modelId="{13D0FED4-A11C-46AE-BA7A-BCDCE15EDF28}" type="presOf" srcId="{2842CC3B-809B-4F3E-AA02-C6C8AB18FC0B}" destId="{C03C7C92-763B-40F0-B41A-54C73134039A}" srcOrd="0" destOrd="0" presId="urn:microsoft.com/office/officeart/2005/8/layout/hList1"/>
    <dgm:cxn modelId="{52D8E8D7-E163-4453-8250-C0C61E1B5649}" type="presOf" srcId="{4DE45D34-DD56-4B77-B7EE-3C5CBB8018A8}" destId="{079A4E34-DADE-420C-B150-718A3CDE3ACC}" srcOrd="0" destOrd="0" presId="urn:microsoft.com/office/officeart/2005/8/layout/hList1"/>
    <dgm:cxn modelId="{ACBD31D9-5DD4-41AE-8A53-C06C5014E7DE}" type="presParOf" srcId="{B0097AD9-06E3-4AE4-ACC5-FD1344B64DF3}" destId="{F24349FD-3CEC-47C8-B703-C1302B03F452}" srcOrd="0" destOrd="0" presId="urn:microsoft.com/office/officeart/2005/8/layout/hList1"/>
    <dgm:cxn modelId="{EE1E7325-C264-45EA-9C08-79D432E8D68F}" type="presParOf" srcId="{F24349FD-3CEC-47C8-B703-C1302B03F452}" destId="{222A36EB-5107-451B-BAD2-B3BCE30188D1}" srcOrd="0" destOrd="0" presId="urn:microsoft.com/office/officeart/2005/8/layout/hList1"/>
    <dgm:cxn modelId="{175F6877-D617-4A4C-A192-6D4745696783}" type="presParOf" srcId="{F24349FD-3CEC-47C8-B703-C1302B03F452}" destId="{0C18F142-023D-43CD-AA1B-40C7E4C3F608}" srcOrd="1" destOrd="0" presId="urn:microsoft.com/office/officeart/2005/8/layout/hList1"/>
    <dgm:cxn modelId="{904BB363-201F-4E3D-A916-1A9E8E4FE33B}" type="presParOf" srcId="{B0097AD9-06E3-4AE4-ACC5-FD1344B64DF3}" destId="{971BE80F-FEBF-482C-B7FC-13F9E1229A90}" srcOrd="1" destOrd="0" presId="urn:microsoft.com/office/officeart/2005/8/layout/hList1"/>
    <dgm:cxn modelId="{BBF44F84-28FF-4C55-878A-50E15C26AC61}" type="presParOf" srcId="{B0097AD9-06E3-4AE4-ACC5-FD1344B64DF3}" destId="{28872F5F-72B5-4587-92F8-948D7647E3EF}" srcOrd="2" destOrd="0" presId="urn:microsoft.com/office/officeart/2005/8/layout/hList1"/>
    <dgm:cxn modelId="{978EDA0E-916D-4647-BFD7-0E33A76116F2}" type="presParOf" srcId="{28872F5F-72B5-4587-92F8-948D7647E3EF}" destId="{C03C7C92-763B-40F0-B41A-54C73134039A}" srcOrd="0" destOrd="0" presId="urn:microsoft.com/office/officeart/2005/8/layout/hList1"/>
    <dgm:cxn modelId="{D6D97866-7452-4301-A425-B30DC85D50AD}" type="presParOf" srcId="{28872F5F-72B5-4587-92F8-948D7647E3EF}" destId="{1743BF35-F1D1-40F8-AD90-84107FC1D015}" srcOrd="1" destOrd="0" presId="urn:microsoft.com/office/officeart/2005/8/layout/hList1"/>
    <dgm:cxn modelId="{92553B25-33CF-4218-8D73-6BB4D240AF5C}" type="presParOf" srcId="{B0097AD9-06E3-4AE4-ACC5-FD1344B64DF3}" destId="{AC44B02E-343A-42DF-8181-68FFC78616E7}" srcOrd="3" destOrd="0" presId="urn:microsoft.com/office/officeart/2005/8/layout/hList1"/>
    <dgm:cxn modelId="{C2F99C34-11A1-47B3-8C21-C862B4967E98}" type="presParOf" srcId="{B0097AD9-06E3-4AE4-ACC5-FD1344B64DF3}" destId="{60FBD00F-D1FC-493E-9865-E592948D659A}" srcOrd="4" destOrd="0" presId="urn:microsoft.com/office/officeart/2005/8/layout/hList1"/>
    <dgm:cxn modelId="{B7D89A4F-9C4E-4156-A955-B25A9803C93B}" type="presParOf" srcId="{60FBD00F-D1FC-493E-9865-E592948D659A}" destId="{079A4E34-DADE-420C-B150-718A3CDE3ACC}" srcOrd="0" destOrd="0" presId="urn:microsoft.com/office/officeart/2005/8/layout/hList1"/>
    <dgm:cxn modelId="{F0CF8B7A-06DA-473F-AF97-67396E84FAB9}" type="presParOf" srcId="{60FBD00F-D1FC-493E-9865-E592948D659A}" destId="{12319C5F-DDE7-4DA6-BD51-B2E7DF95B69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113B4F-548A-45A8-9871-A2715ABA07B2}" type="doc">
      <dgm:prSet loTypeId="urn:microsoft.com/office/officeart/2008/layout/CaptionedPictures" loCatId="picture" qsTypeId="urn:microsoft.com/office/officeart/2005/8/quickstyle/3d1" qsCatId="3D" csTypeId="urn:microsoft.com/office/officeart/2005/8/colors/colorful1" csCatId="colorful" phldr="1"/>
      <dgm:spPr/>
      <dgm:t>
        <a:bodyPr/>
        <a:lstStyle/>
        <a:p>
          <a:endParaRPr lang="en-US"/>
        </a:p>
      </dgm:t>
    </dgm:pt>
    <dgm:pt modelId="{2FB2ECF5-B5A3-4D46-B4A1-ED3230A8E602}">
      <dgm:prSet phldrT="[Text]" custT="1"/>
      <dgm:spPr/>
      <dgm:t>
        <a:bodyPr/>
        <a:lstStyle/>
        <a:p>
          <a:r>
            <a:rPr lang="en-US" sz="2000" b="1" dirty="0">
              <a:solidFill>
                <a:schemeClr val="tx2"/>
              </a:solidFill>
            </a:rPr>
            <a:t>Working Files</a:t>
          </a:r>
        </a:p>
      </dgm:t>
    </dgm:pt>
    <dgm:pt modelId="{071E1F63-27F8-4B32-9CCC-81EDA76831B6}" type="parTrans" cxnId="{575944A2-9432-4084-870E-0671A2D3F6AD}">
      <dgm:prSet/>
      <dgm:spPr/>
      <dgm:t>
        <a:bodyPr/>
        <a:lstStyle/>
        <a:p>
          <a:endParaRPr lang="en-US" sz="1400"/>
        </a:p>
      </dgm:t>
    </dgm:pt>
    <dgm:pt modelId="{BF7D06C9-7147-4931-A084-65D558285DD6}" type="sibTrans" cxnId="{575944A2-9432-4084-870E-0671A2D3F6AD}">
      <dgm:prSet custT="1"/>
      <dgm:spPr/>
      <dgm:t>
        <a:bodyPr/>
        <a:lstStyle/>
        <a:p>
          <a:endParaRPr lang="en-US" sz="2800"/>
        </a:p>
      </dgm:t>
    </dgm:pt>
    <dgm:pt modelId="{1C7C2522-3CD0-47AC-BABF-C82B115CC777}">
      <dgm:prSet phldrT="[Text]" custT="1"/>
      <dgm:spPr/>
      <dgm:t>
        <a:bodyPr/>
        <a:lstStyle/>
        <a:p>
          <a:r>
            <a:rPr lang="en-US" sz="2000" b="1" dirty="0">
              <a:solidFill>
                <a:schemeClr val="tx2"/>
              </a:solidFill>
            </a:rPr>
            <a:t>Reference Files</a:t>
          </a:r>
        </a:p>
      </dgm:t>
    </dgm:pt>
    <dgm:pt modelId="{DF35F431-1647-4AD3-A84D-55E5984A01F6}" type="parTrans" cxnId="{4EA6FD01-8A5B-4549-A62E-3074EA69B189}">
      <dgm:prSet/>
      <dgm:spPr/>
      <dgm:t>
        <a:bodyPr/>
        <a:lstStyle/>
        <a:p>
          <a:endParaRPr lang="en-US" sz="1400"/>
        </a:p>
      </dgm:t>
    </dgm:pt>
    <dgm:pt modelId="{2B44F986-9260-4EFF-A0F9-3FC410096CD0}" type="sibTrans" cxnId="{4EA6FD01-8A5B-4549-A62E-3074EA69B189}">
      <dgm:prSet custT="1"/>
      <dgm:spPr/>
      <dgm:t>
        <a:bodyPr/>
        <a:lstStyle/>
        <a:p>
          <a:endParaRPr lang="en-US" sz="2800"/>
        </a:p>
      </dgm:t>
    </dgm:pt>
    <dgm:pt modelId="{34A6FC9D-315D-426E-84B5-989C7C9E5573}">
      <dgm:prSet phldrT="[Text]" custT="1"/>
      <dgm:spPr/>
      <dgm:t>
        <a:bodyPr/>
        <a:lstStyle/>
        <a:p>
          <a:r>
            <a:rPr lang="en-US" sz="2000" b="1" dirty="0">
              <a:solidFill>
                <a:schemeClr val="tx2"/>
              </a:solidFill>
            </a:rPr>
            <a:t>Archive Files</a:t>
          </a:r>
        </a:p>
      </dgm:t>
    </dgm:pt>
    <dgm:pt modelId="{9897147F-67A2-451F-987B-964AFC6BFEED}" type="parTrans" cxnId="{A466FC0E-091A-4D21-84FC-029BAD334B76}">
      <dgm:prSet/>
      <dgm:spPr/>
      <dgm:t>
        <a:bodyPr/>
        <a:lstStyle/>
        <a:p>
          <a:endParaRPr lang="en-US" sz="1400"/>
        </a:p>
      </dgm:t>
    </dgm:pt>
    <dgm:pt modelId="{70C00F09-8313-4C2F-95FD-D932B2907EFB}" type="sibTrans" cxnId="{A466FC0E-091A-4D21-84FC-029BAD334B76}">
      <dgm:prSet custT="1"/>
      <dgm:spPr/>
      <dgm:t>
        <a:bodyPr/>
        <a:lstStyle/>
        <a:p>
          <a:endParaRPr lang="en-US" sz="2800"/>
        </a:p>
      </dgm:t>
    </dgm:pt>
    <dgm:pt modelId="{EE0EF08B-E6A5-4519-A484-5FF515E9AE87}" type="pres">
      <dgm:prSet presAssocID="{D1113B4F-548A-45A8-9871-A2715ABA07B2}" presName="Name0" presStyleCnt="0">
        <dgm:presLayoutVars>
          <dgm:chMax/>
          <dgm:chPref/>
          <dgm:dir/>
        </dgm:presLayoutVars>
      </dgm:prSet>
      <dgm:spPr/>
    </dgm:pt>
    <dgm:pt modelId="{50B21732-4C2C-41E9-9FD4-EC27914E079B}" type="pres">
      <dgm:prSet presAssocID="{2FB2ECF5-B5A3-4D46-B4A1-ED3230A8E602}" presName="composite" presStyleCnt="0">
        <dgm:presLayoutVars>
          <dgm:chMax val="1"/>
          <dgm:chPref val="1"/>
        </dgm:presLayoutVars>
      </dgm:prSet>
      <dgm:spPr/>
    </dgm:pt>
    <dgm:pt modelId="{584C419B-48E2-45B9-BAA3-870D7BBFE69D}" type="pres">
      <dgm:prSet presAssocID="{2FB2ECF5-B5A3-4D46-B4A1-ED3230A8E602}" presName="Accent" presStyleLbl="trAlignAcc1" presStyleIdx="0" presStyleCnt="3">
        <dgm:presLayoutVars>
          <dgm:chMax val="0"/>
          <dgm:chPref val="0"/>
        </dgm:presLayoutVars>
      </dgm:prSet>
      <dgm:spPr/>
    </dgm:pt>
    <dgm:pt modelId="{174453A2-1C95-4543-B303-9525A02FE92B}" type="pres">
      <dgm:prSet presAssocID="{2FB2ECF5-B5A3-4D46-B4A1-ED3230A8E602}" presName="Image" presStyleLbl="alignImgPlace1" presStyleIdx="0" presStyleCnt="3">
        <dgm:presLayoutVars>
          <dgm:chMax val="0"/>
          <dgm:chPref val="0"/>
        </dgm:presLayoutVars>
      </dgm:prSet>
      <dgm:spPr/>
    </dgm:pt>
    <dgm:pt modelId="{9DE19D43-E75B-418F-BB68-F752005380FA}" type="pres">
      <dgm:prSet presAssocID="{2FB2ECF5-B5A3-4D46-B4A1-ED3230A8E602}" presName="ChildComposite" presStyleCnt="0"/>
      <dgm:spPr/>
    </dgm:pt>
    <dgm:pt modelId="{EADE313E-F9FC-496C-AC99-2E12C84C2017}" type="pres">
      <dgm:prSet presAssocID="{2FB2ECF5-B5A3-4D46-B4A1-ED3230A8E602}" presName="Child" presStyleLbl="node1" presStyleIdx="0" presStyleCnt="0">
        <dgm:presLayoutVars>
          <dgm:chMax val="0"/>
          <dgm:chPref val="0"/>
          <dgm:bulletEnabled val="1"/>
        </dgm:presLayoutVars>
      </dgm:prSet>
      <dgm:spPr/>
    </dgm:pt>
    <dgm:pt modelId="{B03A11D6-A930-4F0E-A68D-FA5E28514BAC}" type="pres">
      <dgm:prSet presAssocID="{2FB2ECF5-B5A3-4D46-B4A1-ED3230A8E602}" presName="Parent" presStyleLbl="revTx" presStyleIdx="0" presStyleCnt="3">
        <dgm:presLayoutVars>
          <dgm:chMax val="1"/>
          <dgm:chPref val="0"/>
          <dgm:bulletEnabled val="1"/>
        </dgm:presLayoutVars>
      </dgm:prSet>
      <dgm:spPr/>
    </dgm:pt>
    <dgm:pt modelId="{063F008D-56E4-491D-9D86-2258708E1A69}" type="pres">
      <dgm:prSet presAssocID="{BF7D06C9-7147-4931-A084-65D558285DD6}" presName="sibTrans" presStyleCnt="0"/>
      <dgm:spPr/>
    </dgm:pt>
    <dgm:pt modelId="{99538382-EC6E-4A37-B783-9F6185FAB409}" type="pres">
      <dgm:prSet presAssocID="{1C7C2522-3CD0-47AC-BABF-C82B115CC777}" presName="composite" presStyleCnt="0">
        <dgm:presLayoutVars>
          <dgm:chMax val="1"/>
          <dgm:chPref val="1"/>
        </dgm:presLayoutVars>
      </dgm:prSet>
      <dgm:spPr/>
    </dgm:pt>
    <dgm:pt modelId="{676A63E1-7FF0-4CF6-A3EA-DB9013EB9090}" type="pres">
      <dgm:prSet presAssocID="{1C7C2522-3CD0-47AC-BABF-C82B115CC777}" presName="Accent" presStyleLbl="trAlignAcc1" presStyleIdx="1" presStyleCnt="3">
        <dgm:presLayoutVars>
          <dgm:chMax val="0"/>
          <dgm:chPref val="0"/>
        </dgm:presLayoutVars>
      </dgm:prSet>
      <dgm:spPr/>
    </dgm:pt>
    <dgm:pt modelId="{23EC0CAF-EF13-4E07-8A86-5C31585A98E8}" type="pres">
      <dgm:prSet presAssocID="{1C7C2522-3CD0-47AC-BABF-C82B115CC777}" presName="Image" presStyleLbl="alignImgPlace1" presStyleIdx="1" presStyleCnt="3">
        <dgm:presLayoutVars>
          <dgm:chMax val="0"/>
          <dgm:chPref val="0"/>
        </dgm:presLayoutVars>
      </dgm:prSet>
      <dgm:spPr/>
    </dgm:pt>
    <dgm:pt modelId="{25CCD8C1-82CC-4871-A45A-68770D26495F}" type="pres">
      <dgm:prSet presAssocID="{1C7C2522-3CD0-47AC-BABF-C82B115CC777}" presName="ChildComposite" presStyleCnt="0"/>
      <dgm:spPr/>
    </dgm:pt>
    <dgm:pt modelId="{0B703E43-0F6B-43E7-8599-6CF46F09656A}" type="pres">
      <dgm:prSet presAssocID="{1C7C2522-3CD0-47AC-BABF-C82B115CC777}" presName="Child" presStyleLbl="node1" presStyleIdx="0" presStyleCnt="0">
        <dgm:presLayoutVars>
          <dgm:chMax val="0"/>
          <dgm:chPref val="0"/>
          <dgm:bulletEnabled val="1"/>
        </dgm:presLayoutVars>
      </dgm:prSet>
      <dgm:spPr/>
    </dgm:pt>
    <dgm:pt modelId="{4A2BD7EA-4AE6-46B3-B698-AEC84FE44570}" type="pres">
      <dgm:prSet presAssocID="{1C7C2522-3CD0-47AC-BABF-C82B115CC777}" presName="Parent" presStyleLbl="revTx" presStyleIdx="1" presStyleCnt="3">
        <dgm:presLayoutVars>
          <dgm:chMax val="1"/>
          <dgm:chPref val="0"/>
          <dgm:bulletEnabled val="1"/>
        </dgm:presLayoutVars>
      </dgm:prSet>
      <dgm:spPr/>
    </dgm:pt>
    <dgm:pt modelId="{68F4D6DA-2392-4C97-99FE-F1A3A680E68B}" type="pres">
      <dgm:prSet presAssocID="{2B44F986-9260-4EFF-A0F9-3FC410096CD0}" presName="sibTrans" presStyleCnt="0"/>
      <dgm:spPr/>
    </dgm:pt>
    <dgm:pt modelId="{6FB9281D-A326-4B5B-BDBE-4D354845BB07}" type="pres">
      <dgm:prSet presAssocID="{34A6FC9D-315D-426E-84B5-989C7C9E5573}" presName="composite" presStyleCnt="0">
        <dgm:presLayoutVars>
          <dgm:chMax val="1"/>
          <dgm:chPref val="1"/>
        </dgm:presLayoutVars>
      </dgm:prSet>
      <dgm:spPr/>
    </dgm:pt>
    <dgm:pt modelId="{173E21F0-56E4-486A-A36B-466784E3A870}" type="pres">
      <dgm:prSet presAssocID="{34A6FC9D-315D-426E-84B5-989C7C9E5573}" presName="Accent" presStyleLbl="trAlignAcc1" presStyleIdx="2" presStyleCnt="3">
        <dgm:presLayoutVars>
          <dgm:chMax val="0"/>
          <dgm:chPref val="0"/>
        </dgm:presLayoutVars>
      </dgm:prSet>
      <dgm:spPr/>
    </dgm:pt>
    <dgm:pt modelId="{8AEF00AA-231D-4B5C-8921-EC900458D020}" type="pres">
      <dgm:prSet presAssocID="{34A6FC9D-315D-426E-84B5-989C7C9E5573}" presName="Image" presStyleLbl="alignImgPlace1" presStyleIdx="2" presStyleCnt="3">
        <dgm:presLayoutVars>
          <dgm:chMax val="0"/>
          <dgm:chPref val="0"/>
        </dgm:presLayoutVars>
      </dgm:prSet>
      <dgm:spPr/>
    </dgm:pt>
    <dgm:pt modelId="{8A70A576-5D29-4F19-9A95-1BFEBA728DAB}" type="pres">
      <dgm:prSet presAssocID="{34A6FC9D-315D-426E-84B5-989C7C9E5573}" presName="ChildComposite" presStyleCnt="0"/>
      <dgm:spPr/>
    </dgm:pt>
    <dgm:pt modelId="{2351ADDE-9111-4E23-89B3-96341BCA00AB}" type="pres">
      <dgm:prSet presAssocID="{34A6FC9D-315D-426E-84B5-989C7C9E5573}" presName="Child" presStyleLbl="node1" presStyleIdx="0" presStyleCnt="0">
        <dgm:presLayoutVars>
          <dgm:chMax val="0"/>
          <dgm:chPref val="0"/>
          <dgm:bulletEnabled val="1"/>
        </dgm:presLayoutVars>
      </dgm:prSet>
      <dgm:spPr/>
    </dgm:pt>
    <dgm:pt modelId="{C8406BB6-C2C9-4FA3-8C7A-E8C2B8E17F53}" type="pres">
      <dgm:prSet presAssocID="{34A6FC9D-315D-426E-84B5-989C7C9E5573}" presName="Parent" presStyleLbl="revTx" presStyleIdx="2" presStyleCnt="3">
        <dgm:presLayoutVars>
          <dgm:chMax val="1"/>
          <dgm:chPref val="0"/>
          <dgm:bulletEnabled val="1"/>
        </dgm:presLayoutVars>
      </dgm:prSet>
      <dgm:spPr/>
    </dgm:pt>
  </dgm:ptLst>
  <dgm:cxnLst>
    <dgm:cxn modelId="{4EA6FD01-8A5B-4549-A62E-3074EA69B189}" srcId="{D1113B4F-548A-45A8-9871-A2715ABA07B2}" destId="{1C7C2522-3CD0-47AC-BABF-C82B115CC777}" srcOrd="1" destOrd="0" parTransId="{DF35F431-1647-4AD3-A84D-55E5984A01F6}" sibTransId="{2B44F986-9260-4EFF-A0F9-3FC410096CD0}"/>
    <dgm:cxn modelId="{A466FC0E-091A-4D21-84FC-029BAD334B76}" srcId="{D1113B4F-548A-45A8-9871-A2715ABA07B2}" destId="{34A6FC9D-315D-426E-84B5-989C7C9E5573}" srcOrd="2" destOrd="0" parTransId="{9897147F-67A2-451F-987B-964AFC6BFEED}" sibTransId="{70C00F09-8313-4C2F-95FD-D932B2907EFB}"/>
    <dgm:cxn modelId="{8423AE69-012A-4772-A238-84B2E3CEFB76}" type="presOf" srcId="{1C7C2522-3CD0-47AC-BABF-C82B115CC777}" destId="{4A2BD7EA-4AE6-46B3-B698-AEC84FE44570}" srcOrd="0" destOrd="0" presId="urn:microsoft.com/office/officeart/2008/layout/CaptionedPictures"/>
    <dgm:cxn modelId="{9FA4D180-F730-4D77-9073-0C2443F9B4B6}" type="presOf" srcId="{D1113B4F-548A-45A8-9871-A2715ABA07B2}" destId="{EE0EF08B-E6A5-4519-A484-5FF515E9AE87}" srcOrd="0" destOrd="0" presId="urn:microsoft.com/office/officeart/2008/layout/CaptionedPictures"/>
    <dgm:cxn modelId="{87F45699-01C9-42EB-8035-6EA7CE2E80E5}" type="presOf" srcId="{2FB2ECF5-B5A3-4D46-B4A1-ED3230A8E602}" destId="{B03A11D6-A930-4F0E-A68D-FA5E28514BAC}" srcOrd="0" destOrd="0" presId="urn:microsoft.com/office/officeart/2008/layout/CaptionedPictures"/>
    <dgm:cxn modelId="{575944A2-9432-4084-870E-0671A2D3F6AD}" srcId="{D1113B4F-548A-45A8-9871-A2715ABA07B2}" destId="{2FB2ECF5-B5A3-4D46-B4A1-ED3230A8E602}" srcOrd="0" destOrd="0" parTransId="{071E1F63-27F8-4B32-9CCC-81EDA76831B6}" sibTransId="{BF7D06C9-7147-4931-A084-65D558285DD6}"/>
    <dgm:cxn modelId="{B394E3F9-F811-4EBB-BE6A-57AD1D471FD7}" type="presOf" srcId="{34A6FC9D-315D-426E-84B5-989C7C9E5573}" destId="{C8406BB6-C2C9-4FA3-8C7A-E8C2B8E17F53}" srcOrd="0" destOrd="0" presId="urn:microsoft.com/office/officeart/2008/layout/CaptionedPictures"/>
    <dgm:cxn modelId="{797F392D-4994-47A2-837A-8AD5DB350321}" type="presParOf" srcId="{EE0EF08B-E6A5-4519-A484-5FF515E9AE87}" destId="{50B21732-4C2C-41E9-9FD4-EC27914E079B}" srcOrd="0" destOrd="0" presId="urn:microsoft.com/office/officeart/2008/layout/CaptionedPictures"/>
    <dgm:cxn modelId="{BCA4D7DB-69B1-4A80-82DB-2DCDC7320CAD}" type="presParOf" srcId="{50B21732-4C2C-41E9-9FD4-EC27914E079B}" destId="{584C419B-48E2-45B9-BAA3-870D7BBFE69D}" srcOrd="0" destOrd="0" presId="urn:microsoft.com/office/officeart/2008/layout/CaptionedPictures"/>
    <dgm:cxn modelId="{2E72C908-D9E5-47B4-AC7E-8C83B07A94AA}" type="presParOf" srcId="{50B21732-4C2C-41E9-9FD4-EC27914E079B}" destId="{174453A2-1C95-4543-B303-9525A02FE92B}" srcOrd="1" destOrd="0" presId="urn:microsoft.com/office/officeart/2008/layout/CaptionedPictures"/>
    <dgm:cxn modelId="{EBA6C699-F493-4D4D-9D7D-BF649E744628}" type="presParOf" srcId="{50B21732-4C2C-41E9-9FD4-EC27914E079B}" destId="{9DE19D43-E75B-418F-BB68-F752005380FA}" srcOrd="2" destOrd="0" presId="urn:microsoft.com/office/officeart/2008/layout/CaptionedPictures"/>
    <dgm:cxn modelId="{D40CF0D3-0692-4C69-BB9F-1E3300EF9253}" type="presParOf" srcId="{9DE19D43-E75B-418F-BB68-F752005380FA}" destId="{EADE313E-F9FC-496C-AC99-2E12C84C2017}" srcOrd="0" destOrd="0" presId="urn:microsoft.com/office/officeart/2008/layout/CaptionedPictures"/>
    <dgm:cxn modelId="{33C3EC77-75DC-4B3E-9D16-89465BBFB56A}" type="presParOf" srcId="{9DE19D43-E75B-418F-BB68-F752005380FA}" destId="{B03A11D6-A930-4F0E-A68D-FA5E28514BAC}" srcOrd="1" destOrd="0" presId="urn:microsoft.com/office/officeart/2008/layout/CaptionedPictures"/>
    <dgm:cxn modelId="{27746CA1-EE2A-41F0-AD2B-8474EE818E15}" type="presParOf" srcId="{EE0EF08B-E6A5-4519-A484-5FF515E9AE87}" destId="{063F008D-56E4-491D-9D86-2258708E1A69}" srcOrd="1" destOrd="0" presId="urn:microsoft.com/office/officeart/2008/layout/CaptionedPictures"/>
    <dgm:cxn modelId="{8C3705DB-A122-41D8-939D-9511FD9E7B45}" type="presParOf" srcId="{EE0EF08B-E6A5-4519-A484-5FF515E9AE87}" destId="{99538382-EC6E-4A37-B783-9F6185FAB409}" srcOrd="2" destOrd="0" presId="urn:microsoft.com/office/officeart/2008/layout/CaptionedPictures"/>
    <dgm:cxn modelId="{A7C66EC7-1E95-48DA-A8C8-F04E16E17122}" type="presParOf" srcId="{99538382-EC6E-4A37-B783-9F6185FAB409}" destId="{676A63E1-7FF0-4CF6-A3EA-DB9013EB9090}" srcOrd="0" destOrd="0" presId="urn:microsoft.com/office/officeart/2008/layout/CaptionedPictures"/>
    <dgm:cxn modelId="{F22281D9-0C7D-43AF-A5FD-B4740E08B051}" type="presParOf" srcId="{99538382-EC6E-4A37-B783-9F6185FAB409}" destId="{23EC0CAF-EF13-4E07-8A86-5C31585A98E8}" srcOrd="1" destOrd="0" presId="urn:microsoft.com/office/officeart/2008/layout/CaptionedPictures"/>
    <dgm:cxn modelId="{0CF889FC-B0CB-4612-8FD3-2B777DF69E49}" type="presParOf" srcId="{99538382-EC6E-4A37-B783-9F6185FAB409}" destId="{25CCD8C1-82CC-4871-A45A-68770D26495F}" srcOrd="2" destOrd="0" presId="urn:microsoft.com/office/officeart/2008/layout/CaptionedPictures"/>
    <dgm:cxn modelId="{F86077B7-1FD4-493C-A57C-68BDC2009D8F}" type="presParOf" srcId="{25CCD8C1-82CC-4871-A45A-68770D26495F}" destId="{0B703E43-0F6B-43E7-8599-6CF46F09656A}" srcOrd="0" destOrd="0" presId="urn:microsoft.com/office/officeart/2008/layout/CaptionedPictures"/>
    <dgm:cxn modelId="{E76840DF-E2D2-44E6-9D0F-F890EFD77EBF}" type="presParOf" srcId="{25CCD8C1-82CC-4871-A45A-68770D26495F}" destId="{4A2BD7EA-4AE6-46B3-B698-AEC84FE44570}" srcOrd="1" destOrd="0" presId="urn:microsoft.com/office/officeart/2008/layout/CaptionedPictures"/>
    <dgm:cxn modelId="{0C6DDDDE-820D-41F2-8E88-5BB0B17D456C}" type="presParOf" srcId="{EE0EF08B-E6A5-4519-A484-5FF515E9AE87}" destId="{68F4D6DA-2392-4C97-99FE-F1A3A680E68B}" srcOrd="3" destOrd="0" presId="urn:microsoft.com/office/officeart/2008/layout/CaptionedPictures"/>
    <dgm:cxn modelId="{540EA7A7-8490-4146-A11C-406FAE9F6FF9}" type="presParOf" srcId="{EE0EF08B-E6A5-4519-A484-5FF515E9AE87}" destId="{6FB9281D-A326-4B5B-BDBE-4D354845BB07}" srcOrd="4" destOrd="0" presId="urn:microsoft.com/office/officeart/2008/layout/CaptionedPictures"/>
    <dgm:cxn modelId="{DF462C1E-D860-4AFD-B652-D3AF84782776}" type="presParOf" srcId="{6FB9281D-A326-4B5B-BDBE-4D354845BB07}" destId="{173E21F0-56E4-486A-A36B-466784E3A870}" srcOrd="0" destOrd="0" presId="urn:microsoft.com/office/officeart/2008/layout/CaptionedPictures"/>
    <dgm:cxn modelId="{D381CCCB-EE00-4D9E-9008-5FC19E280CA9}" type="presParOf" srcId="{6FB9281D-A326-4B5B-BDBE-4D354845BB07}" destId="{8AEF00AA-231D-4B5C-8921-EC900458D020}" srcOrd="1" destOrd="0" presId="urn:microsoft.com/office/officeart/2008/layout/CaptionedPictures"/>
    <dgm:cxn modelId="{53697232-C7FB-45CC-9662-527D22E9B143}" type="presParOf" srcId="{6FB9281D-A326-4B5B-BDBE-4D354845BB07}" destId="{8A70A576-5D29-4F19-9A95-1BFEBA728DAB}" srcOrd="2" destOrd="0" presId="urn:microsoft.com/office/officeart/2008/layout/CaptionedPictures"/>
    <dgm:cxn modelId="{5EA4AB0B-C977-44BC-8D39-EABFA6A5A825}" type="presParOf" srcId="{8A70A576-5D29-4F19-9A95-1BFEBA728DAB}" destId="{2351ADDE-9111-4E23-89B3-96341BCA00AB}" srcOrd="0" destOrd="0" presId="urn:microsoft.com/office/officeart/2008/layout/CaptionedPictures"/>
    <dgm:cxn modelId="{384ADAE9-2B2F-4CBB-9793-212ACF66615A}" type="presParOf" srcId="{8A70A576-5D29-4F19-9A95-1BFEBA728DAB}" destId="{C8406BB6-C2C9-4FA3-8C7A-E8C2B8E17F53}"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A713049-81AD-4B5A-B827-684C17545AC0}"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0024BE08-9C8C-4E04-9FD2-8C87067D7B3C}">
      <dgm:prSet/>
      <dgm:spPr/>
      <dgm:t>
        <a:bodyPr/>
        <a:lstStyle/>
        <a:p>
          <a:pPr rtl="0"/>
          <a:r>
            <a:rPr lang="en-US" b="1"/>
            <a:t>DO</a:t>
          </a:r>
          <a:r>
            <a:rPr lang="en-US"/>
            <a:t>: If a task can be completed in two minutes or less, do it immediately. </a:t>
          </a:r>
        </a:p>
      </dgm:t>
    </dgm:pt>
    <dgm:pt modelId="{D4A657B0-B69D-43EC-9F67-52569D3FC8AB}" type="parTrans" cxnId="{697573D2-17F4-46CE-BAB8-ED76D63F8DD6}">
      <dgm:prSet/>
      <dgm:spPr/>
      <dgm:t>
        <a:bodyPr/>
        <a:lstStyle/>
        <a:p>
          <a:endParaRPr lang="en-US"/>
        </a:p>
      </dgm:t>
    </dgm:pt>
    <dgm:pt modelId="{B210E714-9098-46F4-A57D-45906A5C2150}" type="sibTrans" cxnId="{697573D2-17F4-46CE-BAB8-ED76D63F8DD6}">
      <dgm:prSet/>
      <dgm:spPr/>
      <dgm:t>
        <a:bodyPr/>
        <a:lstStyle/>
        <a:p>
          <a:endParaRPr lang="en-US"/>
        </a:p>
      </dgm:t>
    </dgm:pt>
    <dgm:pt modelId="{D7111B0A-A1D4-4EFD-A14C-0A8B11B8EFD5}">
      <dgm:prSet/>
      <dgm:spPr/>
      <dgm:t>
        <a:bodyPr/>
        <a:lstStyle/>
        <a:p>
          <a:pPr rtl="0"/>
          <a:r>
            <a:rPr lang="en-US" b="1"/>
            <a:t>DELETE</a:t>
          </a:r>
          <a:r>
            <a:rPr lang="en-US"/>
            <a:t>: If the material is trash or junk, delete it. Or, if it’s something that you might use later on, file it, and move on.</a:t>
          </a:r>
        </a:p>
      </dgm:t>
    </dgm:pt>
    <dgm:pt modelId="{CDDD3800-32C0-4C20-9BDC-5A5FFDE68740}" type="parTrans" cxnId="{F8960ACE-85C6-433D-8B7F-57200867B696}">
      <dgm:prSet/>
      <dgm:spPr/>
      <dgm:t>
        <a:bodyPr/>
        <a:lstStyle/>
        <a:p>
          <a:endParaRPr lang="en-US"/>
        </a:p>
      </dgm:t>
    </dgm:pt>
    <dgm:pt modelId="{4678A2E6-91F3-4059-937A-6952BB3A36DE}" type="sibTrans" cxnId="{F8960ACE-85C6-433D-8B7F-57200867B696}">
      <dgm:prSet/>
      <dgm:spPr/>
      <dgm:t>
        <a:bodyPr/>
        <a:lstStyle/>
        <a:p>
          <a:endParaRPr lang="en-US"/>
        </a:p>
      </dgm:t>
    </dgm:pt>
    <dgm:pt modelId="{76B24311-A60D-4A25-AEDC-A94A5ADD12BF}">
      <dgm:prSet/>
      <dgm:spPr/>
      <dgm:t>
        <a:bodyPr/>
        <a:lstStyle/>
        <a:p>
          <a:pPr rtl="0"/>
          <a:r>
            <a:rPr lang="en-US" b="1"/>
            <a:t>DEFER</a:t>
          </a:r>
          <a:r>
            <a:rPr lang="en-US"/>
            <a:t>: If the task is one that can’t be completed quickly and is not a high priority item, simply defer it.</a:t>
          </a:r>
        </a:p>
      </dgm:t>
    </dgm:pt>
    <dgm:pt modelId="{DAE51471-0786-4291-AF74-662F6D706DE3}" type="parTrans" cxnId="{7E98BA1D-B697-499C-B88C-9EF336DBAD01}">
      <dgm:prSet/>
      <dgm:spPr/>
      <dgm:t>
        <a:bodyPr/>
        <a:lstStyle/>
        <a:p>
          <a:endParaRPr lang="en-US"/>
        </a:p>
      </dgm:t>
    </dgm:pt>
    <dgm:pt modelId="{8DDF8209-84A8-4DAC-9286-4117E7685970}" type="sibTrans" cxnId="{7E98BA1D-B697-499C-B88C-9EF336DBAD01}">
      <dgm:prSet/>
      <dgm:spPr/>
      <dgm:t>
        <a:bodyPr/>
        <a:lstStyle/>
        <a:p>
          <a:endParaRPr lang="en-US"/>
        </a:p>
      </dgm:t>
    </dgm:pt>
    <dgm:pt modelId="{0C76E1D7-C301-463B-B843-2E799EDED1D0}">
      <dgm:prSet/>
      <dgm:spPr/>
      <dgm:t>
        <a:bodyPr/>
        <a:lstStyle/>
        <a:p>
          <a:pPr rtl="0"/>
          <a:r>
            <a:rPr lang="en-US" b="1"/>
            <a:t>DELEGATE</a:t>
          </a:r>
          <a:r>
            <a:rPr lang="en-US"/>
            <a:t>: If a task is not yours to do, then delegate it.</a:t>
          </a:r>
        </a:p>
      </dgm:t>
    </dgm:pt>
    <dgm:pt modelId="{F0EC2C7F-E4FC-48CF-84F2-457FA1C2555A}" type="parTrans" cxnId="{EAEAD639-22AC-4847-8A58-7BF36C96D062}">
      <dgm:prSet/>
      <dgm:spPr/>
      <dgm:t>
        <a:bodyPr/>
        <a:lstStyle/>
        <a:p>
          <a:endParaRPr lang="en-US"/>
        </a:p>
      </dgm:t>
    </dgm:pt>
    <dgm:pt modelId="{13044773-DB28-47CA-BCB4-7DED715BDDCE}" type="sibTrans" cxnId="{EAEAD639-22AC-4847-8A58-7BF36C96D062}">
      <dgm:prSet/>
      <dgm:spPr/>
      <dgm:t>
        <a:bodyPr/>
        <a:lstStyle/>
        <a:p>
          <a:endParaRPr lang="en-US"/>
        </a:p>
      </dgm:t>
    </dgm:pt>
    <dgm:pt modelId="{94425F03-0F85-427E-AF79-CB2D8AE0ED00}" type="pres">
      <dgm:prSet presAssocID="{8A713049-81AD-4B5A-B827-684C17545AC0}" presName="linear" presStyleCnt="0">
        <dgm:presLayoutVars>
          <dgm:animLvl val="lvl"/>
          <dgm:resizeHandles val="exact"/>
        </dgm:presLayoutVars>
      </dgm:prSet>
      <dgm:spPr/>
    </dgm:pt>
    <dgm:pt modelId="{04652E42-5EA1-4269-9389-ED0F68874646}" type="pres">
      <dgm:prSet presAssocID="{0024BE08-9C8C-4E04-9FD2-8C87067D7B3C}" presName="parentText" presStyleLbl="node1" presStyleIdx="0" presStyleCnt="4">
        <dgm:presLayoutVars>
          <dgm:chMax val="0"/>
          <dgm:bulletEnabled val="1"/>
        </dgm:presLayoutVars>
      </dgm:prSet>
      <dgm:spPr/>
    </dgm:pt>
    <dgm:pt modelId="{2E756A3A-D44C-4F87-A111-3438C83DCD29}" type="pres">
      <dgm:prSet presAssocID="{B210E714-9098-46F4-A57D-45906A5C2150}" presName="spacer" presStyleCnt="0"/>
      <dgm:spPr/>
    </dgm:pt>
    <dgm:pt modelId="{EB3FD936-C022-4CEB-92D8-513E984080E8}" type="pres">
      <dgm:prSet presAssocID="{D7111B0A-A1D4-4EFD-A14C-0A8B11B8EFD5}" presName="parentText" presStyleLbl="node1" presStyleIdx="1" presStyleCnt="4">
        <dgm:presLayoutVars>
          <dgm:chMax val="0"/>
          <dgm:bulletEnabled val="1"/>
        </dgm:presLayoutVars>
      </dgm:prSet>
      <dgm:spPr/>
    </dgm:pt>
    <dgm:pt modelId="{6ED85BCC-C1D9-4BEA-B2B8-F1EB96BA10AF}" type="pres">
      <dgm:prSet presAssocID="{4678A2E6-91F3-4059-937A-6952BB3A36DE}" presName="spacer" presStyleCnt="0"/>
      <dgm:spPr/>
    </dgm:pt>
    <dgm:pt modelId="{EA8F8237-8B18-45BC-A7C4-13BA7B8841F3}" type="pres">
      <dgm:prSet presAssocID="{76B24311-A60D-4A25-AEDC-A94A5ADD12BF}" presName="parentText" presStyleLbl="node1" presStyleIdx="2" presStyleCnt="4">
        <dgm:presLayoutVars>
          <dgm:chMax val="0"/>
          <dgm:bulletEnabled val="1"/>
        </dgm:presLayoutVars>
      </dgm:prSet>
      <dgm:spPr/>
    </dgm:pt>
    <dgm:pt modelId="{CACB9DD0-A73B-44C7-A4F1-BD599ED9757B}" type="pres">
      <dgm:prSet presAssocID="{8DDF8209-84A8-4DAC-9286-4117E7685970}" presName="spacer" presStyleCnt="0"/>
      <dgm:spPr/>
    </dgm:pt>
    <dgm:pt modelId="{6B5778DA-49DD-4AF6-BFA2-4F6A88B51F6C}" type="pres">
      <dgm:prSet presAssocID="{0C76E1D7-C301-463B-B843-2E799EDED1D0}" presName="parentText" presStyleLbl="node1" presStyleIdx="3" presStyleCnt="4">
        <dgm:presLayoutVars>
          <dgm:chMax val="0"/>
          <dgm:bulletEnabled val="1"/>
        </dgm:presLayoutVars>
      </dgm:prSet>
      <dgm:spPr/>
    </dgm:pt>
  </dgm:ptLst>
  <dgm:cxnLst>
    <dgm:cxn modelId="{18D66307-0341-4D89-BC7A-E02D3C610016}" type="presOf" srcId="{76B24311-A60D-4A25-AEDC-A94A5ADD12BF}" destId="{EA8F8237-8B18-45BC-A7C4-13BA7B8841F3}" srcOrd="0" destOrd="0" presId="urn:microsoft.com/office/officeart/2005/8/layout/vList2"/>
    <dgm:cxn modelId="{7E98BA1D-B697-499C-B88C-9EF336DBAD01}" srcId="{8A713049-81AD-4B5A-B827-684C17545AC0}" destId="{76B24311-A60D-4A25-AEDC-A94A5ADD12BF}" srcOrd="2" destOrd="0" parTransId="{DAE51471-0786-4291-AF74-662F6D706DE3}" sibTransId="{8DDF8209-84A8-4DAC-9286-4117E7685970}"/>
    <dgm:cxn modelId="{324D0437-06FB-4004-8DF8-B3B1BA5739DB}" type="presOf" srcId="{0C76E1D7-C301-463B-B843-2E799EDED1D0}" destId="{6B5778DA-49DD-4AF6-BFA2-4F6A88B51F6C}" srcOrd="0" destOrd="0" presId="urn:microsoft.com/office/officeart/2005/8/layout/vList2"/>
    <dgm:cxn modelId="{EAEAD639-22AC-4847-8A58-7BF36C96D062}" srcId="{8A713049-81AD-4B5A-B827-684C17545AC0}" destId="{0C76E1D7-C301-463B-B843-2E799EDED1D0}" srcOrd="3" destOrd="0" parTransId="{F0EC2C7F-E4FC-48CF-84F2-457FA1C2555A}" sibTransId="{13044773-DB28-47CA-BCB4-7DED715BDDCE}"/>
    <dgm:cxn modelId="{F8960ACE-85C6-433D-8B7F-57200867B696}" srcId="{8A713049-81AD-4B5A-B827-684C17545AC0}" destId="{D7111B0A-A1D4-4EFD-A14C-0A8B11B8EFD5}" srcOrd="1" destOrd="0" parTransId="{CDDD3800-32C0-4C20-9BDC-5A5FFDE68740}" sibTransId="{4678A2E6-91F3-4059-937A-6952BB3A36DE}"/>
    <dgm:cxn modelId="{697573D2-17F4-46CE-BAB8-ED76D63F8DD6}" srcId="{8A713049-81AD-4B5A-B827-684C17545AC0}" destId="{0024BE08-9C8C-4E04-9FD2-8C87067D7B3C}" srcOrd="0" destOrd="0" parTransId="{D4A657B0-B69D-43EC-9F67-52569D3FC8AB}" sibTransId="{B210E714-9098-46F4-A57D-45906A5C2150}"/>
    <dgm:cxn modelId="{FC21EAE6-D349-45F2-B504-2779BFF2222C}" type="presOf" srcId="{D7111B0A-A1D4-4EFD-A14C-0A8B11B8EFD5}" destId="{EB3FD936-C022-4CEB-92D8-513E984080E8}" srcOrd="0" destOrd="0" presId="urn:microsoft.com/office/officeart/2005/8/layout/vList2"/>
    <dgm:cxn modelId="{8B2195E8-1075-402D-BA5B-BA5B0D3628A8}" type="presOf" srcId="{0024BE08-9C8C-4E04-9FD2-8C87067D7B3C}" destId="{04652E42-5EA1-4269-9389-ED0F68874646}" srcOrd="0" destOrd="0" presId="urn:microsoft.com/office/officeart/2005/8/layout/vList2"/>
    <dgm:cxn modelId="{187F77EE-E5C8-40B1-A81B-81898B1EB2A6}" type="presOf" srcId="{8A713049-81AD-4B5A-B827-684C17545AC0}" destId="{94425F03-0F85-427E-AF79-CB2D8AE0ED00}" srcOrd="0" destOrd="0" presId="urn:microsoft.com/office/officeart/2005/8/layout/vList2"/>
    <dgm:cxn modelId="{8D0DA5D3-0C32-446B-8AC3-9EE7B3AC4125}" type="presParOf" srcId="{94425F03-0F85-427E-AF79-CB2D8AE0ED00}" destId="{04652E42-5EA1-4269-9389-ED0F68874646}" srcOrd="0" destOrd="0" presId="urn:microsoft.com/office/officeart/2005/8/layout/vList2"/>
    <dgm:cxn modelId="{BB7C2D4C-C386-48F3-895C-C0B1C8E142E1}" type="presParOf" srcId="{94425F03-0F85-427E-AF79-CB2D8AE0ED00}" destId="{2E756A3A-D44C-4F87-A111-3438C83DCD29}" srcOrd="1" destOrd="0" presId="urn:microsoft.com/office/officeart/2005/8/layout/vList2"/>
    <dgm:cxn modelId="{D87E332A-CB46-4FBA-B86B-7A257C4E3D22}" type="presParOf" srcId="{94425F03-0F85-427E-AF79-CB2D8AE0ED00}" destId="{EB3FD936-C022-4CEB-92D8-513E984080E8}" srcOrd="2" destOrd="0" presId="urn:microsoft.com/office/officeart/2005/8/layout/vList2"/>
    <dgm:cxn modelId="{237ED923-6735-4AAB-9B9B-A4D02AF2B824}" type="presParOf" srcId="{94425F03-0F85-427E-AF79-CB2D8AE0ED00}" destId="{6ED85BCC-C1D9-4BEA-B2B8-F1EB96BA10AF}" srcOrd="3" destOrd="0" presId="urn:microsoft.com/office/officeart/2005/8/layout/vList2"/>
    <dgm:cxn modelId="{906E4870-B0EE-43EE-8BD4-BF59FF2F3280}" type="presParOf" srcId="{94425F03-0F85-427E-AF79-CB2D8AE0ED00}" destId="{EA8F8237-8B18-45BC-A7C4-13BA7B8841F3}" srcOrd="4" destOrd="0" presId="urn:microsoft.com/office/officeart/2005/8/layout/vList2"/>
    <dgm:cxn modelId="{0FF7789D-7E65-4288-8709-BDCEA417E074}" type="presParOf" srcId="{94425F03-0F85-427E-AF79-CB2D8AE0ED00}" destId="{CACB9DD0-A73B-44C7-A4F1-BD599ED9757B}" srcOrd="5" destOrd="0" presId="urn:microsoft.com/office/officeart/2005/8/layout/vList2"/>
    <dgm:cxn modelId="{5A34E8B3-03A9-44E0-8E54-844578788EF6}" type="presParOf" srcId="{94425F03-0F85-427E-AF79-CB2D8AE0ED00}" destId="{6B5778DA-49DD-4AF6-BFA2-4F6A88B51F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7EC2C1-BB7A-4218-8E46-BA3FC2DBE2FB}" type="doc">
      <dgm:prSet loTypeId="urn:microsoft.com/office/officeart/2005/8/layout/radial3" loCatId="relationship" qsTypeId="urn:microsoft.com/office/officeart/2005/8/quickstyle/3d1" qsCatId="3D" csTypeId="urn:microsoft.com/office/officeart/2005/8/colors/colorful1" csCatId="colorful" phldr="1"/>
      <dgm:spPr/>
      <dgm:t>
        <a:bodyPr/>
        <a:lstStyle/>
        <a:p>
          <a:endParaRPr lang="en-US"/>
        </a:p>
      </dgm:t>
    </dgm:pt>
    <dgm:pt modelId="{231069B4-3568-4EE9-8F2F-8D7FF6DFFCF4}">
      <dgm:prSet phldrT="[Text]" custT="1"/>
      <dgm:spPr/>
      <dgm:t>
        <a:bodyPr/>
        <a:lstStyle/>
        <a:p>
          <a:pPr algn="l"/>
          <a:r>
            <a:rPr lang="en-US" sz="2000" b="1" cap="small" dirty="0">
              <a:solidFill>
                <a:srgbClr val="FF0000"/>
              </a:solidFill>
            </a:rPr>
            <a:t>S</a:t>
          </a:r>
          <a:r>
            <a:rPr lang="en-US" sz="1400" dirty="0"/>
            <a:t>elect one task to do at a time.</a:t>
          </a:r>
        </a:p>
      </dgm:t>
    </dgm:pt>
    <dgm:pt modelId="{A527D346-977D-4C5D-9858-077311C06DC9}" type="parTrans" cxnId="{5F28F803-23F6-4DFB-B048-3A0DA71BD2AD}">
      <dgm:prSet/>
      <dgm:spPr/>
      <dgm:t>
        <a:bodyPr/>
        <a:lstStyle/>
        <a:p>
          <a:endParaRPr lang="en-US" sz="1100"/>
        </a:p>
      </dgm:t>
    </dgm:pt>
    <dgm:pt modelId="{30C684AD-9EB7-486E-8567-B20153D1FC5F}" type="sibTrans" cxnId="{5F28F803-23F6-4DFB-B048-3A0DA71BD2AD}">
      <dgm:prSet/>
      <dgm:spPr/>
      <dgm:t>
        <a:bodyPr/>
        <a:lstStyle/>
        <a:p>
          <a:endParaRPr lang="en-US" sz="1100"/>
        </a:p>
      </dgm:t>
    </dgm:pt>
    <dgm:pt modelId="{E3164E8D-CA02-4389-AAF0-7D68110216BF}">
      <dgm:prSet phldrT="[Text]" custT="1"/>
      <dgm:spPr/>
      <dgm:t>
        <a:bodyPr/>
        <a:lstStyle/>
        <a:p>
          <a:pPr algn="l"/>
          <a:r>
            <a:rPr lang="en-US" sz="2000" b="1" cap="small" dirty="0">
              <a:solidFill>
                <a:srgbClr val="FF0000"/>
              </a:solidFill>
            </a:rPr>
            <a:t>T</a:t>
          </a:r>
          <a:r>
            <a:rPr lang="en-US" sz="1800" dirty="0"/>
            <a:t>ime yourself </a:t>
          </a:r>
        </a:p>
      </dgm:t>
    </dgm:pt>
    <dgm:pt modelId="{8D7C5EC1-27FF-4494-A2E3-405BA79F4EF2}" type="parTrans" cxnId="{E5019A96-22AF-4382-9724-39DA5C7F51A4}">
      <dgm:prSet/>
      <dgm:spPr/>
      <dgm:t>
        <a:bodyPr/>
        <a:lstStyle/>
        <a:p>
          <a:endParaRPr lang="en-US" sz="1100"/>
        </a:p>
      </dgm:t>
    </dgm:pt>
    <dgm:pt modelId="{934F1B39-B774-40BA-A506-79985C1E56D6}" type="sibTrans" cxnId="{E5019A96-22AF-4382-9724-39DA5C7F51A4}">
      <dgm:prSet/>
      <dgm:spPr/>
      <dgm:t>
        <a:bodyPr/>
        <a:lstStyle/>
        <a:p>
          <a:endParaRPr lang="en-US" sz="1100"/>
        </a:p>
      </dgm:t>
    </dgm:pt>
    <dgm:pt modelId="{52A2739A-1A2C-4883-AB71-0DC3223D99B2}">
      <dgm:prSet phldrT="[Text]" custT="1"/>
      <dgm:spPr/>
      <dgm:t>
        <a:bodyPr/>
        <a:lstStyle/>
        <a:p>
          <a:pPr algn="l"/>
          <a:r>
            <a:rPr lang="en-US" sz="2000" b="1" cap="small" dirty="0">
              <a:solidFill>
                <a:srgbClr val="FF0000"/>
              </a:solidFill>
            </a:rPr>
            <a:t>I</a:t>
          </a:r>
          <a:r>
            <a:rPr lang="en-US" sz="1400" dirty="0"/>
            <a:t>gnore everything else </a:t>
          </a:r>
        </a:p>
      </dgm:t>
    </dgm:pt>
    <dgm:pt modelId="{8EC9514F-C253-4CC0-B266-3388D61D5ED5}" type="parTrans" cxnId="{260FCF24-654F-48E3-B424-92DA41270A13}">
      <dgm:prSet/>
      <dgm:spPr/>
      <dgm:t>
        <a:bodyPr/>
        <a:lstStyle/>
        <a:p>
          <a:endParaRPr lang="en-US" sz="1100"/>
        </a:p>
      </dgm:t>
    </dgm:pt>
    <dgm:pt modelId="{55D70E9F-F87A-4A32-ADE1-E53C42D39EDA}" type="sibTrans" cxnId="{260FCF24-654F-48E3-B424-92DA41270A13}">
      <dgm:prSet/>
      <dgm:spPr/>
      <dgm:t>
        <a:bodyPr/>
        <a:lstStyle/>
        <a:p>
          <a:endParaRPr lang="en-US" sz="1100"/>
        </a:p>
      </dgm:t>
    </dgm:pt>
    <dgm:pt modelId="{94291BCB-3C21-476D-9AD6-8240E51FCB4A}">
      <dgm:prSet phldrT="[Text]" custT="1"/>
      <dgm:spPr/>
      <dgm:t>
        <a:bodyPr/>
        <a:lstStyle/>
        <a:p>
          <a:pPr algn="l"/>
          <a:r>
            <a:rPr lang="en-US" sz="2000" b="1" cap="small" dirty="0">
              <a:solidFill>
                <a:srgbClr val="FF0000"/>
              </a:solidFill>
            </a:rPr>
            <a:t>N</a:t>
          </a:r>
          <a:r>
            <a:rPr lang="en-US" sz="1400" dirty="0"/>
            <a:t>o breaks or </a:t>
          </a:r>
          <a:r>
            <a:rPr lang="en-US" sz="1100" b="1" dirty="0"/>
            <a:t>interruptions </a:t>
          </a:r>
        </a:p>
      </dgm:t>
    </dgm:pt>
    <dgm:pt modelId="{329769AF-BA7C-4E04-89D2-DF41D0B063AD}" type="parTrans" cxnId="{2774B694-AF21-47DE-94A0-940FAFE20066}">
      <dgm:prSet/>
      <dgm:spPr/>
      <dgm:t>
        <a:bodyPr/>
        <a:lstStyle/>
        <a:p>
          <a:endParaRPr lang="en-US" sz="1100"/>
        </a:p>
      </dgm:t>
    </dgm:pt>
    <dgm:pt modelId="{C6C9FD4E-531A-432D-8C64-85A0C17761F9}" type="sibTrans" cxnId="{2774B694-AF21-47DE-94A0-940FAFE20066}">
      <dgm:prSet/>
      <dgm:spPr/>
      <dgm:t>
        <a:bodyPr/>
        <a:lstStyle/>
        <a:p>
          <a:endParaRPr lang="en-US" sz="1100"/>
        </a:p>
      </dgm:t>
    </dgm:pt>
    <dgm:pt modelId="{DA319691-B9B3-43AE-8F0D-CA60A699C4D5}">
      <dgm:prSet phldrT="[Text]" custT="1"/>
      <dgm:spPr/>
      <dgm:t>
        <a:bodyPr/>
        <a:lstStyle/>
        <a:p>
          <a:pPr algn="l"/>
          <a:r>
            <a:rPr lang="en-US" sz="2000" b="1" cap="small" dirty="0">
              <a:solidFill>
                <a:srgbClr val="FF0000"/>
              </a:solidFill>
            </a:rPr>
            <a:t>G</a:t>
          </a:r>
          <a:r>
            <a:rPr lang="en-US" sz="1400" dirty="0"/>
            <a:t>ive yourself a reward </a:t>
          </a:r>
        </a:p>
      </dgm:t>
    </dgm:pt>
    <dgm:pt modelId="{31411A5D-B8E7-4575-84A6-1922A5CEA208}" type="parTrans" cxnId="{A183D513-BB02-4E87-B17E-FECDCC787B79}">
      <dgm:prSet/>
      <dgm:spPr/>
      <dgm:t>
        <a:bodyPr/>
        <a:lstStyle/>
        <a:p>
          <a:endParaRPr lang="en-US" sz="1100"/>
        </a:p>
      </dgm:t>
    </dgm:pt>
    <dgm:pt modelId="{54E60235-E740-4502-AD93-863E14415022}" type="sibTrans" cxnId="{A183D513-BB02-4E87-B17E-FECDCC787B79}">
      <dgm:prSet/>
      <dgm:spPr/>
      <dgm:t>
        <a:bodyPr/>
        <a:lstStyle/>
        <a:p>
          <a:endParaRPr lang="en-US" sz="1100"/>
        </a:p>
      </dgm:t>
    </dgm:pt>
    <dgm:pt modelId="{DA97A497-3C71-4DB8-AFFD-282893604F9A}">
      <dgm:prSet phldrT="[Text]" custT="1"/>
      <dgm:spPr/>
      <dgm:t>
        <a:bodyPr/>
        <a:lstStyle/>
        <a:p>
          <a:pPr algn="ctr"/>
          <a:r>
            <a:rPr lang="en-US" sz="3600" dirty="0"/>
            <a:t>STING</a:t>
          </a:r>
        </a:p>
      </dgm:t>
    </dgm:pt>
    <dgm:pt modelId="{5143AC81-F41D-4BFE-ABED-AC5E8EB94F82}" type="parTrans" cxnId="{6B38F0CE-1A70-4831-8933-9AAE8C762FA6}">
      <dgm:prSet/>
      <dgm:spPr/>
      <dgm:t>
        <a:bodyPr/>
        <a:lstStyle/>
        <a:p>
          <a:endParaRPr lang="en-US" sz="1200"/>
        </a:p>
      </dgm:t>
    </dgm:pt>
    <dgm:pt modelId="{4D31F677-B89E-4559-BAB4-EE522442D692}" type="sibTrans" cxnId="{6B38F0CE-1A70-4831-8933-9AAE8C762FA6}">
      <dgm:prSet/>
      <dgm:spPr/>
      <dgm:t>
        <a:bodyPr/>
        <a:lstStyle/>
        <a:p>
          <a:endParaRPr lang="en-US" sz="1200"/>
        </a:p>
      </dgm:t>
    </dgm:pt>
    <dgm:pt modelId="{7FE92D88-8BD3-476E-B6C2-15F86D5E2025}" type="pres">
      <dgm:prSet presAssocID="{107EC2C1-BB7A-4218-8E46-BA3FC2DBE2FB}" presName="composite" presStyleCnt="0">
        <dgm:presLayoutVars>
          <dgm:chMax val="1"/>
          <dgm:dir/>
          <dgm:resizeHandles val="exact"/>
        </dgm:presLayoutVars>
      </dgm:prSet>
      <dgm:spPr/>
    </dgm:pt>
    <dgm:pt modelId="{2CE09A8D-CBE5-4182-B3A1-65EB2C418C06}" type="pres">
      <dgm:prSet presAssocID="{107EC2C1-BB7A-4218-8E46-BA3FC2DBE2FB}" presName="radial" presStyleCnt="0">
        <dgm:presLayoutVars>
          <dgm:animLvl val="ctr"/>
        </dgm:presLayoutVars>
      </dgm:prSet>
      <dgm:spPr/>
    </dgm:pt>
    <dgm:pt modelId="{B25BE86B-DBC7-44FB-939A-63BB709FBF87}" type="pres">
      <dgm:prSet presAssocID="{DA97A497-3C71-4DB8-AFFD-282893604F9A}" presName="centerShape" presStyleLbl="vennNode1" presStyleIdx="0" presStyleCnt="6"/>
      <dgm:spPr/>
    </dgm:pt>
    <dgm:pt modelId="{82C696C7-3B0B-4F41-AE72-D2D09D648AE2}" type="pres">
      <dgm:prSet presAssocID="{231069B4-3568-4EE9-8F2F-8D7FF6DFFCF4}" presName="node" presStyleLbl="vennNode1" presStyleIdx="1" presStyleCnt="6">
        <dgm:presLayoutVars>
          <dgm:bulletEnabled val="1"/>
        </dgm:presLayoutVars>
      </dgm:prSet>
      <dgm:spPr/>
    </dgm:pt>
    <dgm:pt modelId="{B6640C91-9398-4CED-8AE4-00E71288931A}" type="pres">
      <dgm:prSet presAssocID="{E3164E8D-CA02-4389-AAF0-7D68110216BF}" presName="node" presStyleLbl="vennNode1" presStyleIdx="2" presStyleCnt="6">
        <dgm:presLayoutVars>
          <dgm:bulletEnabled val="1"/>
        </dgm:presLayoutVars>
      </dgm:prSet>
      <dgm:spPr/>
    </dgm:pt>
    <dgm:pt modelId="{CAD9FEA9-989E-40F8-BDCF-9F84A93932EF}" type="pres">
      <dgm:prSet presAssocID="{52A2739A-1A2C-4883-AB71-0DC3223D99B2}" presName="node" presStyleLbl="vennNode1" presStyleIdx="3" presStyleCnt="6">
        <dgm:presLayoutVars>
          <dgm:bulletEnabled val="1"/>
        </dgm:presLayoutVars>
      </dgm:prSet>
      <dgm:spPr/>
    </dgm:pt>
    <dgm:pt modelId="{9C32187B-E30B-48D4-9E30-E0415C06FD81}" type="pres">
      <dgm:prSet presAssocID="{94291BCB-3C21-476D-9AD6-8240E51FCB4A}" presName="node" presStyleLbl="vennNode1" presStyleIdx="4" presStyleCnt="6">
        <dgm:presLayoutVars>
          <dgm:bulletEnabled val="1"/>
        </dgm:presLayoutVars>
      </dgm:prSet>
      <dgm:spPr/>
    </dgm:pt>
    <dgm:pt modelId="{F328DC4E-144B-4A74-8ABB-A9AC3039986F}" type="pres">
      <dgm:prSet presAssocID="{DA319691-B9B3-43AE-8F0D-CA60A699C4D5}" presName="node" presStyleLbl="vennNode1" presStyleIdx="5" presStyleCnt="6">
        <dgm:presLayoutVars>
          <dgm:bulletEnabled val="1"/>
        </dgm:presLayoutVars>
      </dgm:prSet>
      <dgm:spPr/>
    </dgm:pt>
  </dgm:ptLst>
  <dgm:cxnLst>
    <dgm:cxn modelId="{5F28F803-23F6-4DFB-B048-3A0DA71BD2AD}" srcId="{DA97A497-3C71-4DB8-AFFD-282893604F9A}" destId="{231069B4-3568-4EE9-8F2F-8D7FF6DFFCF4}" srcOrd="0" destOrd="0" parTransId="{A527D346-977D-4C5D-9858-077311C06DC9}" sibTransId="{30C684AD-9EB7-486E-8567-B20153D1FC5F}"/>
    <dgm:cxn modelId="{A183D513-BB02-4E87-B17E-FECDCC787B79}" srcId="{DA97A497-3C71-4DB8-AFFD-282893604F9A}" destId="{DA319691-B9B3-43AE-8F0D-CA60A699C4D5}" srcOrd="4" destOrd="0" parTransId="{31411A5D-B8E7-4575-84A6-1922A5CEA208}" sibTransId="{54E60235-E740-4502-AD93-863E14415022}"/>
    <dgm:cxn modelId="{260FCF24-654F-48E3-B424-92DA41270A13}" srcId="{DA97A497-3C71-4DB8-AFFD-282893604F9A}" destId="{52A2739A-1A2C-4883-AB71-0DC3223D99B2}" srcOrd="2" destOrd="0" parTransId="{8EC9514F-C253-4CC0-B266-3388D61D5ED5}" sibTransId="{55D70E9F-F87A-4A32-ADE1-E53C42D39EDA}"/>
    <dgm:cxn modelId="{2BFADA69-A3FF-4810-A5B8-2877DE56212E}" type="presOf" srcId="{52A2739A-1A2C-4883-AB71-0DC3223D99B2}" destId="{CAD9FEA9-989E-40F8-BDCF-9F84A93932EF}" srcOrd="0" destOrd="0" presId="urn:microsoft.com/office/officeart/2005/8/layout/radial3"/>
    <dgm:cxn modelId="{AF640B4C-8834-411A-9ADE-4A2E7289848B}" type="presOf" srcId="{E3164E8D-CA02-4389-AAF0-7D68110216BF}" destId="{B6640C91-9398-4CED-8AE4-00E71288931A}" srcOrd="0" destOrd="0" presId="urn:microsoft.com/office/officeart/2005/8/layout/radial3"/>
    <dgm:cxn modelId="{7E12B77B-80E1-4F2C-AECE-ACBFA5328824}" type="presOf" srcId="{94291BCB-3C21-476D-9AD6-8240E51FCB4A}" destId="{9C32187B-E30B-48D4-9E30-E0415C06FD81}" srcOrd="0" destOrd="0" presId="urn:microsoft.com/office/officeart/2005/8/layout/radial3"/>
    <dgm:cxn modelId="{2774B694-AF21-47DE-94A0-940FAFE20066}" srcId="{DA97A497-3C71-4DB8-AFFD-282893604F9A}" destId="{94291BCB-3C21-476D-9AD6-8240E51FCB4A}" srcOrd="3" destOrd="0" parTransId="{329769AF-BA7C-4E04-89D2-DF41D0B063AD}" sibTransId="{C6C9FD4E-531A-432D-8C64-85A0C17761F9}"/>
    <dgm:cxn modelId="{E5019A96-22AF-4382-9724-39DA5C7F51A4}" srcId="{DA97A497-3C71-4DB8-AFFD-282893604F9A}" destId="{E3164E8D-CA02-4389-AAF0-7D68110216BF}" srcOrd="1" destOrd="0" parTransId="{8D7C5EC1-27FF-4494-A2E3-405BA79F4EF2}" sibTransId="{934F1B39-B774-40BA-A506-79985C1E56D6}"/>
    <dgm:cxn modelId="{94C869BC-A212-4FF2-9602-23155A61954D}" type="presOf" srcId="{DA319691-B9B3-43AE-8F0D-CA60A699C4D5}" destId="{F328DC4E-144B-4A74-8ABB-A9AC3039986F}" srcOrd="0" destOrd="0" presId="urn:microsoft.com/office/officeart/2005/8/layout/radial3"/>
    <dgm:cxn modelId="{6524D3C5-FB87-44CF-99EB-AF81391E7530}" type="presOf" srcId="{231069B4-3568-4EE9-8F2F-8D7FF6DFFCF4}" destId="{82C696C7-3B0B-4F41-AE72-D2D09D648AE2}" srcOrd="0" destOrd="0" presId="urn:microsoft.com/office/officeart/2005/8/layout/radial3"/>
    <dgm:cxn modelId="{6B38F0CE-1A70-4831-8933-9AAE8C762FA6}" srcId="{107EC2C1-BB7A-4218-8E46-BA3FC2DBE2FB}" destId="{DA97A497-3C71-4DB8-AFFD-282893604F9A}" srcOrd="0" destOrd="0" parTransId="{5143AC81-F41D-4BFE-ABED-AC5E8EB94F82}" sibTransId="{4D31F677-B89E-4559-BAB4-EE522442D692}"/>
    <dgm:cxn modelId="{15457BE3-80C0-4982-8FAD-F3170C5BACFE}" type="presOf" srcId="{DA97A497-3C71-4DB8-AFFD-282893604F9A}" destId="{B25BE86B-DBC7-44FB-939A-63BB709FBF87}" srcOrd="0" destOrd="0" presId="urn:microsoft.com/office/officeart/2005/8/layout/radial3"/>
    <dgm:cxn modelId="{F51998F9-9E8F-4318-8497-E94AE723F7BF}" type="presOf" srcId="{107EC2C1-BB7A-4218-8E46-BA3FC2DBE2FB}" destId="{7FE92D88-8BD3-476E-B6C2-15F86D5E2025}" srcOrd="0" destOrd="0" presId="urn:microsoft.com/office/officeart/2005/8/layout/radial3"/>
    <dgm:cxn modelId="{62E57BC2-7AF8-4EA1-8B2F-9587FD945A09}" type="presParOf" srcId="{7FE92D88-8BD3-476E-B6C2-15F86D5E2025}" destId="{2CE09A8D-CBE5-4182-B3A1-65EB2C418C06}" srcOrd="0" destOrd="0" presId="urn:microsoft.com/office/officeart/2005/8/layout/radial3"/>
    <dgm:cxn modelId="{77C98FD6-810C-4103-83CC-E54254D6F061}" type="presParOf" srcId="{2CE09A8D-CBE5-4182-B3A1-65EB2C418C06}" destId="{B25BE86B-DBC7-44FB-939A-63BB709FBF87}" srcOrd="0" destOrd="0" presId="urn:microsoft.com/office/officeart/2005/8/layout/radial3"/>
    <dgm:cxn modelId="{BFEA23DB-7B7C-4EBE-8B59-108B5005F350}" type="presParOf" srcId="{2CE09A8D-CBE5-4182-B3A1-65EB2C418C06}" destId="{82C696C7-3B0B-4F41-AE72-D2D09D648AE2}" srcOrd="1" destOrd="0" presId="urn:microsoft.com/office/officeart/2005/8/layout/radial3"/>
    <dgm:cxn modelId="{3E791921-777D-4D67-BCE9-6302375AA419}" type="presParOf" srcId="{2CE09A8D-CBE5-4182-B3A1-65EB2C418C06}" destId="{B6640C91-9398-4CED-8AE4-00E71288931A}" srcOrd="2" destOrd="0" presId="urn:microsoft.com/office/officeart/2005/8/layout/radial3"/>
    <dgm:cxn modelId="{6B88C042-56B1-4A5C-BF31-F27D1F1D5B16}" type="presParOf" srcId="{2CE09A8D-CBE5-4182-B3A1-65EB2C418C06}" destId="{CAD9FEA9-989E-40F8-BDCF-9F84A93932EF}" srcOrd="3" destOrd="0" presId="urn:microsoft.com/office/officeart/2005/8/layout/radial3"/>
    <dgm:cxn modelId="{8C587135-E404-40E9-BC02-4E9B91035F64}" type="presParOf" srcId="{2CE09A8D-CBE5-4182-B3A1-65EB2C418C06}" destId="{9C32187B-E30B-48D4-9E30-E0415C06FD81}" srcOrd="4" destOrd="0" presId="urn:microsoft.com/office/officeart/2005/8/layout/radial3"/>
    <dgm:cxn modelId="{D4ED549C-620F-4698-A2EA-C585493ED32E}" type="presParOf" srcId="{2CE09A8D-CBE5-4182-B3A1-65EB2C418C06}" destId="{F328DC4E-144B-4A74-8ABB-A9AC3039986F}"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A7C30F4-E8A5-4065-B25E-677DB6143EED}"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25E2A0BF-5D6F-412E-9DA4-A539F07BC598}">
      <dgm:prSet phldrT="[Text]"/>
      <dgm:spPr/>
      <dgm:t>
        <a:bodyPr/>
        <a:lstStyle/>
        <a:p>
          <a:r>
            <a:rPr lang="en-US" dirty="0"/>
            <a:t>E-mail is best handled in batches</a:t>
          </a:r>
        </a:p>
      </dgm:t>
    </dgm:pt>
    <dgm:pt modelId="{59198125-A94B-43B1-95A4-B5E0965AAA83}" type="parTrans" cxnId="{D2230B5B-6037-4DF3-8BDE-1DC7B85762EE}">
      <dgm:prSet/>
      <dgm:spPr/>
      <dgm:t>
        <a:bodyPr/>
        <a:lstStyle/>
        <a:p>
          <a:endParaRPr lang="en-US"/>
        </a:p>
      </dgm:t>
    </dgm:pt>
    <dgm:pt modelId="{C1E93DD7-97E6-43F9-BAC1-0EDE61255A62}" type="sibTrans" cxnId="{D2230B5B-6037-4DF3-8BDE-1DC7B85762EE}">
      <dgm:prSet/>
      <dgm:spPr/>
      <dgm:t>
        <a:bodyPr/>
        <a:lstStyle/>
        <a:p>
          <a:endParaRPr lang="en-US"/>
        </a:p>
      </dgm:t>
    </dgm:pt>
    <dgm:pt modelId="{0DA0D646-D88E-47D7-AA24-DFFCBF3286C0}">
      <dgm:prSet phldrT="[Text]"/>
      <dgm:spPr/>
      <dgm:t>
        <a:bodyPr/>
        <a:lstStyle/>
        <a:p>
          <a:r>
            <a:rPr lang="en-US" dirty="0"/>
            <a:t>Create delivery rules</a:t>
          </a:r>
        </a:p>
      </dgm:t>
    </dgm:pt>
    <dgm:pt modelId="{E5735C99-B6D8-434D-83FD-20BBC514DA6B}" type="parTrans" cxnId="{F0F806E6-BC30-41D7-A8A1-F7C1629374BC}">
      <dgm:prSet/>
      <dgm:spPr/>
      <dgm:t>
        <a:bodyPr/>
        <a:lstStyle/>
        <a:p>
          <a:endParaRPr lang="en-US"/>
        </a:p>
      </dgm:t>
    </dgm:pt>
    <dgm:pt modelId="{AD8F7EF8-1771-4221-B051-DE9EC52747A5}" type="sibTrans" cxnId="{F0F806E6-BC30-41D7-A8A1-F7C1629374BC}">
      <dgm:prSet/>
      <dgm:spPr/>
      <dgm:t>
        <a:bodyPr/>
        <a:lstStyle/>
        <a:p>
          <a:endParaRPr lang="en-US"/>
        </a:p>
      </dgm:t>
    </dgm:pt>
    <dgm:pt modelId="{6A4D3CCA-1F5A-4FBD-8B76-62E4F91B2887}">
      <dgm:prSet/>
      <dgm:spPr/>
      <dgm:t>
        <a:bodyPr/>
        <a:lstStyle/>
        <a:p>
          <a:r>
            <a:rPr lang="en-US" dirty="0"/>
            <a:t>Create folders for different topics</a:t>
          </a:r>
        </a:p>
      </dgm:t>
    </dgm:pt>
    <dgm:pt modelId="{606D1AA0-B1E2-4EFE-93E0-E53579453AB9}" type="parTrans" cxnId="{37C8BFD3-EF97-462C-8D7B-68D6979AB810}">
      <dgm:prSet/>
      <dgm:spPr/>
      <dgm:t>
        <a:bodyPr/>
        <a:lstStyle/>
        <a:p>
          <a:endParaRPr lang="en-US"/>
        </a:p>
      </dgm:t>
    </dgm:pt>
    <dgm:pt modelId="{30B1067C-B8D1-40C5-BA98-5B75E9B64BA4}" type="sibTrans" cxnId="{37C8BFD3-EF97-462C-8D7B-68D6979AB810}">
      <dgm:prSet/>
      <dgm:spPr/>
      <dgm:t>
        <a:bodyPr/>
        <a:lstStyle/>
        <a:p>
          <a:endParaRPr lang="en-US"/>
        </a:p>
      </dgm:t>
    </dgm:pt>
    <dgm:pt modelId="{7098F5AA-FAD3-40C5-90C6-E3E081733F2F}" type="pres">
      <dgm:prSet presAssocID="{4A7C30F4-E8A5-4065-B25E-677DB6143EED}" presName="Name0" presStyleCnt="0">
        <dgm:presLayoutVars>
          <dgm:dir/>
          <dgm:resizeHandles val="exact"/>
        </dgm:presLayoutVars>
      </dgm:prSet>
      <dgm:spPr/>
    </dgm:pt>
    <dgm:pt modelId="{967345BE-1CBF-4E19-865A-1AA96C4B1CD5}" type="pres">
      <dgm:prSet presAssocID="{25E2A0BF-5D6F-412E-9DA4-A539F07BC598}" presName="node" presStyleLbl="node1" presStyleIdx="0" presStyleCnt="3">
        <dgm:presLayoutVars>
          <dgm:bulletEnabled val="1"/>
        </dgm:presLayoutVars>
      </dgm:prSet>
      <dgm:spPr/>
    </dgm:pt>
    <dgm:pt modelId="{276FE24B-47CD-4417-B864-66A7BE5D4007}" type="pres">
      <dgm:prSet presAssocID="{C1E93DD7-97E6-43F9-BAC1-0EDE61255A62}" presName="sibTrans" presStyleCnt="0"/>
      <dgm:spPr/>
    </dgm:pt>
    <dgm:pt modelId="{F0FF5959-7305-49EC-9C8D-8580E6D5848B}" type="pres">
      <dgm:prSet presAssocID="{0DA0D646-D88E-47D7-AA24-DFFCBF3286C0}" presName="node" presStyleLbl="node1" presStyleIdx="1" presStyleCnt="3">
        <dgm:presLayoutVars>
          <dgm:bulletEnabled val="1"/>
        </dgm:presLayoutVars>
      </dgm:prSet>
      <dgm:spPr/>
    </dgm:pt>
    <dgm:pt modelId="{C7809385-2EC7-41FD-AD4C-27790B946BD2}" type="pres">
      <dgm:prSet presAssocID="{AD8F7EF8-1771-4221-B051-DE9EC52747A5}" presName="sibTrans" presStyleCnt="0"/>
      <dgm:spPr/>
    </dgm:pt>
    <dgm:pt modelId="{E32237E1-B74F-46C0-80B8-8DCEBAE5983F}" type="pres">
      <dgm:prSet presAssocID="{6A4D3CCA-1F5A-4FBD-8B76-62E4F91B2887}" presName="node" presStyleLbl="node1" presStyleIdx="2" presStyleCnt="3">
        <dgm:presLayoutVars>
          <dgm:bulletEnabled val="1"/>
        </dgm:presLayoutVars>
      </dgm:prSet>
      <dgm:spPr/>
    </dgm:pt>
  </dgm:ptLst>
  <dgm:cxnLst>
    <dgm:cxn modelId="{6C5F2520-155F-4761-A093-B6607F7449BD}" type="presOf" srcId="{4A7C30F4-E8A5-4065-B25E-677DB6143EED}" destId="{7098F5AA-FAD3-40C5-90C6-E3E081733F2F}" srcOrd="0" destOrd="0" presId="urn:microsoft.com/office/officeart/2005/8/layout/hList6"/>
    <dgm:cxn modelId="{D2230B5B-6037-4DF3-8BDE-1DC7B85762EE}" srcId="{4A7C30F4-E8A5-4065-B25E-677DB6143EED}" destId="{25E2A0BF-5D6F-412E-9DA4-A539F07BC598}" srcOrd="0" destOrd="0" parTransId="{59198125-A94B-43B1-95A4-B5E0965AAA83}" sibTransId="{C1E93DD7-97E6-43F9-BAC1-0EDE61255A62}"/>
    <dgm:cxn modelId="{02118477-66D2-474A-8D5F-470DEA644FA8}" type="presOf" srcId="{6A4D3CCA-1F5A-4FBD-8B76-62E4F91B2887}" destId="{E32237E1-B74F-46C0-80B8-8DCEBAE5983F}" srcOrd="0" destOrd="0" presId="urn:microsoft.com/office/officeart/2005/8/layout/hList6"/>
    <dgm:cxn modelId="{D8911894-C3A6-41E5-9222-5A6263373EC4}" type="presOf" srcId="{25E2A0BF-5D6F-412E-9DA4-A539F07BC598}" destId="{967345BE-1CBF-4E19-865A-1AA96C4B1CD5}" srcOrd="0" destOrd="0" presId="urn:microsoft.com/office/officeart/2005/8/layout/hList6"/>
    <dgm:cxn modelId="{37C8BFD3-EF97-462C-8D7B-68D6979AB810}" srcId="{4A7C30F4-E8A5-4065-B25E-677DB6143EED}" destId="{6A4D3CCA-1F5A-4FBD-8B76-62E4F91B2887}" srcOrd="2" destOrd="0" parTransId="{606D1AA0-B1E2-4EFE-93E0-E53579453AB9}" sibTransId="{30B1067C-B8D1-40C5-BA98-5B75E9B64BA4}"/>
    <dgm:cxn modelId="{0976BFDD-FA94-4F9E-9644-89C86913AE9C}" type="presOf" srcId="{0DA0D646-D88E-47D7-AA24-DFFCBF3286C0}" destId="{F0FF5959-7305-49EC-9C8D-8580E6D5848B}" srcOrd="0" destOrd="0" presId="urn:microsoft.com/office/officeart/2005/8/layout/hList6"/>
    <dgm:cxn modelId="{F0F806E6-BC30-41D7-A8A1-F7C1629374BC}" srcId="{4A7C30F4-E8A5-4065-B25E-677DB6143EED}" destId="{0DA0D646-D88E-47D7-AA24-DFFCBF3286C0}" srcOrd="1" destOrd="0" parTransId="{E5735C99-B6D8-434D-83FD-20BBC514DA6B}" sibTransId="{AD8F7EF8-1771-4221-B051-DE9EC52747A5}"/>
    <dgm:cxn modelId="{06C33C62-6074-45F3-A49F-314BF660D83D}" type="presParOf" srcId="{7098F5AA-FAD3-40C5-90C6-E3E081733F2F}" destId="{967345BE-1CBF-4E19-865A-1AA96C4B1CD5}" srcOrd="0" destOrd="0" presId="urn:microsoft.com/office/officeart/2005/8/layout/hList6"/>
    <dgm:cxn modelId="{98AB8295-2B04-4B25-9B73-3A2E11F18ABF}" type="presParOf" srcId="{7098F5AA-FAD3-40C5-90C6-E3E081733F2F}" destId="{276FE24B-47CD-4417-B864-66A7BE5D4007}" srcOrd="1" destOrd="0" presId="urn:microsoft.com/office/officeart/2005/8/layout/hList6"/>
    <dgm:cxn modelId="{A0A36979-3502-479F-A4E3-A1EBD3BA0F22}" type="presParOf" srcId="{7098F5AA-FAD3-40C5-90C6-E3E081733F2F}" destId="{F0FF5959-7305-49EC-9C8D-8580E6D5848B}" srcOrd="2" destOrd="0" presId="urn:microsoft.com/office/officeart/2005/8/layout/hList6"/>
    <dgm:cxn modelId="{375353CD-C8E1-4176-B626-9466B6E2471A}" type="presParOf" srcId="{7098F5AA-FAD3-40C5-90C6-E3E081733F2F}" destId="{C7809385-2EC7-41FD-AD4C-27790B946BD2}" srcOrd="3" destOrd="0" presId="urn:microsoft.com/office/officeart/2005/8/layout/hList6"/>
    <dgm:cxn modelId="{B5B8E313-BD29-44C3-ABB5-542253EB7E0F}" type="presParOf" srcId="{7098F5AA-FAD3-40C5-90C6-E3E081733F2F}" destId="{E32237E1-B74F-46C0-80B8-8DCEBAE5983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EBA7BA3-388B-4A4F-A3DF-6A809E62228C}"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A41A88B4-A679-4203-8EB3-80959BC8FA71}">
      <dgm:prSet phldrT="[Text]"/>
      <dgm:spPr/>
      <dgm:t>
        <a:bodyPr/>
        <a:lstStyle/>
        <a:p>
          <a:r>
            <a:rPr lang="en-US" dirty="0"/>
            <a:t>Ritual</a:t>
          </a:r>
        </a:p>
      </dgm:t>
    </dgm:pt>
    <dgm:pt modelId="{0800D422-D7DA-4854-B555-6A6B838961F0}" type="parTrans" cxnId="{B454F58D-9EB1-493D-847B-FC6EAB1B5247}">
      <dgm:prSet/>
      <dgm:spPr/>
      <dgm:t>
        <a:bodyPr/>
        <a:lstStyle/>
        <a:p>
          <a:endParaRPr lang="en-US"/>
        </a:p>
      </dgm:t>
    </dgm:pt>
    <dgm:pt modelId="{DF1D0A1F-E03F-4C84-96F5-F6A0D9762467}" type="sibTrans" cxnId="{B454F58D-9EB1-493D-847B-FC6EAB1B5247}">
      <dgm:prSet/>
      <dgm:spPr/>
      <dgm:t>
        <a:bodyPr/>
        <a:lstStyle/>
        <a:p>
          <a:endParaRPr lang="en-US"/>
        </a:p>
      </dgm:t>
    </dgm:pt>
    <dgm:pt modelId="{49D41B95-B0C0-4539-9AF6-BAEB1D4A5297}">
      <dgm:prSet phldrT="[Text]"/>
      <dgm:spPr/>
      <dgm:t>
        <a:bodyPr/>
        <a:lstStyle/>
        <a:p>
          <a:r>
            <a:rPr lang="en-US" dirty="0"/>
            <a:t>Identify the time</a:t>
          </a:r>
        </a:p>
      </dgm:t>
    </dgm:pt>
    <dgm:pt modelId="{8BA3F104-4280-4AC3-AC22-4B8DEE7F279B}" type="parTrans" cxnId="{FBF3C845-2EFE-4B83-9564-72F14334A40D}">
      <dgm:prSet/>
      <dgm:spPr/>
      <dgm:t>
        <a:bodyPr/>
        <a:lstStyle/>
        <a:p>
          <a:endParaRPr lang="en-US"/>
        </a:p>
      </dgm:t>
    </dgm:pt>
    <dgm:pt modelId="{FBBDD243-DA51-403D-BF7C-5219C2D9AD0D}" type="sibTrans" cxnId="{FBF3C845-2EFE-4B83-9564-72F14334A40D}">
      <dgm:prSet/>
      <dgm:spPr/>
      <dgm:t>
        <a:bodyPr/>
        <a:lstStyle/>
        <a:p>
          <a:endParaRPr lang="en-US"/>
        </a:p>
      </dgm:t>
    </dgm:pt>
    <dgm:pt modelId="{24183D69-6054-4C27-9A88-97954FA4EF9C}">
      <dgm:prSet phldrT="[Text]"/>
      <dgm:spPr/>
      <dgm:t>
        <a:bodyPr/>
        <a:lstStyle/>
        <a:p>
          <a:r>
            <a:rPr lang="en-US" dirty="0"/>
            <a:t>Sub-tasks</a:t>
          </a:r>
        </a:p>
      </dgm:t>
    </dgm:pt>
    <dgm:pt modelId="{B5BE8D84-9348-4169-AD58-9AB585CF9F8C}" type="parTrans" cxnId="{0C748D5F-532D-4757-A0E8-10FF55A0AAAB}">
      <dgm:prSet/>
      <dgm:spPr/>
      <dgm:t>
        <a:bodyPr/>
        <a:lstStyle/>
        <a:p>
          <a:endParaRPr lang="en-US"/>
        </a:p>
      </dgm:t>
    </dgm:pt>
    <dgm:pt modelId="{8B0C95E8-5E16-4925-8C98-5882A8E540B7}" type="sibTrans" cxnId="{0C748D5F-532D-4757-A0E8-10FF55A0AAAB}">
      <dgm:prSet/>
      <dgm:spPr/>
      <dgm:t>
        <a:bodyPr/>
        <a:lstStyle/>
        <a:p>
          <a:endParaRPr lang="en-US"/>
        </a:p>
      </dgm:t>
    </dgm:pt>
    <dgm:pt modelId="{BFB0F126-1C1C-4788-BEF7-ED46BB15AFA5}">
      <dgm:prSet phldrT="[Text]"/>
      <dgm:spPr/>
      <dgm:t>
        <a:bodyPr/>
        <a:lstStyle/>
        <a:p>
          <a:r>
            <a:rPr lang="en-US" dirty="0"/>
            <a:t>Identify the task</a:t>
          </a:r>
        </a:p>
      </dgm:t>
    </dgm:pt>
    <dgm:pt modelId="{FA8DF425-82B4-4908-8BB3-F4771EEC306F}" type="parTrans" cxnId="{59F42D62-7DF2-4B07-9EFF-F4F6FBB55873}">
      <dgm:prSet/>
      <dgm:spPr/>
      <dgm:t>
        <a:bodyPr/>
        <a:lstStyle/>
        <a:p>
          <a:endParaRPr lang="en-US"/>
        </a:p>
      </dgm:t>
    </dgm:pt>
    <dgm:pt modelId="{3A2C50AB-6D62-43E8-97C1-320694C46CA4}" type="sibTrans" cxnId="{59F42D62-7DF2-4B07-9EFF-F4F6FBB55873}">
      <dgm:prSet/>
      <dgm:spPr/>
      <dgm:t>
        <a:bodyPr/>
        <a:lstStyle/>
        <a:p>
          <a:endParaRPr lang="en-US"/>
        </a:p>
      </dgm:t>
    </dgm:pt>
    <dgm:pt modelId="{A169A7B7-38F1-4F3B-A91B-A4984474B5E6}" type="pres">
      <dgm:prSet presAssocID="{DEBA7BA3-388B-4A4F-A3DF-6A809E62228C}" presName="composite" presStyleCnt="0">
        <dgm:presLayoutVars>
          <dgm:chMax val="1"/>
          <dgm:dir/>
          <dgm:resizeHandles val="exact"/>
        </dgm:presLayoutVars>
      </dgm:prSet>
      <dgm:spPr/>
    </dgm:pt>
    <dgm:pt modelId="{895D7E95-9B7A-4D73-9BBF-E2A38D928D7A}" type="pres">
      <dgm:prSet presAssocID="{DEBA7BA3-388B-4A4F-A3DF-6A809E62228C}" presName="radial" presStyleCnt="0">
        <dgm:presLayoutVars>
          <dgm:animLvl val="ctr"/>
        </dgm:presLayoutVars>
      </dgm:prSet>
      <dgm:spPr/>
    </dgm:pt>
    <dgm:pt modelId="{81890042-942F-4C8B-BD62-D53E90E8475D}" type="pres">
      <dgm:prSet presAssocID="{A41A88B4-A679-4203-8EB3-80959BC8FA71}" presName="centerShape" presStyleLbl="vennNode1" presStyleIdx="0" presStyleCnt="4"/>
      <dgm:spPr/>
    </dgm:pt>
    <dgm:pt modelId="{81F6A31A-7291-49C7-91C5-924CBC7E581C}" type="pres">
      <dgm:prSet presAssocID="{49D41B95-B0C0-4539-9AF6-BAEB1D4A5297}" presName="node" presStyleLbl="vennNode1" presStyleIdx="1" presStyleCnt="4" custScaleX="121000" custScaleY="121000">
        <dgm:presLayoutVars>
          <dgm:bulletEnabled val="1"/>
        </dgm:presLayoutVars>
      </dgm:prSet>
      <dgm:spPr/>
    </dgm:pt>
    <dgm:pt modelId="{6904BD2D-FB4F-4D9F-B637-2C16BFC387E4}" type="pres">
      <dgm:prSet presAssocID="{24183D69-6054-4C27-9A88-97954FA4EF9C}" presName="node" presStyleLbl="vennNode1" presStyleIdx="2" presStyleCnt="4" custScaleX="121000" custScaleY="121000">
        <dgm:presLayoutVars>
          <dgm:bulletEnabled val="1"/>
        </dgm:presLayoutVars>
      </dgm:prSet>
      <dgm:spPr/>
    </dgm:pt>
    <dgm:pt modelId="{0CBB31E0-568A-483A-846B-51AD0FDA96B4}" type="pres">
      <dgm:prSet presAssocID="{BFB0F126-1C1C-4788-BEF7-ED46BB15AFA5}" presName="node" presStyleLbl="vennNode1" presStyleIdx="3" presStyleCnt="4" custScaleX="121000" custScaleY="121000">
        <dgm:presLayoutVars>
          <dgm:bulletEnabled val="1"/>
        </dgm:presLayoutVars>
      </dgm:prSet>
      <dgm:spPr/>
    </dgm:pt>
  </dgm:ptLst>
  <dgm:cxnLst>
    <dgm:cxn modelId="{0C748D5F-532D-4757-A0E8-10FF55A0AAAB}" srcId="{A41A88B4-A679-4203-8EB3-80959BC8FA71}" destId="{24183D69-6054-4C27-9A88-97954FA4EF9C}" srcOrd="1" destOrd="0" parTransId="{B5BE8D84-9348-4169-AD58-9AB585CF9F8C}" sibTransId="{8B0C95E8-5E16-4925-8C98-5882A8E540B7}"/>
    <dgm:cxn modelId="{59F42D62-7DF2-4B07-9EFF-F4F6FBB55873}" srcId="{A41A88B4-A679-4203-8EB3-80959BC8FA71}" destId="{BFB0F126-1C1C-4788-BEF7-ED46BB15AFA5}" srcOrd="2" destOrd="0" parTransId="{FA8DF425-82B4-4908-8BB3-F4771EEC306F}" sibTransId="{3A2C50AB-6D62-43E8-97C1-320694C46CA4}"/>
    <dgm:cxn modelId="{FBF3C845-2EFE-4B83-9564-72F14334A40D}" srcId="{A41A88B4-A679-4203-8EB3-80959BC8FA71}" destId="{49D41B95-B0C0-4539-9AF6-BAEB1D4A5297}" srcOrd="0" destOrd="0" parTransId="{8BA3F104-4280-4AC3-AC22-4B8DEE7F279B}" sibTransId="{FBBDD243-DA51-403D-BF7C-5219C2D9AD0D}"/>
    <dgm:cxn modelId="{D18B3B49-65C5-4EDC-A730-8BE88FC35403}" type="presOf" srcId="{49D41B95-B0C0-4539-9AF6-BAEB1D4A5297}" destId="{81F6A31A-7291-49C7-91C5-924CBC7E581C}" srcOrd="0" destOrd="0" presId="urn:microsoft.com/office/officeart/2005/8/layout/radial3"/>
    <dgm:cxn modelId="{FC3CE951-3D3B-468F-A7BB-9C8B389625B3}" type="presOf" srcId="{DEBA7BA3-388B-4A4F-A3DF-6A809E62228C}" destId="{A169A7B7-38F1-4F3B-A91B-A4984474B5E6}" srcOrd="0" destOrd="0" presId="urn:microsoft.com/office/officeart/2005/8/layout/radial3"/>
    <dgm:cxn modelId="{7701BD75-BFA8-4E60-93A1-C1284EFC9988}" type="presOf" srcId="{A41A88B4-A679-4203-8EB3-80959BC8FA71}" destId="{81890042-942F-4C8B-BD62-D53E90E8475D}" srcOrd="0" destOrd="0" presId="urn:microsoft.com/office/officeart/2005/8/layout/radial3"/>
    <dgm:cxn modelId="{B454F58D-9EB1-493D-847B-FC6EAB1B5247}" srcId="{DEBA7BA3-388B-4A4F-A3DF-6A809E62228C}" destId="{A41A88B4-A679-4203-8EB3-80959BC8FA71}" srcOrd="0" destOrd="0" parTransId="{0800D422-D7DA-4854-B555-6A6B838961F0}" sibTransId="{DF1D0A1F-E03F-4C84-96F5-F6A0D9762467}"/>
    <dgm:cxn modelId="{A12F279B-C6ED-4C02-BA15-B57BAF73A4B8}" type="presOf" srcId="{24183D69-6054-4C27-9A88-97954FA4EF9C}" destId="{6904BD2D-FB4F-4D9F-B637-2C16BFC387E4}" srcOrd="0" destOrd="0" presId="urn:microsoft.com/office/officeart/2005/8/layout/radial3"/>
    <dgm:cxn modelId="{D560FBF8-B303-45A6-A518-FE3A07438203}" type="presOf" srcId="{BFB0F126-1C1C-4788-BEF7-ED46BB15AFA5}" destId="{0CBB31E0-568A-483A-846B-51AD0FDA96B4}" srcOrd="0" destOrd="0" presId="urn:microsoft.com/office/officeart/2005/8/layout/radial3"/>
    <dgm:cxn modelId="{2D8723A6-EB5D-42F9-94B8-80D98BFA2039}" type="presParOf" srcId="{A169A7B7-38F1-4F3B-A91B-A4984474B5E6}" destId="{895D7E95-9B7A-4D73-9BBF-E2A38D928D7A}" srcOrd="0" destOrd="0" presId="urn:microsoft.com/office/officeart/2005/8/layout/radial3"/>
    <dgm:cxn modelId="{E4324BF7-A14B-4474-A6F0-CAEE1A9563B0}" type="presParOf" srcId="{895D7E95-9B7A-4D73-9BBF-E2A38D928D7A}" destId="{81890042-942F-4C8B-BD62-D53E90E8475D}" srcOrd="0" destOrd="0" presId="urn:microsoft.com/office/officeart/2005/8/layout/radial3"/>
    <dgm:cxn modelId="{103619E6-4A89-4785-9955-0114B1B1BA67}" type="presParOf" srcId="{895D7E95-9B7A-4D73-9BBF-E2A38D928D7A}" destId="{81F6A31A-7291-49C7-91C5-924CBC7E581C}" srcOrd="1" destOrd="0" presId="urn:microsoft.com/office/officeart/2005/8/layout/radial3"/>
    <dgm:cxn modelId="{352902A8-8DA7-49B5-AB57-873B03A43585}" type="presParOf" srcId="{895D7E95-9B7A-4D73-9BBF-E2A38D928D7A}" destId="{6904BD2D-FB4F-4D9F-B637-2C16BFC387E4}" srcOrd="2" destOrd="0" presId="urn:microsoft.com/office/officeart/2005/8/layout/radial3"/>
    <dgm:cxn modelId="{BB7BF4B8-02F8-4C4A-A3F5-BA617910F708}" type="presParOf" srcId="{895D7E95-9B7A-4D73-9BBF-E2A38D928D7A}" destId="{0CBB31E0-568A-483A-846B-51AD0FDA96B4}"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6F38D8F-FFA1-4894-A19D-98844E52E135}"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6D6C6503-6CDB-44F8-9558-B71559EE79B9}">
      <dgm:prSet phldrT="[Text]"/>
      <dgm:spPr/>
      <dgm:t>
        <a:bodyPr/>
        <a:lstStyle/>
        <a:p>
          <a:r>
            <a:rPr lang="en-US" dirty="0"/>
            <a:t>Establish a ritual before you sleep</a:t>
          </a:r>
        </a:p>
      </dgm:t>
    </dgm:pt>
    <dgm:pt modelId="{E78CD8AC-8CC2-4225-8539-74C642DA7C11}" type="parTrans" cxnId="{5533CE0F-8CAA-434D-A1E5-048146E1D133}">
      <dgm:prSet/>
      <dgm:spPr/>
      <dgm:t>
        <a:bodyPr/>
        <a:lstStyle/>
        <a:p>
          <a:endParaRPr lang="en-US"/>
        </a:p>
      </dgm:t>
    </dgm:pt>
    <dgm:pt modelId="{FB721795-9D8F-4991-84FB-DCB0D383EE77}" type="sibTrans" cxnId="{5533CE0F-8CAA-434D-A1E5-048146E1D133}">
      <dgm:prSet/>
      <dgm:spPr/>
      <dgm:t>
        <a:bodyPr/>
        <a:lstStyle/>
        <a:p>
          <a:endParaRPr lang="en-US"/>
        </a:p>
      </dgm:t>
    </dgm:pt>
    <dgm:pt modelId="{331F34BE-E54A-4BB1-A22B-96BE89DFCBBF}">
      <dgm:prSet phldrT="[Text]"/>
      <dgm:spPr/>
      <dgm:t>
        <a:bodyPr/>
        <a:lstStyle/>
        <a:p>
          <a:r>
            <a:rPr lang="en-US" dirty="0"/>
            <a:t>Plan meals for the next week</a:t>
          </a:r>
        </a:p>
      </dgm:t>
    </dgm:pt>
    <dgm:pt modelId="{FAD19466-5C85-4682-BEC0-58471CF644F0}" type="parTrans" cxnId="{C929A05C-63AD-4D5E-AE71-64AFF44B9C3E}">
      <dgm:prSet/>
      <dgm:spPr/>
      <dgm:t>
        <a:bodyPr/>
        <a:lstStyle/>
        <a:p>
          <a:endParaRPr lang="en-US"/>
        </a:p>
      </dgm:t>
    </dgm:pt>
    <dgm:pt modelId="{6FF06998-0405-4E49-9943-7D3638E5BA87}" type="sibTrans" cxnId="{C929A05C-63AD-4D5E-AE71-64AFF44B9C3E}">
      <dgm:prSet/>
      <dgm:spPr/>
      <dgm:t>
        <a:bodyPr/>
        <a:lstStyle/>
        <a:p>
          <a:endParaRPr lang="en-US"/>
        </a:p>
      </dgm:t>
    </dgm:pt>
    <dgm:pt modelId="{51B38685-C0E0-4905-ABF2-F68B04C76F86}">
      <dgm:prSet phldrT="[Text]"/>
      <dgm:spPr/>
      <dgm:t>
        <a:bodyPr/>
        <a:lstStyle/>
        <a:p>
          <a:r>
            <a:rPr lang="en-US" dirty="0"/>
            <a:t>Try to exercise for one hour three times a week</a:t>
          </a:r>
        </a:p>
      </dgm:t>
    </dgm:pt>
    <dgm:pt modelId="{214637E9-4666-4EAC-BA4E-03C773E0F3FA}" type="parTrans" cxnId="{D4D8B316-34AE-4B52-8504-73C113F46355}">
      <dgm:prSet/>
      <dgm:spPr/>
      <dgm:t>
        <a:bodyPr/>
        <a:lstStyle/>
        <a:p>
          <a:endParaRPr lang="en-US"/>
        </a:p>
      </dgm:t>
    </dgm:pt>
    <dgm:pt modelId="{558BA999-A10E-4D26-94BC-1751DA61E475}" type="sibTrans" cxnId="{D4D8B316-34AE-4B52-8504-73C113F46355}">
      <dgm:prSet/>
      <dgm:spPr/>
      <dgm:t>
        <a:bodyPr/>
        <a:lstStyle/>
        <a:p>
          <a:endParaRPr lang="en-US"/>
        </a:p>
      </dgm:t>
    </dgm:pt>
    <dgm:pt modelId="{1EAA55D7-B8E5-4146-8F42-7E9F569C0218}" type="pres">
      <dgm:prSet presAssocID="{E6F38D8F-FFA1-4894-A19D-98844E52E135}" presName="linear" presStyleCnt="0">
        <dgm:presLayoutVars>
          <dgm:animLvl val="lvl"/>
          <dgm:resizeHandles val="exact"/>
        </dgm:presLayoutVars>
      </dgm:prSet>
      <dgm:spPr/>
    </dgm:pt>
    <dgm:pt modelId="{06F3E393-E775-46C5-9E8D-D84DD53CF5C8}" type="pres">
      <dgm:prSet presAssocID="{6D6C6503-6CDB-44F8-9558-B71559EE79B9}" presName="parentText" presStyleLbl="node1" presStyleIdx="0" presStyleCnt="3" custLinFactY="-1343" custLinFactNeighborY="-100000">
        <dgm:presLayoutVars>
          <dgm:chMax val="0"/>
          <dgm:bulletEnabled val="1"/>
        </dgm:presLayoutVars>
      </dgm:prSet>
      <dgm:spPr/>
    </dgm:pt>
    <dgm:pt modelId="{6E836DC9-C828-4C63-BDBA-3EFCD13365FD}" type="pres">
      <dgm:prSet presAssocID="{FB721795-9D8F-4991-84FB-DCB0D383EE77}" presName="spacer" presStyleCnt="0"/>
      <dgm:spPr/>
    </dgm:pt>
    <dgm:pt modelId="{6B22CD59-F3F4-4E65-9DD8-A5A1F24E3AA2}" type="pres">
      <dgm:prSet presAssocID="{331F34BE-E54A-4BB1-A22B-96BE89DFCBBF}" presName="parentText" presStyleLbl="node1" presStyleIdx="1" presStyleCnt="3">
        <dgm:presLayoutVars>
          <dgm:chMax val="0"/>
          <dgm:bulletEnabled val="1"/>
        </dgm:presLayoutVars>
      </dgm:prSet>
      <dgm:spPr/>
    </dgm:pt>
    <dgm:pt modelId="{EB45D47E-B968-45A6-9455-FD827282D418}" type="pres">
      <dgm:prSet presAssocID="{6FF06998-0405-4E49-9943-7D3638E5BA87}" presName="spacer" presStyleCnt="0"/>
      <dgm:spPr/>
    </dgm:pt>
    <dgm:pt modelId="{7869843D-5368-4B8C-9BA2-845940F85423}" type="pres">
      <dgm:prSet presAssocID="{51B38685-C0E0-4905-ABF2-F68B04C76F86}" presName="parentText" presStyleLbl="node1" presStyleIdx="2" presStyleCnt="3">
        <dgm:presLayoutVars>
          <dgm:chMax val="0"/>
          <dgm:bulletEnabled val="1"/>
        </dgm:presLayoutVars>
      </dgm:prSet>
      <dgm:spPr/>
    </dgm:pt>
  </dgm:ptLst>
  <dgm:cxnLst>
    <dgm:cxn modelId="{5533CE0F-8CAA-434D-A1E5-048146E1D133}" srcId="{E6F38D8F-FFA1-4894-A19D-98844E52E135}" destId="{6D6C6503-6CDB-44F8-9558-B71559EE79B9}" srcOrd="0" destOrd="0" parTransId="{E78CD8AC-8CC2-4225-8539-74C642DA7C11}" sibTransId="{FB721795-9D8F-4991-84FB-DCB0D383EE77}"/>
    <dgm:cxn modelId="{D4D8B316-34AE-4B52-8504-73C113F46355}" srcId="{E6F38D8F-FFA1-4894-A19D-98844E52E135}" destId="{51B38685-C0E0-4905-ABF2-F68B04C76F86}" srcOrd="2" destOrd="0" parTransId="{214637E9-4666-4EAC-BA4E-03C773E0F3FA}" sibTransId="{558BA999-A10E-4D26-94BC-1751DA61E475}"/>
    <dgm:cxn modelId="{C929A05C-63AD-4D5E-AE71-64AFF44B9C3E}" srcId="{E6F38D8F-FFA1-4894-A19D-98844E52E135}" destId="{331F34BE-E54A-4BB1-A22B-96BE89DFCBBF}" srcOrd="1" destOrd="0" parTransId="{FAD19466-5C85-4682-BEC0-58471CF644F0}" sibTransId="{6FF06998-0405-4E49-9943-7D3638E5BA87}"/>
    <dgm:cxn modelId="{8FEAFE71-D120-487F-874F-E62E0725C938}" type="presOf" srcId="{51B38685-C0E0-4905-ABF2-F68B04C76F86}" destId="{7869843D-5368-4B8C-9BA2-845940F85423}" srcOrd="0" destOrd="0" presId="urn:microsoft.com/office/officeart/2005/8/layout/vList2"/>
    <dgm:cxn modelId="{6557AD72-861C-46DD-83F2-BAB3B4A13663}" type="presOf" srcId="{6D6C6503-6CDB-44F8-9558-B71559EE79B9}" destId="{06F3E393-E775-46C5-9E8D-D84DD53CF5C8}" srcOrd="0" destOrd="0" presId="urn:microsoft.com/office/officeart/2005/8/layout/vList2"/>
    <dgm:cxn modelId="{F0065878-4AA5-439A-BB3A-B0526F371D33}" type="presOf" srcId="{331F34BE-E54A-4BB1-A22B-96BE89DFCBBF}" destId="{6B22CD59-F3F4-4E65-9DD8-A5A1F24E3AA2}" srcOrd="0" destOrd="0" presId="urn:microsoft.com/office/officeart/2005/8/layout/vList2"/>
    <dgm:cxn modelId="{62A975E1-2584-45E3-95BA-A8DBE8D4D3AD}" type="presOf" srcId="{E6F38D8F-FFA1-4894-A19D-98844E52E135}" destId="{1EAA55D7-B8E5-4146-8F42-7E9F569C0218}" srcOrd="0" destOrd="0" presId="urn:microsoft.com/office/officeart/2005/8/layout/vList2"/>
    <dgm:cxn modelId="{7F421188-EA8C-4A0C-B9F9-128EC2402E6E}" type="presParOf" srcId="{1EAA55D7-B8E5-4146-8F42-7E9F569C0218}" destId="{06F3E393-E775-46C5-9E8D-D84DD53CF5C8}" srcOrd="0" destOrd="0" presId="urn:microsoft.com/office/officeart/2005/8/layout/vList2"/>
    <dgm:cxn modelId="{DB158DE4-9C22-46CF-BCD6-8940CB8C8432}" type="presParOf" srcId="{1EAA55D7-B8E5-4146-8F42-7E9F569C0218}" destId="{6E836DC9-C828-4C63-BDBA-3EFCD13365FD}" srcOrd="1" destOrd="0" presId="urn:microsoft.com/office/officeart/2005/8/layout/vList2"/>
    <dgm:cxn modelId="{136F00FA-1621-4B22-8F86-88AE5C153DF1}" type="presParOf" srcId="{1EAA55D7-B8E5-4146-8F42-7E9F569C0218}" destId="{6B22CD59-F3F4-4E65-9DD8-A5A1F24E3AA2}" srcOrd="2" destOrd="0" presId="urn:microsoft.com/office/officeart/2005/8/layout/vList2"/>
    <dgm:cxn modelId="{78841ED2-A0DB-4C89-88EB-6BDB0C23E312}" type="presParOf" srcId="{1EAA55D7-B8E5-4146-8F42-7E9F569C0218}" destId="{EB45D47E-B968-45A6-9455-FD827282D418}" srcOrd="3" destOrd="0" presId="urn:microsoft.com/office/officeart/2005/8/layout/vList2"/>
    <dgm:cxn modelId="{A9CED678-3954-454B-9211-A72FE2D36DA6}" type="presParOf" srcId="{1EAA55D7-B8E5-4146-8F42-7E9F569C0218}" destId="{7869843D-5368-4B8C-9BA2-845940F8542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34DC80-C907-45F0-97D6-77BE8E2D5B27}"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n-US"/>
        </a:p>
      </dgm:t>
    </dgm:pt>
    <dgm:pt modelId="{48F64A6D-9B6A-4036-994D-B12A6D18822B}">
      <dgm:prSet phldrT="[Text]"/>
      <dgm:spPr/>
      <dgm:t>
        <a:bodyPr/>
        <a:lstStyle/>
        <a:p>
          <a:r>
            <a:rPr lang="en-US" dirty="0"/>
            <a:t>Lay out cloths the night before</a:t>
          </a:r>
        </a:p>
      </dgm:t>
    </dgm:pt>
    <dgm:pt modelId="{31231F98-BCDD-474F-BF91-67C4EA5E121A}" type="parTrans" cxnId="{7FFB82BC-1B38-419F-BCA3-54B3412783FC}">
      <dgm:prSet/>
      <dgm:spPr/>
      <dgm:t>
        <a:bodyPr/>
        <a:lstStyle/>
        <a:p>
          <a:endParaRPr lang="en-US"/>
        </a:p>
      </dgm:t>
    </dgm:pt>
    <dgm:pt modelId="{B6697B21-6555-4007-8FC9-28DF79BF3760}" type="sibTrans" cxnId="{7FFB82BC-1B38-419F-BCA3-54B3412783FC}">
      <dgm:prSet/>
      <dgm:spPr/>
      <dgm:t>
        <a:bodyPr/>
        <a:lstStyle/>
        <a:p>
          <a:endParaRPr lang="en-US"/>
        </a:p>
      </dgm:t>
    </dgm:pt>
    <dgm:pt modelId="{7CCF013D-E515-4D29-9B55-E7331BAC569B}">
      <dgm:prSet phldrT="[Text]"/>
      <dgm:spPr/>
      <dgm:t>
        <a:bodyPr/>
        <a:lstStyle/>
        <a:p>
          <a:r>
            <a:rPr lang="en-US" dirty="0"/>
            <a:t>Prepare your lunch</a:t>
          </a:r>
        </a:p>
      </dgm:t>
    </dgm:pt>
    <dgm:pt modelId="{11839A44-8DA7-46E1-B4FD-1ED6C41B8438}" type="parTrans" cxnId="{A86C8CC1-8039-4780-8EC5-0AB1526EF4D5}">
      <dgm:prSet/>
      <dgm:spPr/>
      <dgm:t>
        <a:bodyPr/>
        <a:lstStyle/>
        <a:p>
          <a:endParaRPr lang="en-US"/>
        </a:p>
      </dgm:t>
    </dgm:pt>
    <dgm:pt modelId="{3827E6F0-D06E-4CBD-83A1-1A245D0FE6AB}" type="sibTrans" cxnId="{A86C8CC1-8039-4780-8EC5-0AB1526EF4D5}">
      <dgm:prSet/>
      <dgm:spPr/>
      <dgm:t>
        <a:bodyPr/>
        <a:lstStyle/>
        <a:p>
          <a:endParaRPr lang="en-US"/>
        </a:p>
      </dgm:t>
    </dgm:pt>
    <dgm:pt modelId="{7CA3B832-3812-4E85-B3AE-3D283843B28C}">
      <dgm:prSet phldrT="[Text]"/>
      <dgm:spPr/>
      <dgm:t>
        <a:bodyPr/>
        <a:lstStyle/>
        <a:p>
          <a:r>
            <a:rPr lang="en-US" dirty="0"/>
            <a:t>Batch together activities</a:t>
          </a:r>
        </a:p>
      </dgm:t>
    </dgm:pt>
    <dgm:pt modelId="{FB6EFBDC-E6C0-4727-B897-90AA0BBE06C1}" type="parTrans" cxnId="{54D7C955-A355-4158-A2E3-763E24990E41}">
      <dgm:prSet/>
      <dgm:spPr/>
      <dgm:t>
        <a:bodyPr/>
        <a:lstStyle/>
        <a:p>
          <a:endParaRPr lang="en-US"/>
        </a:p>
      </dgm:t>
    </dgm:pt>
    <dgm:pt modelId="{B3B11D00-4F84-4F83-8837-CF1879DC4238}" type="sibTrans" cxnId="{54D7C955-A355-4158-A2E3-763E24990E41}">
      <dgm:prSet/>
      <dgm:spPr/>
      <dgm:t>
        <a:bodyPr/>
        <a:lstStyle/>
        <a:p>
          <a:endParaRPr lang="en-US"/>
        </a:p>
      </dgm:t>
    </dgm:pt>
    <dgm:pt modelId="{0328ECC1-02CB-4CD9-9399-3C9753C9F86C}" type="pres">
      <dgm:prSet presAssocID="{3E34DC80-C907-45F0-97D6-77BE8E2D5B27}" presName="Name0" presStyleCnt="0">
        <dgm:presLayoutVars>
          <dgm:dir/>
          <dgm:animLvl val="lvl"/>
          <dgm:resizeHandles/>
        </dgm:presLayoutVars>
      </dgm:prSet>
      <dgm:spPr/>
    </dgm:pt>
    <dgm:pt modelId="{EA4DE65B-57AD-4871-8D88-C2870E7AC462}" type="pres">
      <dgm:prSet presAssocID="{48F64A6D-9B6A-4036-994D-B12A6D18822B}" presName="linNode" presStyleCnt="0"/>
      <dgm:spPr/>
    </dgm:pt>
    <dgm:pt modelId="{A5C0675D-F5FA-4D9E-92A6-672A0DCDBFA4}" type="pres">
      <dgm:prSet presAssocID="{48F64A6D-9B6A-4036-994D-B12A6D18822B}" presName="parentShp" presStyleLbl="node1" presStyleIdx="0" presStyleCnt="3">
        <dgm:presLayoutVars>
          <dgm:bulletEnabled val="1"/>
        </dgm:presLayoutVars>
      </dgm:prSet>
      <dgm:spPr/>
    </dgm:pt>
    <dgm:pt modelId="{F996DE51-E952-467F-82DE-A8D50BA4EBCF}" type="pres">
      <dgm:prSet presAssocID="{48F64A6D-9B6A-4036-994D-B12A6D18822B}" presName="childShp" presStyleLbl="bgAccFollowNode1" presStyleIdx="0" presStyleCnt="3">
        <dgm:presLayoutVars>
          <dgm:bulletEnabled val="1"/>
        </dgm:presLayoutVars>
      </dgm:prSet>
      <dgm:spPr/>
    </dgm:pt>
    <dgm:pt modelId="{13BB9B5D-C785-48FA-8BF3-6B95ED67AB11}" type="pres">
      <dgm:prSet presAssocID="{B6697B21-6555-4007-8FC9-28DF79BF3760}" presName="spacing" presStyleCnt="0"/>
      <dgm:spPr/>
    </dgm:pt>
    <dgm:pt modelId="{340D38B7-1150-46EE-A9FE-F970E9E07131}" type="pres">
      <dgm:prSet presAssocID="{7CCF013D-E515-4D29-9B55-E7331BAC569B}" presName="linNode" presStyleCnt="0"/>
      <dgm:spPr/>
    </dgm:pt>
    <dgm:pt modelId="{B39E3489-FFB7-4A59-A216-C88918A346F6}" type="pres">
      <dgm:prSet presAssocID="{7CCF013D-E515-4D29-9B55-E7331BAC569B}" presName="parentShp" presStyleLbl="node1" presStyleIdx="1" presStyleCnt="3">
        <dgm:presLayoutVars>
          <dgm:bulletEnabled val="1"/>
        </dgm:presLayoutVars>
      </dgm:prSet>
      <dgm:spPr/>
    </dgm:pt>
    <dgm:pt modelId="{DEEA671B-0BB7-4982-8CE7-4C29DC45898A}" type="pres">
      <dgm:prSet presAssocID="{7CCF013D-E515-4D29-9B55-E7331BAC569B}" presName="childShp" presStyleLbl="bgAccFollowNode1" presStyleIdx="1" presStyleCnt="3">
        <dgm:presLayoutVars>
          <dgm:bulletEnabled val="1"/>
        </dgm:presLayoutVars>
      </dgm:prSet>
      <dgm:spPr/>
    </dgm:pt>
    <dgm:pt modelId="{74F6B118-96FC-47C9-B9F8-0084A1A8E573}" type="pres">
      <dgm:prSet presAssocID="{3827E6F0-D06E-4CBD-83A1-1A245D0FE6AB}" presName="spacing" presStyleCnt="0"/>
      <dgm:spPr/>
    </dgm:pt>
    <dgm:pt modelId="{1D7DE74E-8916-4C0F-9534-4EFFA7298406}" type="pres">
      <dgm:prSet presAssocID="{7CA3B832-3812-4E85-B3AE-3D283843B28C}" presName="linNode" presStyleCnt="0"/>
      <dgm:spPr/>
    </dgm:pt>
    <dgm:pt modelId="{4E5129F0-2C49-4CA0-BF25-6AF9EE400538}" type="pres">
      <dgm:prSet presAssocID="{7CA3B832-3812-4E85-B3AE-3D283843B28C}" presName="parentShp" presStyleLbl="node1" presStyleIdx="2" presStyleCnt="3">
        <dgm:presLayoutVars>
          <dgm:bulletEnabled val="1"/>
        </dgm:presLayoutVars>
      </dgm:prSet>
      <dgm:spPr/>
    </dgm:pt>
    <dgm:pt modelId="{D797D260-B25A-4295-B696-9344680644EB}" type="pres">
      <dgm:prSet presAssocID="{7CA3B832-3812-4E85-B3AE-3D283843B28C}" presName="childShp" presStyleLbl="bgAccFollowNode1" presStyleIdx="2" presStyleCnt="3">
        <dgm:presLayoutVars>
          <dgm:bulletEnabled val="1"/>
        </dgm:presLayoutVars>
      </dgm:prSet>
      <dgm:spPr/>
    </dgm:pt>
  </dgm:ptLst>
  <dgm:cxnLst>
    <dgm:cxn modelId="{886DDC1D-0970-4E82-9543-7BF56F9B8D6A}" type="presOf" srcId="{3E34DC80-C907-45F0-97D6-77BE8E2D5B27}" destId="{0328ECC1-02CB-4CD9-9399-3C9753C9F86C}" srcOrd="0" destOrd="0" presId="urn:microsoft.com/office/officeart/2005/8/layout/vList6"/>
    <dgm:cxn modelId="{4542103E-B056-4972-9B9F-79EB3706AD84}" type="presOf" srcId="{7CCF013D-E515-4D29-9B55-E7331BAC569B}" destId="{B39E3489-FFB7-4A59-A216-C88918A346F6}" srcOrd="0" destOrd="0" presId="urn:microsoft.com/office/officeart/2005/8/layout/vList6"/>
    <dgm:cxn modelId="{74B7C168-29AB-4F8F-9DA5-F60BA46B2BE8}" type="presOf" srcId="{48F64A6D-9B6A-4036-994D-B12A6D18822B}" destId="{A5C0675D-F5FA-4D9E-92A6-672A0DCDBFA4}" srcOrd="0" destOrd="0" presId="urn:microsoft.com/office/officeart/2005/8/layout/vList6"/>
    <dgm:cxn modelId="{54D7C955-A355-4158-A2E3-763E24990E41}" srcId="{3E34DC80-C907-45F0-97D6-77BE8E2D5B27}" destId="{7CA3B832-3812-4E85-B3AE-3D283843B28C}" srcOrd="2" destOrd="0" parTransId="{FB6EFBDC-E6C0-4727-B897-90AA0BBE06C1}" sibTransId="{B3B11D00-4F84-4F83-8837-CF1879DC4238}"/>
    <dgm:cxn modelId="{7FFB82BC-1B38-419F-BCA3-54B3412783FC}" srcId="{3E34DC80-C907-45F0-97D6-77BE8E2D5B27}" destId="{48F64A6D-9B6A-4036-994D-B12A6D18822B}" srcOrd="0" destOrd="0" parTransId="{31231F98-BCDD-474F-BF91-67C4EA5E121A}" sibTransId="{B6697B21-6555-4007-8FC9-28DF79BF3760}"/>
    <dgm:cxn modelId="{17D6C9BE-C2AE-4D10-B0C3-0FF5BE32EB2F}" type="presOf" srcId="{7CA3B832-3812-4E85-B3AE-3D283843B28C}" destId="{4E5129F0-2C49-4CA0-BF25-6AF9EE400538}" srcOrd="0" destOrd="0" presId="urn:microsoft.com/office/officeart/2005/8/layout/vList6"/>
    <dgm:cxn modelId="{A86C8CC1-8039-4780-8EC5-0AB1526EF4D5}" srcId="{3E34DC80-C907-45F0-97D6-77BE8E2D5B27}" destId="{7CCF013D-E515-4D29-9B55-E7331BAC569B}" srcOrd="1" destOrd="0" parTransId="{11839A44-8DA7-46E1-B4FD-1ED6C41B8438}" sibTransId="{3827E6F0-D06E-4CBD-83A1-1A245D0FE6AB}"/>
    <dgm:cxn modelId="{FB3192C4-CC8A-41C3-B517-84A3410144D3}" type="presParOf" srcId="{0328ECC1-02CB-4CD9-9399-3C9753C9F86C}" destId="{EA4DE65B-57AD-4871-8D88-C2870E7AC462}" srcOrd="0" destOrd="0" presId="urn:microsoft.com/office/officeart/2005/8/layout/vList6"/>
    <dgm:cxn modelId="{DBA6B54E-D446-42AB-BFEC-39B791538E2E}" type="presParOf" srcId="{EA4DE65B-57AD-4871-8D88-C2870E7AC462}" destId="{A5C0675D-F5FA-4D9E-92A6-672A0DCDBFA4}" srcOrd="0" destOrd="0" presId="urn:microsoft.com/office/officeart/2005/8/layout/vList6"/>
    <dgm:cxn modelId="{50FFCA7C-ACC3-4A93-921F-5EFE2563A491}" type="presParOf" srcId="{EA4DE65B-57AD-4871-8D88-C2870E7AC462}" destId="{F996DE51-E952-467F-82DE-A8D50BA4EBCF}" srcOrd="1" destOrd="0" presId="urn:microsoft.com/office/officeart/2005/8/layout/vList6"/>
    <dgm:cxn modelId="{2CA0BA53-545C-451A-BA79-5D715F46C5C3}" type="presParOf" srcId="{0328ECC1-02CB-4CD9-9399-3C9753C9F86C}" destId="{13BB9B5D-C785-48FA-8BF3-6B95ED67AB11}" srcOrd="1" destOrd="0" presId="urn:microsoft.com/office/officeart/2005/8/layout/vList6"/>
    <dgm:cxn modelId="{807FBED4-EBC1-4DD7-8048-0D7B08F53D23}" type="presParOf" srcId="{0328ECC1-02CB-4CD9-9399-3C9753C9F86C}" destId="{340D38B7-1150-46EE-A9FE-F970E9E07131}" srcOrd="2" destOrd="0" presId="urn:microsoft.com/office/officeart/2005/8/layout/vList6"/>
    <dgm:cxn modelId="{8BDD717C-7A56-47D4-B117-41AD816FBD65}" type="presParOf" srcId="{340D38B7-1150-46EE-A9FE-F970E9E07131}" destId="{B39E3489-FFB7-4A59-A216-C88918A346F6}" srcOrd="0" destOrd="0" presId="urn:microsoft.com/office/officeart/2005/8/layout/vList6"/>
    <dgm:cxn modelId="{6653D737-2ACA-401A-AAC2-1F9EB4D56967}" type="presParOf" srcId="{340D38B7-1150-46EE-A9FE-F970E9E07131}" destId="{DEEA671B-0BB7-4982-8CE7-4C29DC45898A}" srcOrd="1" destOrd="0" presId="urn:microsoft.com/office/officeart/2005/8/layout/vList6"/>
    <dgm:cxn modelId="{7447033B-1222-4ED7-BB43-06E6653018EA}" type="presParOf" srcId="{0328ECC1-02CB-4CD9-9399-3C9753C9F86C}" destId="{74F6B118-96FC-47C9-B9F8-0084A1A8E573}" srcOrd="3" destOrd="0" presId="urn:microsoft.com/office/officeart/2005/8/layout/vList6"/>
    <dgm:cxn modelId="{A3AA8F85-388D-4BDB-8798-C1DAA431F614}" type="presParOf" srcId="{0328ECC1-02CB-4CD9-9399-3C9753C9F86C}" destId="{1D7DE74E-8916-4C0F-9534-4EFFA7298406}" srcOrd="4" destOrd="0" presId="urn:microsoft.com/office/officeart/2005/8/layout/vList6"/>
    <dgm:cxn modelId="{7384BAA0-AC52-42B7-BD58-BA7E339A2C6A}" type="presParOf" srcId="{1D7DE74E-8916-4C0F-9534-4EFFA7298406}" destId="{4E5129F0-2C49-4CA0-BF25-6AF9EE400538}" srcOrd="0" destOrd="0" presId="urn:microsoft.com/office/officeart/2005/8/layout/vList6"/>
    <dgm:cxn modelId="{676093DB-1149-48C8-8C4D-A38AEC0D6C4E}" type="presParOf" srcId="{1D7DE74E-8916-4C0F-9534-4EFFA7298406}" destId="{D797D260-B25A-4295-B696-9344680644E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4709DDA-D207-4D31-BFC7-BA233C5820B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7321827-EE8E-4F55-A5EA-E144EB902C6D}">
      <dgm:prSet phldrT="[Text]" custT="1"/>
      <dgm:spPr/>
      <dgm:t>
        <a:bodyPr/>
        <a:lstStyle/>
        <a:p>
          <a:r>
            <a:rPr lang="en-US" sz="3200" dirty="0"/>
            <a:t>During a break read for ten minutes</a:t>
          </a:r>
        </a:p>
      </dgm:t>
    </dgm:pt>
    <dgm:pt modelId="{0AB75D39-1C94-4264-A9F9-C3308806B7C8}" type="parTrans" cxnId="{1D4B646E-4ECB-4C65-BCBA-AC224DDE062D}">
      <dgm:prSet/>
      <dgm:spPr/>
      <dgm:t>
        <a:bodyPr/>
        <a:lstStyle/>
        <a:p>
          <a:endParaRPr lang="en-US"/>
        </a:p>
      </dgm:t>
    </dgm:pt>
    <dgm:pt modelId="{A25BEC8B-CD19-47EC-8B6E-CA20715FA868}" type="sibTrans" cxnId="{1D4B646E-4ECB-4C65-BCBA-AC224DDE062D}">
      <dgm:prSet/>
      <dgm:spPr/>
      <dgm:t>
        <a:bodyPr/>
        <a:lstStyle/>
        <a:p>
          <a:endParaRPr lang="en-US"/>
        </a:p>
      </dgm:t>
    </dgm:pt>
    <dgm:pt modelId="{3BD8A682-E062-4D9F-AE88-7D1B8DB9097A}">
      <dgm:prSet phldrT="[Text]" custT="1"/>
      <dgm:spPr/>
      <dgm:t>
        <a:bodyPr/>
        <a:lstStyle/>
        <a:p>
          <a:r>
            <a:rPr lang="en-US" sz="3200" dirty="0"/>
            <a:t>Deep breathing and stretches</a:t>
          </a:r>
        </a:p>
      </dgm:t>
    </dgm:pt>
    <dgm:pt modelId="{A182F055-DFC0-4C17-B741-3B7B187D37D2}" type="parTrans" cxnId="{C7D1673D-C42C-4405-ACEB-34793409DCEC}">
      <dgm:prSet/>
      <dgm:spPr/>
      <dgm:t>
        <a:bodyPr/>
        <a:lstStyle/>
        <a:p>
          <a:endParaRPr lang="en-US"/>
        </a:p>
      </dgm:t>
    </dgm:pt>
    <dgm:pt modelId="{9616C269-8FB2-4016-89DB-00A575726CE2}" type="sibTrans" cxnId="{C7D1673D-C42C-4405-ACEB-34793409DCEC}">
      <dgm:prSet/>
      <dgm:spPr/>
      <dgm:t>
        <a:bodyPr/>
        <a:lstStyle/>
        <a:p>
          <a:endParaRPr lang="en-US"/>
        </a:p>
      </dgm:t>
    </dgm:pt>
    <dgm:pt modelId="{7DF5247B-73F0-4BBE-BD71-186AF63D5892}">
      <dgm:prSet phldrT="[Text]" custT="1"/>
      <dgm:spPr/>
      <dgm:t>
        <a:bodyPr/>
        <a:lstStyle/>
        <a:p>
          <a:r>
            <a:rPr lang="en-US" sz="3200" dirty="0"/>
            <a:t>Clean off a small area</a:t>
          </a:r>
        </a:p>
      </dgm:t>
    </dgm:pt>
    <dgm:pt modelId="{1EE895EF-BBEA-4941-94BD-4C790F5B6548}" type="parTrans" cxnId="{16B8506E-1197-4D18-BEF4-79EFF91D0CC2}">
      <dgm:prSet/>
      <dgm:spPr/>
      <dgm:t>
        <a:bodyPr/>
        <a:lstStyle/>
        <a:p>
          <a:endParaRPr lang="en-US"/>
        </a:p>
      </dgm:t>
    </dgm:pt>
    <dgm:pt modelId="{B80EE068-F78F-4008-B61B-476DC9F20CC3}" type="sibTrans" cxnId="{16B8506E-1197-4D18-BEF4-79EFF91D0CC2}">
      <dgm:prSet/>
      <dgm:spPr/>
      <dgm:t>
        <a:bodyPr/>
        <a:lstStyle/>
        <a:p>
          <a:endParaRPr lang="en-US"/>
        </a:p>
      </dgm:t>
    </dgm:pt>
    <dgm:pt modelId="{5A09CA9D-BC87-428D-9C5E-7AE2E1B3C83E}">
      <dgm:prSet phldrT="[Text]" custT="1"/>
      <dgm:spPr>
        <a:ln w="104775"/>
      </dgm:spPr>
      <dgm:t>
        <a:bodyPr/>
        <a:lstStyle/>
        <a:p>
          <a:r>
            <a:rPr lang="en-US" sz="3200" dirty="0"/>
            <a:t>Update your journal</a:t>
          </a:r>
        </a:p>
      </dgm:t>
    </dgm:pt>
    <dgm:pt modelId="{ABB95A03-1E2B-45B6-BA53-6B0E3877D4B4}" type="parTrans" cxnId="{5A9C84D8-26E7-43E7-8C50-40A06F632E7A}">
      <dgm:prSet/>
      <dgm:spPr/>
      <dgm:t>
        <a:bodyPr/>
        <a:lstStyle/>
        <a:p>
          <a:endParaRPr lang="en-US"/>
        </a:p>
      </dgm:t>
    </dgm:pt>
    <dgm:pt modelId="{57C7D751-8EA9-4C03-AC56-E362ECBE22EF}" type="sibTrans" cxnId="{5A9C84D8-26E7-43E7-8C50-40A06F632E7A}">
      <dgm:prSet/>
      <dgm:spPr/>
      <dgm:t>
        <a:bodyPr/>
        <a:lstStyle/>
        <a:p>
          <a:endParaRPr lang="en-US"/>
        </a:p>
      </dgm:t>
    </dgm:pt>
    <dgm:pt modelId="{53690F4A-7B92-4F7D-9D96-4033E0D221D2}">
      <dgm:prSet phldrT="[Text]" custT="1"/>
      <dgm:spPr/>
      <dgm:t>
        <a:bodyPr/>
        <a:lstStyle/>
        <a:p>
          <a:r>
            <a:rPr lang="en-US" sz="3200" dirty="0"/>
            <a:t>Set aside a lunch hour for personal errands</a:t>
          </a:r>
        </a:p>
      </dgm:t>
    </dgm:pt>
    <dgm:pt modelId="{BA0A8C8D-1F2C-41A8-9AC5-FEE180661C27}" type="parTrans" cxnId="{D5EBEEFA-F574-4B38-9D30-D92C3AFB0E7F}">
      <dgm:prSet/>
      <dgm:spPr/>
      <dgm:t>
        <a:bodyPr/>
        <a:lstStyle/>
        <a:p>
          <a:endParaRPr lang="en-US"/>
        </a:p>
      </dgm:t>
    </dgm:pt>
    <dgm:pt modelId="{52DC8159-9D39-4C68-8F75-7C3F692F1888}" type="sibTrans" cxnId="{D5EBEEFA-F574-4B38-9D30-D92C3AFB0E7F}">
      <dgm:prSet/>
      <dgm:spPr/>
      <dgm:t>
        <a:bodyPr/>
        <a:lstStyle/>
        <a:p>
          <a:endParaRPr lang="en-US"/>
        </a:p>
      </dgm:t>
    </dgm:pt>
    <dgm:pt modelId="{07B0D8AF-0769-4CB0-9405-D44DFF42BC8B}" type="pres">
      <dgm:prSet presAssocID="{14709DDA-D207-4D31-BFC7-BA233C5820BD}" presName="vert0" presStyleCnt="0">
        <dgm:presLayoutVars>
          <dgm:dir/>
          <dgm:animOne val="branch"/>
          <dgm:animLvl val="lvl"/>
        </dgm:presLayoutVars>
      </dgm:prSet>
      <dgm:spPr/>
    </dgm:pt>
    <dgm:pt modelId="{4E25D081-A2FA-4FF3-A496-37A13463F162}" type="pres">
      <dgm:prSet presAssocID="{57321827-EE8E-4F55-A5EA-E144EB902C6D}" presName="thickLine" presStyleLbl="alignNode1" presStyleIdx="0" presStyleCnt="5"/>
      <dgm:spPr>
        <a:ln w="50800">
          <a:solidFill>
            <a:schemeClr val="accent2"/>
          </a:solidFill>
        </a:ln>
      </dgm:spPr>
    </dgm:pt>
    <dgm:pt modelId="{1D13A341-5A57-4EA1-84A0-ADE3BF2C9A08}" type="pres">
      <dgm:prSet presAssocID="{57321827-EE8E-4F55-A5EA-E144EB902C6D}" presName="horz1" presStyleCnt="0"/>
      <dgm:spPr/>
    </dgm:pt>
    <dgm:pt modelId="{4A4C672B-86EE-4414-8DF6-5CA91020B990}" type="pres">
      <dgm:prSet presAssocID="{57321827-EE8E-4F55-A5EA-E144EB902C6D}" presName="tx1" presStyleLbl="revTx" presStyleIdx="0" presStyleCnt="5" custLinFactNeighborY="-61"/>
      <dgm:spPr/>
    </dgm:pt>
    <dgm:pt modelId="{B72C0B55-5B3D-4FE0-85F6-830890AAEB9E}" type="pres">
      <dgm:prSet presAssocID="{57321827-EE8E-4F55-A5EA-E144EB902C6D}" presName="vert1" presStyleCnt="0"/>
      <dgm:spPr/>
    </dgm:pt>
    <dgm:pt modelId="{054EE6AF-9BDF-4F85-B46E-15A8BBB0BFBA}" type="pres">
      <dgm:prSet presAssocID="{3BD8A682-E062-4D9F-AE88-7D1B8DB9097A}" presName="thickLine" presStyleLbl="alignNode1" presStyleIdx="1" presStyleCnt="5"/>
      <dgm:spPr>
        <a:ln w="50800">
          <a:solidFill>
            <a:schemeClr val="accent3"/>
          </a:solidFill>
        </a:ln>
      </dgm:spPr>
    </dgm:pt>
    <dgm:pt modelId="{94360BCC-6B79-4A28-AE13-DE26BEDE331D}" type="pres">
      <dgm:prSet presAssocID="{3BD8A682-E062-4D9F-AE88-7D1B8DB9097A}" presName="horz1" presStyleCnt="0"/>
      <dgm:spPr/>
    </dgm:pt>
    <dgm:pt modelId="{65318B7C-EC18-4E67-B6C2-E56F958EB506}" type="pres">
      <dgm:prSet presAssocID="{3BD8A682-E062-4D9F-AE88-7D1B8DB9097A}" presName="tx1" presStyleLbl="revTx" presStyleIdx="1" presStyleCnt="5" custLinFactNeighborY="-3263"/>
      <dgm:spPr/>
    </dgm:pt>
    <dgm:pt modelId="{046C4312-2A04-4585-AFFF-F3DA550138FE}" type="pres">
      <dgm:prSet presAssocID="{3BD8A682-E062-4D9F-AE88-7D1B8DB9097A}" presName="vert1" presStyleCnt="0"/>
      <dgm:spPr/>
    </dgm:pt>
    <dgm:pt modelId="{BE5790D5-4EBB-4828-B605-ECC8A49FE352}" type="pres">
      <dgm:prSet presAssocID="{7DF5247B-73F0-4BBE-BD71-186AF63D5892}" presName="thickLine" presStyleLbl="alignNode1" presStyleIdx="2" presStyleCnt="5"/>
      <dgm:spPr>
        <a:ln w="50800">
          <a:solidFill>
            <a:schemeClr val="accent4"/>
          </a:solidFill>
        </a:ln>
      </dgm:spPr>
    </dgm:pt>
    <dgm:pt modelId="{3314CCC4-9727-4112-A53E-015435D34505}" type="pres">
      <dgm:prSet presAssocID="{7DF5247B-73F0-4BBE-BD71-186AF63D5892}" presName="horz1" presStyleCnt="0"/>
      <dgm:spPr/>
    </dgm:pt>
    <dgm:pt modelId="{C5CEA2A3-66A3-4251-ACA0-0F4BAB221F79}" type="pres">
      <dgm:prSet presAssocID="{7DF5247B-73F0-4BBE-BD71-186AF63D5892}" presName="tx1" presStyleLbl="revTx" presStyleIdx="2" presStyleCnt="5" custLinFactNeighborY="-1601"/>
      <dgm:spPr/>
    </dgm:pt>
    <dgm:pt modelId="{575D9012-88E4-4FBC-A38B-835355DA4B7D}" type="pres">
      <dgm:prSet presAssocID="{7DF5247B-73F0-4BBE-BD71-186AF63D5892}" presName="vert1" presStyleCnt="0"/>
      <dgm:spPr/>
    </dgm:pt>
    <dgm:pt modelId="{1E409E8F-48BA-4839-95BF-7176D6B380F3}" type="pres">
      <dgm:prSet presAssocID="{5A09CA9D-BC87-428D-9C5E-7AE2E1B3C83E}" presName="thickLine" presStyleLbl="alignNode1" presStyleIdx="3" presStyleCnt="5"/>
      <dgm:spPr>
        <a:ln w="50800">
          <a:solidFill>
            <a:schemeClr val="accent5"/>
          </a:solidFill>
        </a:ln>
      </dgm:spPr>
    </dgm:pt>
    <dgm:pt modelId="{19899501-F368-4931-ABD5-6323BAA56660}" type="pres">
      <dgm:prSet presAssocID="{5A09CA9D-BC87-428D-9C5E-7AE2E1B3C83E}" presName="horz1" presStyleCnt="0"/>
      <dgm:spPr/>
    </dgm:pt>
    <dgm:pt modelId="{F3C765CD-F240-4084-87DB-C8A7C3688956}" type="pres">
      <dgm:prSet presAssocID="{5A09CA9D-BC87-428D-9C5E-7AE2E1B3C83E}" presName="tx1" presStyleLbl="revTx" presStyleIdx="3" presStyleCnt="5" custLinFactNeighborY="-1601"/>
      <dgm:spPr/>
    </dgm:pt>
    <dgm:pt modelId="{DB765A4B-6226-42CC-975D-DC837B2A069E}" type="pres">
      <dgm:prSet presAssocID="{5A09CA9D-BC87-428D-9C5E-7AE2E1B3C83E}" presName="vert1" presStyleCnt="0"/>
      <dgm:spPr/>
    </dgm:pt>
    <dgm:pt modelId="{3A317718-5B83-46D2-B52A-9C2E54694771}" type="pres">
      <dgm:prSet presAssocID="{53690F4A-7B92-4F7D-9D96-4033E0D221D2}" presName="thickLine" presStyleLbl="alignNode1" presStyleIdx="4" presStyleCnt="5"/>
      <dgm:spPr>
        <a:ln w="50800">
          <a:solidFill>
            <a:schemeClr val="accent6"/>
          </a:solidFill>
        </a:ln>
      </dgm:spPr>
    </dgm:pt>
    <dgm:pt modelId="{AEFE6A71-9AB4-4FFA-9F5B-0431C6E5E305}" type="pres">
      <dgm:prSet presAssocID="{53690F4A-7B92-4F7D-9D96-4033E0D221D2}" presName="horz1" presStyleCnt="0"/>
      <dgm:spPr/>
    </dgm:pt>
    <dgm:pt modelId="{FC10F221-BBAA-4908-BF36-77C76841C5D7}" type="pres">
      <dgm:prSet presAssocID="{53690F4A-7B92-4F7D-9D96-4033E0D221D2}" presName="tx1" presStyleLbl="revTx" presStyleIdx="4" presStyleCnt="5" custLinFactNeighborY="61"/>
      <dgm:spPr/>
    </dgm:pt>
    <dgm:pt modelId="{D7BBC329-602D-4491-A9CF-7C2BC3CD0C93}" type="pres">
      <dgm:prSet presAssocID="{53690F4A-7B92-4F7D-9D96-4033E0D221D2}" presName="vert1" presStyleCnt="0"/>
      <dgm:spPr/>
    </dgm:pt>
  </dgm:ptLst>
  <dgm:cxnLst>
    <dgm:cxn modelId="{6804FB0D-24E0-459F-8C2C-BC8A4445977B}" type="presOf" srcId="{7DF5247B-73F0-4BBE-BD71-186AF63D5892}" destId="{C5CEA2A3-66A3-4251-ACA0-0F4BAB221F79}" srcOrd="0" destOrd="0" presId="urn:microsoft.com/office/officeart/2008/layout/LinedList"/>
    <dgm:cxn modelId="{C7D1673D-C42C-4405-ACEB-34793409DCEC}" srcId="{14709DDA-D207-4D31-BFC7-BA233C5820BD}" destId="{3BD8A682-E062-4D9F-AE88-7D1B8DB9097A}" srcOrd="1" destOrd="0" parTransId="{A182F055-DFC0-4C17-B741-3B7B187D37D2}" sibTransId="{9616C269-8FB2-4016-89DB-00A575726CE2}"/>
    <dgm:cxn modelId="{1D4B646E-4ECB-4C65-BCBA-AC224DDE062D}" srcId="{14709DDA-D207-4D31-BFC7-BA233C5820BD}" destId="{57321827-EE8E-4F55-A5EA-E144EB902C6D}" srcOrd="0" destOrd="0" parTransId="{0AB75D39-1C94-4264-A9F9-C3308806B7C8}" sibTransId="{A25BEC8B-CD19-47EC-8B6E-CA20715FA868}"/>
    <dgm:cxn modelId="{16B8506E-1197-4D18-BEF4-79EFF91D0CC2}" srcId="{14709DDA-D207-4D31-BFC7-BA233C5820BD}" destId="{7DF5247B-73F0-4BBE-BD71-186AF63D5892}" srcOrd="2" destOrd="0" parTransId="{1EE895EF-BBEA-4941-94BD-4C790F5B6548}" sibTransId="{B80EE068-F78F-4008-B61B-476DC9F20CC3}"/>
    <dgm:cxn modelId="{DAFDF574-1183-48B1-B9D5-459AEAE5E8DC}" type="presOf" srcId="{5A09CA9D-BC87-428D-9C5E-7AE2E1B3C83E}" destId="{F3C765CD-F240-4084-87DB-C8A7C3688956}" srcOrd="0" destOrd="0" presId="urn:microsoft.com/office/officeart/2008/layout/LinedList"/>
    <dgm:cxn modelId="{34DC2982-EB26-42F5-8AC4-61D2A2F3ACA2}" type="presOf" srcId="{14709DDA-D207-4D31-BFC7-BA233C5820BD}" destId="{07B0D8AF-0769-4CB0-9405-D44DFF42BC8B}" srcOrd="0" destOrd="0" presId="urn:microsoft.com/office/officeart/2008/layout/LinedList"/>
    <dgm:cxn modelId="{C81D8B86-2E0A-4D76-A5B8-F8D94958F59E}" type="presOf" srcId="{57321827-EE8E-4F55-A5EA-E144EB902C6D}" destId="{4A4C672B-86EE-4414-8DF6-5CA91020B990}" srcOrd="0" destOrd="0" presId="urn:microsoft.com/office/officeart/2008/layout/LinedList"/>
    <dgm:cxn modelId="{7AC06D8E-A150-4CA6-84A9-53A09CB3DE2A}" type="presOf" srcId="{53690F4A-7B92-4F7D-9D96-4033E0D221D2}" destId="{FC10F221-BBAA-4908-BF36-77C76841C5D7}" srcOrd="0" destOrd="0" presId="urn:microsoft.com/office/officeart/2008/layout/LinedList"/>
    <dgm:cxn modelId="{2234BA91-4E24-48A5-9BE9-14E5AAD485D4}" type="presOf" srcId="{3BD8A682-E062-4D9F-AE88-7D1B8DB9097A}" destId="{65318B7C-EC18-4E67-B6C2-E56F958EB506}" srcOrd="0" destOrd="0" presId="urn:microsoft.com/office/officeart/2008/layout/LinedList"/>
    <dgm:cxn modelId="{5A9C84D8-26E7-43E7-8C50-40A06F632E7A}" srcId="{14709DDA-D207-4D31-BFC7-BA233C5820BD}" destId="{5A09CA9D-BC87-428D-9C5E-7AE2E1B3C83E}" srcOrd="3" destOrd="0" parTransId="{ABB95A03-1E2B-45B6-BA53-6B0E3877D4B4}" sibTransId="{57C7D751-8EA9-4C03-AC56-E362ECBE22EF}"/>
    <dgm:cxn modelId="{D5EBEEFA-F574-4B38-9D30-D92C3AFB0E7F}" srcId="{14709DDA-D207-4D31-BFC7-BA233C5820BD}" destId="{53690F4A-7B92-4F7D-9D96-4033E0D221D2}" srcOrd="4" destOrd="0" parTransId="{BA0A8C8D-1F2C-41A8-9AC5-FEE180661C27}" sibTransId="{52DC8159-9D39-4C68-8F75-7C3F692F1888}"/>
    <dgm:cxn modelId="{7616A29F-0104-49FB-8890-B9E8D19C3AE4}" type="presParOf" srcId="{07B0D8AF-0769-4CB0-9405-D44DFF42BC8B}" destId="{4E25D081-A2FA-4FF3-A496-37A13463F162}" srcOrd="0" destOrd="0" presId="urn:microsoft.com/office/officeart/2008/layout/LinedList"/>
    <dgm:cxn modelId="{D696CC4B-7F34-4456-92E6-563A5F44E778}" type="presParOf" srcId="{07B0D8AF-0769-4CB0-9405-D44DFF42BC8B}" destId="{1D13A341-5A57-4EA1-84A0-ADE3BF2C9A08}" srcOrd="1" destOrd="0" presId="urn:microsoft.com/office/officeart/2008/layout/LinedList"/>
    <dgm:cxn modelId="{D9884BBA-826C-4AE4-AE6B-5CE15B01651A}" type="presParOf" srcId="{1D13A341-5A57-4EA1-84A0-ADE3BF2C9A08}" destId="{4A4C672B-86EE-4414-8DF6-5CA91020B990}" srcOrd="0" destOrd="0" presId="urn:microsoft.com/office/officeart/2008/layout/LinedList"/>
    <dgm:cxn modelId="{6AD32812-7DBE-4445-8C7A-3A68404094C0}" type="presParOf" srcId="{1D13A341-5A57-4EA1-84A0-ADE3BF2C9A08}" destId="{B72C0B55-5B3D-4FE0-85F6-830890AAEB9E}" srcOrd="1" destOrd="0" presId="urn:microsoft.com/office/officeart/2008/layout/LinedList"/>
    <dgm:cxn modelId="{B042C7DD-514A-44E2-A679-8E036F106971}" type="presParOf" srcId="{07B0D8AF-0769-4CB0-9405-D44DFF42BC8B}" destId="{054EE6AF-9BDF-4F85-B46E-15A8BBB0BFBA}" srcOrd="2" destOrd="0" presId="urn:microsoft.com/office/officeart/2008/layout/LinedList"/>
    <dgm:cxn modelId="{9C363CC2-DBA5-45EF-8F62-5B1FCE616E31}" type="presParOf" srcId="{07B0D8AF-0769-4CB0-9405-D44DFF42BC8B}" destId="{94360BCC-6B79-4A28-AE13-DE26BEDE331D}" srcOrd="3" destOrd="0" presId="urn:microsoft.com/office/officeart/2008/layout/LinedList"/>
    <dgm:cxn modelId="{F5248FBD-997F-4BC8-A2CF-2ADFE6B061E6}" type="presParOf" srcId="{94360BCC-6B79-4A28-AE13-DE26BEDE331D}" destId="{65318B7C-EC18-4E67-B6C2-E56F958EB506}" srcOrd="0" destOrd="0" presId="urn:microsoft.com/office/officeart/2008/layout/LinedList"/>
    <dgm:cxn modelId="{AAB10052-D157-4AC5-A775-45155A5CE6CC}" type="presParOf" srcId="{94360BCC-6B79-4A28-AE13-DE26BEDE331D}" destId="{046C4312-2A04-4585-AFFF-F3DA550138FE}" srcOrd="1" destOrd="0" presId="urn:microsoft.com/office/officeart/2008/layout/LinedList"/>
    <dgm:cxn modelId="{563E7EB8-B903-4439-812D-96ACDE08A4A6}" type="presParOf" srcId="{07B0D8AF-0769-4CB0-9405-D44DFF42BC8B}" destId="{BE5790D5-4EBB-4828-B605-ECC8A49FE352}" srcOrd="4" destOrd="0" presId="urn:microsoft.com/office/officeart/2008/layout/LinedList"/>
    <dgm:cxn modelId="{9614256B-C05D-4BC0-9747-738DBB65D421}" type="presParOf" srcId="{07B0D8AF-0769-4CB0-9405-D44DFF42BC8B}" destId="{3314CCC4-9727-4112-A53E-015435D34505}" srcOrd="5" destOrd="0" presId="urn:microsoft.com/office/officeart/2008/layout/LinedList"/>
    <dgm:cxn modelId="{08557420-EECC-46AD-B244-3B46D9AECEED}" type="presParOf" srcId="{3314CCC4-9727-4112-A53E-015435D34505}" destId="{C5CEA2A3-66A3-4251-ACA0-0F4BAB221F79}" srcOrd="0" destOrd="0" presId="urn:microsoft.com/office/officeart/2008/layout/LinedList"/>
    <dgm:cxn modelId="{3DDCD909-E29A-48B0-BD4D-4346100B7C0B}" type="presParOf" srcId="{3314CCC4-9727-4112-A53E-015435D34505}" destId="{575D9012-88E4-4FBC-A38B-835355DA4B7D}" srcOrd="1" destOrd="0" presId="urn:microsoft.com/office/officeart/2008/layout/LinedList"/>
    <dgm:cxn modelId="{065BDB10-F812-4A8E-A918-D7110FB4C7C5}" type="presParOf" srcId="{07B0D8AF-0769-4CB0-9405-D44DFF42BC8B}" destId="{1E409E8F-48BA-4839-95BF-7176D6B380F3}" srcOrd="6" destOrd="0" presId="urn:microsoft.com/office/officeart/2008/layout/LinedList"/>
    <dgm:cxn modelId="{B70B6CF8-1559-45BA-B939-830A1214BC65}" type="presParOf" srcId="{07B0D8AF-0769-4CB0-9405-D44DFF42BC8B}" destId="{19899501-F368-4931-ABD5-6323BAA56660}" srcOrd="7" destOrd="0" presId="urn:microsoft.com/office/officeart/2008/layout/LinedList"/>
    <dgm:cxn modelId="{BBFEA4BC-1B69-414C-A2A0-297B982214C6}" type="presParOf" srcId="{19899501-F368-4931-ABD5-6323BAA56660}" destId="{F3C765CD-F240-4084-87DB-C8A7C3688956}" srcOrd="0" destOrd="0" presId="urn:microsoft.com/office/officeart/2008/layout/LinedList"/>
    <dgm:cxn modelId="{9E5BA17D-03A8-4C6A-B217-25F8B20D79D9}" type="presParOf" srcId="{19899501-F368-4931-ABD5-6323BAA56660}" destId="{DB765A4B-6226-42CC-975D-DC837B2A069E}" srcOrd="1" destOrd="0" presId="urn:microsoft.com/office/officeart/2008/layout/LinedList"/>
    <dgm:cxn modelId="{83838296-8190-4979-A438-FB56C2BAA18F}" type="presParOf" srcId="{07B0D8AF-0769-4CB0-9405-D44DFF42BC8B}" destId="{3A317718-5B83-46D2-B52A-9C2E54694771}" srcOrd="8" destOrd="0" presId="urn:microsoft.com/office/officeart/2008/layout/LinedList"/>
    <dgm:cxn modelId="{640F9390-830B-4A9E-9984-EB179D0D4B65}" type="presParOf" srcId="{07B0D8AF-0769-4CB0-9405-D44DFF42BC8B}" destId="{AEFE6A71-9AB4-4FFA-9F5B-0431C6E5E305}" srcOrd="9" destOrd="0" presId="urn:microsoft.com/office/officeart/2008/layout/LinedList"/>
    <dgm:cxn modelId="{FAB6004D-3AFF-4269-BCD1-6A5AF2B4FA38}" type="presParOf" srcId="{AEFE6A71-9AB4-4FFA-9F5B-0431C6E5E305}" destId="{FC10F221-BBAA-4908-BF36-77C76841C5D7}" srcOrd="0" destOrd="0" presId="urn:microsoft.com/office/officeart/2008/layout/LinedList"/>
    <dgm:cxn modelId="{2E066E88-5724-48D2-A737-405B0F6F58BD}" type="presParOf" srcId="{AEFE6A71-9AB4-4FFA-9F5B-0431C6E5E305}" destId="{D7BBC329-602D-4491-A9CF-7C2BC3CD0C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C8B0335-7E14-4463-878A-620A069F7911}" type="doc">
      <dgm:prSet loTypeId="urn:microsoft.com/office/officeart/2005/8/layout/arrow5" loCatId="process" qsTypeId="urn:microsoft.com/office/officeart/2005/8/quickstyle/3d1" qsCatId="3D" csTypeId="urn:microsoft.com/office/officeart/2005/8/colors/colorful3" csCatId="colorful" phldr="1"/>
      <dgm:spPr/>
      <dgm:t>
        <a:bodyPr/>
        <a:lstStyle/>
        <a:p>
          <a:endParaRPr lang="en-US"/>
        </a:p>
      </dgm:t>
    </dgm:pt>
    <dgm:pt modelId="{38807245-6604-4D03-B429-203EDEBE1FF4}">
      <dgm:prSet phldrT="[Text]"/>
      <dgm:spPr/>
      <dgm:t>
        <a:bodyPr/>
        <a:lstStyle/>
        <a:p>
          <a:r>
            <a:rPr lang="en-US" dirty="0"/>
            <a:t>Participants</a:t>
          </a:r>
        </a:p>
      </dgm:t>
    </dgm:pt>
    <dgm:pt modelId="{57862879-7B89-4D7D-ACDE-522350C3F900}" type="parTrans" cxnId="{26CCBCEF-65F5-4C35-B7EE-13E70CE1BC49}">
      <dgm:prSet/>
      <dgm:spPr/>
      <dgm:t>
        <a:bodyPr/>
        <a:lstStyle/>
        <a:p>
          <a:endParaRPr lang="en-US"/>
        </a:p>
      </dgm:t>
    </dgm:pt>
    <dgm:pt modelId="{7BFD80C2-CAD0-42ED-9612-C06625EDD7B2}" type="sibTrans" cxnId="{26CCBCEF-65F5-4C35-B7EE-13E70CE1BC49}">
      <dgm:prSet/>
      <dgm:spPr/>
      <dgm:t>
        <a:bodyPr/>
        <a:lstStyle/>
        <a:p>
          <a:endParaRPr lang="en-US"/>
        </a:p>
      </dgm:t>
    </dgm:pt>
    <dgm:pt modelId="{23FCA002-2092-4C81-8205-FA57D7EC0919}">
      <dgm:prSet phldrT="[Text]"/>
      <dgm:spPr/>
      <dgm:t>
        <a:bodyPr/>
        <a:lstStyle/>
        <a:p>
          <a:r>
            <a:rPr lang="en-US" dirty="0"/>
            <a:t>Observers</a:t>
          </a:r>
        </a:p>
      </dgm:t>
    </dgm:pt>
    <dgm:pt modelId="{3743F771-BE29-494B-AC3E-933DC197A3F9}" type="parTrans" cxnId="{7587BF72-9770-4D02-A627-0F5E8CB170A0}">
      <dgm:prSet/>
      <dgm:spPr/>
      <dgm:t>
        <a:bodyPr/>
        <a:lstStyle/>
        <a:p>
          <a:endParaRPr lang="en-US"/>
        </a:p>
      </dgm:t>
    </dgm:pt>
    <dgm:pt modelId="{1AC2B508-FECD-4188-AA9A-9E73D131BE3F}" type="sibTrans" cxnId="{7587BF72-9770-4D02-A627-0F5E8CB170A0}">
      <dgm:prSet/>
      <dgm:spPr/>
      <dgm:t>
        <a:bodyPr/>
        <a:lstStyle/>
        <a:p>
          <a:endParaRPr lang="en-US"/>
        </a:p>
      </dgm:t>
    </dgm:pt>
    <dgm:pt modelId="{C3D2046C-8978-48FC-B22D-4657A362049B}" type="pres">
      <dgm:prSet presAssocID="{9C8B0335-7E14-4463-878A-620A069F7911}" presName="diagram" presStyleCnt="0">
        <dgm:presLayoutVars>
          <dgm:dir/>
          <dgm:resizeHandles val="exact"/>
        </dgm:presLayoutVars>
      </dgm:prSet>
      <dgm:spPr/>
    </dgm:pt>
    <dgm:pt modelId="{ED23AB19-573E-4FBB-A0E3-2843949680CF}" type="pres">
      <dgm:prSet presAssocID="{38807245-6604-4D03-B429-203EDEBE1FF4}" presName="arrow" presStyleLbl="node1" presStyleIdx="0" presStyleCnt="2">
        <dgm:presLayoutVars>
          <dgm:bulletEnabled val="1"/>
        </dgm:presLayoutVars>
      </dgm:prSet>
      <dgm:spPr/>
    </dgm:pt>
    <dgm:pt modelId="{1E754B2B-6537-474D-A2D9-D77D405015AA}" type="pres">
      <dgm:prSet presAssocID="{23FCA002-2092-4C81-8205-FA57D7EC0919}" presName="arrow" presStyleLbl="node1" presStyleIdx="1" presStyleCnt="2">
        <dgm:presLayoutVars>
          <dgm:bulletEnabled val="1"/>
        </dgm:presLayoutVars>
      </dgm:prSet>
      <dgm:spPr/>
    </dgm:pt>
  </dgm:ptLst>
  <dgm:cxnLst>
    <dgm:cxn modelId="{7587BF72-9770-4D02-A627-0F5E8CB170A0}" srcId="{9C8B0335-7E14-4463-878A-620A069F7911}" destId="{23FCA002-2092-4C81-8205-FA57D7EC0919}" srcOrd="1" destOrd="0" parTransId="{3743F771-BE29-494B-AC3E-933DC197A3F9}" sibTransId="{1AC2B508-FECD-4188-AA9A-9E73D131BE3F}"/>
    <dgm:cxn modelId="{1F87DB9C-5225-490D-9A52-0683CB599824}" type="presOf" srcId="{38807245-6604-4D03-B429-203EDEBE1FF4}" destId="{ED23AB19-573E-4FBB-A0E3-2843949680CF}" srcOrd="0" destOrd="0" presId="urn:microsoft.com/office/officeart/2005/8/layout/arrow5"/>
    <dgm:cxn modelId="{F1B17FA7-853B-4D01-B23F-35368151DDC6}" type="presOf" srcId="{23FCA002-2092-4C81-8205-FA57D7EC0919}" destId="{1E754B2B-6537-474D-A2D9-D77D405015AA}" srcOrd="0" destOrd="0" presId="urn:microsoft.com/office/officeart/2005/8/layout/arrow5"/>
    <dgm:cxn modelId="{8AF468B5-A204-434D-8507-53106A9AC66E}" type="presOf" srcId="{9C8B0335-7E14-4463-878A-620A069F7911}" destId="{C3D2046C-8978-48FC-B22D-4657A362049B}" srcOrd="0" destOrd="0" presId="urn:microsoft.com/office/officeart/2005/8/layout/arrow5"/>
    <dgm:cxn modelId="{26CCBCEF-65F5-4C35-B7EE-13E70CE1BC49}" srcId="{9C8B0335-7E14-4463-878A-620A069F7911}" destId="{38807245-6604-4D03-B429-203EDEBE1FF4}" srcOrd="0" destOrd="0" parTransId="{57862879-7B89-4D7D-ACDE-522350C3F900}" sibTransId="{7BFD80C2-CAD0-42ED-9612-C06625EDD7B2}"/>
    <dgm:cxn modelId="{1FF5572E-96C1-4800-9368-F7486DFD08D8}" type="presParOf" srcId="{C3D2046C-8978-48FC-B22D-4657A362049B}" destId="{ED23AB19-573E-4FBB-A0E3-2843949680CF}" srcOrd="0" destOrd="0" presId="urn:microsoft.com/office/officeart/2005/8/layout/arrow5"/>
    <dgm:cxn modelId="{A264A57F-689E-4046-8B32-54E082D7AA7E}" type="presParOf" srcId="{C3D2046C-8978-48FC-B22D-4657A362049B}" destId="{1E754B2B-6537-474D-A2D9-D77D405015A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BB5A7-CE5F-4026-BB1E-3EDC076BF3E2}"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B224E8B7-D1B7-474E-A51C-B5DD5EFC8B75}">
      <dgm:prSet phldrT="[Text]"/>
      <dgm:spPr/>
      <dgm:t>
        <a:bodyPr/>
        <a:lstStyle/>
        <a:p>
          <a:r>
            <a:rPr lang="en-US" dirty="0"/>
            <a:t>What are your biggest time wasters?</a:t>
          </a:r>
        </a:p>
      </dgm:t>
    </dgm:pt>
    <dgm:pt modelId="{440B145F-1181-490B-9482-7DEB2E4C713A}" type="parTrans" cxnId="{3FF3F09E-794B-4470-A500-DDE983866655}">
      <dgm:prSet/>
      <dgm:spPr/>
      <dgm:t>
        <a:bodyPr/>
        <a:lstStyle/>
        <a:p>
          <a:endParaRPr lang="en-US"/>
        </a:p>
      </dgm:t>
    </dgm:pt>
    <dgm:pt modelId="{D7231537-33EC-4BBB-865F-4BB6F83218ED}" type="sibTrans" cxnId="{3FF3F09E-794B-4470-A500-DDE983866655}">
      <dgm:prSet/>
      <dgm:spPr/>
      <dgm:t>
        <a:bodyPr/>
        <a:lstStyle/>
        <a:p>
          <a:endParaRPr lang="en-US"/>
        </a:p>
      </dgm:t>
    </dgm:pt>
    <dgm:pt modelId="{45E0CC36-FC27-4146-BB4D-6332FE90FE45}">
      <dgm:prSet phldrT="[Text]"/>
      <dgm:spPr/>
      <dgm:t>
        <a:bodyPr/>
        <a:lstStyle/>
        <a:p>
          <a:r>
            <a:rPr lang="en-US" dirty="0"/>
            <a:t>What are you currently doing to manage your time?</a:t>
          </a:r>
        </a:p>
      </dgm:t>
    </dgm:pt>
    <dgm:pt modelId="{921397B8-3BF6-48B3-BE47-B9812DF8974D}" type="parTrans" cxnId="{9882986E-A745-4C98-9590-DC44C000D8EC}">
      <dgm:prSet/>
      <dgm:spPr/>
      <dgm:t>
        <a:bodyPr/>
        <a:lstStyle/>
        <a:p>
          <a:endParaRPr lang="en-US"/>
        </a:p>
      </dgm:t>
    </dgm:pt>
    <dgm:pt modelId="{DCEA2AED-0A70-482E-824F-2A19C732D8AB}" type="sibTrans" cxnId="{9882986E-A745-4C98-9590-DC44C000D8EC}">
      <dgm:prSet/>
      <dgm:spPr/>
      <dgm:t>
        <a:bodyPr/>
        <a:lstStyle/>
        <a:p>
          <a:endParaRPr lang="en-US"/>
        </a:p>
      </dgm:t>
    </dgm:pt>
    <dgm:pt modelId="{6E79AF8C-7908-4963-ADC2-D2EDAAC5E6EB}">
      <dgm:prSet phldrT="[Text]"/>
      <dgm:spPr/>
      <dgm:t>
        <a:bodyPr/>
        <a:lstStyle/>
        <a:p>
          <a:r>
            <a:rPr lang="en-US" dirty="0"/>
            <a:t>What could you be doing better?</a:t>
          </a:r>
        </a:p>
      </dgm:t>
    </dgm:pt>
    <dgm:pt modelId="{6AAB4FBF-5044-4474-BCA8-E82433804980}" type="parTrans" cxnId="{29F66CFB-E637-42C0-99D0-78290FA06D9E}">
      <dgm:prSet/>
      <dgm:spPr/>
      <dgm:t>
        <a:bodyPr/>
        <a:lstStyle/>
        <a:p>
          <a:endParaRPr lang="en-US"/>
        </a:p>
      </dgm:t>
    </dgm:pt>
    <dgm:pt modelId="{DDA26BE6-86A2-4501-8C03-8DB418B98E97}" type="sibTrans" cxnId="{29F66CFB-E637-42C0-99D0-78290FA06D9E}">
      <dgm:prSet/>
      <dgm:spPr/>
      <dgm:t>
        <a:bodyPr/>
        <a:lstStyle/>
        <a:p>
          <a:endParaRPr lang="en-US"/>
        </a:p>
      </dgm:t>
    </dgm:pt>
    <dgm:pt modelId="{6D3DB8E8-6A40-43A1-A53D-9BDF0120C42C}">
      <dgm:prSet phldrT="[Text]"/>
      <dgm:spPr/>
      <dgm:t>
        <a:bodyPr/>
        <a:lstStyle/>
        <a:p>
          <a:r>
            <a:rPr lang="en-US" dirty="0"/>
            <a:t>If you came away from this workshop with only one thing, what would that be?</a:t>
          </a:r>
        </a:p>
      </dgm:t>
    </dgm:pt>
    <dgm:pt modelId="{AAE97B73-D1F5-4768-BCA5-D000BA164C5F}" type="parTrans" cxnId="{98B63D70-AA43-4031-ABCB-687DE2198AD3}">
      <dgm:prSet/>
      <dgm:spPr/>
      <dgm:t>
        <a:bodyPr/>
        <a:lstStyle/>
        <a:p>
          <a:endParaRPr lang="en-US"/>
        </a:p>
      </dgm:t>
    </dgm:pt>
    <dgm:pt modelId="{7F453C32-B38B-4E14-A384-297962028CFF}" type="sibTrans" cxnId="{98B63D70-AA43-4031-ABCB-687DE2198AD3}">
      <dgm:prSet/>
      <dgm:spPr/>
      <dgm:t>
        <a:bodyPr/>
        <a:lstStyle/>
        <a:p>
          <a:endParaRPr lang="en-US"/>
        </a:p>
      </dgm:t>
    </dgm:pt>
    <dgm:pt modelId="{D7655B2F-F557-45A7-8DF5-59FFAEC6BCB4}" type="pres">
      <dgm:prSet presAssocID="{ABFBB5A7-CE5F-4026-BB1E-3EDC076BF3E2}" presName="Name0" presStyleCnt="0">
        <dgm:presLayoutVars>
          <dgm:chMax val="7"/>
          <dgm:chPref val="7"/>
          <dgm:dir/>
        </dgm:presLayoutVars>
      </dgm:prSet>
      <dgm:spPr/>
    </dgm:pt>
    <dgm:pt modelId="{DF13BDFD-FDD4-4F40-B427-0FB56F0C5E28}" type="pres">
      <dgm:prSet presAssocID="{ABFBB5A7-CE5F-4026-BB1E-3EDC076BF3E2}" presName="Name1" presStyleCnt="0"/>
      <dgm:spPr/>
    </dgm:pt>
    <dgm:pt modelId="{F1E8C1F2-44A8-4063-A992-6BFD1497886A}" type="pres">
      <dgm:prSet presAssocID="{ABFBB5A7-CE5F-4026-BB1E-3EDC076BF3E2}" presName="cycle" presStyleCnt="0"/>
      <dgm:spPr/>
    </dgm:pt>
    <dgm:pt modelId="{0266389A-777C-4BA6-8E3B-EB2AED9997F2}" type="pres">
      <dgm:prSet presAssocID="{ABFBB5A7-CE5F-4026-BB1E-3EDC076BF3E2}" presName="srcNode" presStyleLbl="node1" presStyleIdx="0" presStyleCnt="4"/>
      <dgm:spPr/>
    </dgm:pt>
    <dgm:pt modelId="{335F5A80-9333-465F-8127-C67E07EF582F}" type="pres">
      <dgm:prSet presAssocID="{ABFBB5A7-CE5F-4026-BB1E-3EDC076BF3E2}" presName="conn" presStyleLbl="parChTrans1D2" presStyleIdx="0" presStyleCnt="1"/>
      <dgm:spPr/>
    </dgm:pt>
    <dgm:pt modelId="{6DD04720-7BDF-4568-965E-8DDDC633FB6A}" type="pres">
      <dgm:prSet presAssocID="{ABFBB5A7-CE5F-4026-BB1E-3EDC076BF3E2}" presName="extraNode" presStyleLbl="node1" presStyleIdx="0" presStyleCnt="4"/>
      <dgm:spPr/>
    </dgm:pt>
    <dgm:pt modelId="{E873733A-C806-46A8-925F-9C3744975859}" type="pres">
      <dgm:prSet presAssocID="{ABFBB5A7-CE5F-4026-BB1E-3EDC076BF3E2}" presName="dstNode" presStyleLbl="node1" presStyleIdx="0" presStyleCnt="4"/>
      <dgm:spPr/>
    </dgm:pt>
    <dgm:pt modelId="{DF067664-CCF7-430A-B897-0F14E04CD20C}" type="pres">
      <dgm:prSet presAssocID="{B224E8B7-D1B7-474E-A51C-B5DD5EFC8B75}" presName="text_1" presStyleLbl="node1" presStyleIdx="0" presStyleCnt="4">
        <dgm:presLayoutVars>
          <dgm:bulletEnabled val="1"/>
        </dgm:presLayoutVars>
      </dgm:prSet>
      <dgm:spPr/>
    </dgm:pt>
    <dgm:pt modelId="{58EED5BC-CBE8-41BB-AA0E-6CD6A77F2B1C}" type="pres">
      <dgm:prSet presAssocID="{B224E8B7-D1B7-474E-A51C-B5DD5EFC8B75}" presName="accent_1" presStyleCnt="0"/>
      <dgm:spPr/>
    </dgm:pt>
    <dgm:pt modelId="{8F080AFD-B7D4-45EB-B017-010B5A00C31F}" type="pres">
      <dgm:prSet presAssocID="{B224E8B7-D1B7-474E-A51C-B5DD5EFC8B75}" presName="accentRepeatNode" presStyleLbl="solidFgAcc1" presStyleIdx="0" presStyleCnt="4"/>
      <dgm:spPr/>
    </dgm:pt>
    <dgm:pt modelId="{54704794-DF71-4423-8C4C-F18938114210}" type="pres">
      <dgm:prSet presAssocID="{45E0CC36-FC27-4146-BB4D-6332FE90FE45}" presName="text_2" presStyleLbl="node1" presStyleIdx="1" presStyleCnt="4">
        <dgm:presLayoutVars>
          <dgm:bulletEnabled val="1"/>
        </dgm:presLayoutVars>
      </dgm:prSet>
      <dgm:spPr/>
    </dgm:pt>
    <dgm:pt modelId="{3698D329-9B6A-42D0-B9CC-76C8A2716731}" type="pres">
      <dgm:prSet presAssocID="{45E0CC36-FC27-4146-BB4D-6332FE90FE45}" presName="accent_2" presStyleCnt="0"/>
      <dgm:spPr/>
    </dgm:pt>
    <dgm:pt modelId="{339BECBD-6AAE-43E7-968E-4783262C6DC5}" type="pres">
      <dgm:prSet presAssocID="{45E0CC36-FC27-4146-BB4D-6332FE90FE45}" presName="accentRepeatNode" presStyleLbl="solidFgAcc1" presStyleIdx="1" presStyleCnt="4"/>
      <dgm:spPr/>
    </dgm:pt>
    <dgm:pt modelId="{98D5A4D3-35D3-4DDE-8EA2-F446022C9DE4}" type="pres">
      <dgm:prSet presAssocID="{6E79AF8C-7908-4963-ADC2-D2EDAAC5E6EB}" presName="text_3" presStyleLbl="node1" presStyleIdx="2" presStyleCnt="4">
        <dgm:presLayoutVars>
          <dgm:bulletEnabled val="1"/>
        </dgm:presLayoutVars>
      </dgm:prSet>
      <dgm:spPr/>
    </dgm:pt>
    <dgm:pt modelId="{8ADF0B0A-FFD1-4B18-98D5-2D2E82DCF058}" type="pres">
      <dgm:prSet presAssocID="{6E79AF8C-7908-4963-ADC2-D2EDAAC5E6EB}" presName="accent_3" presStyleCnt="0"/>
      <dgm:spPr/>
    </dgm:pt>
    <dgm:pt modelId="{B4E62347-887B-46FF-B556-17462D65D870}" type="pres">
      <dgm:prSet presAssocID="{6E79AF8C-7908-4963-ADC2-D2EDAAC5E6EB}" presName="accentRepeatNode" presStyleLbl="solidFgAcc1" presStyleIdx="2" presStyleCnt="4"/>
      <dgm:spPr/>
    </dgm:pt>
    <dgm:pt modelId="{4AE7F80B-2D2D-46C7-8973-75B17B56B3C2}" type="pres">
      <dgm:prSet presAssocID="{6D3DB8E8-6A40-43A1-A53D-9BDF0120C42C}" presName="text_4" presStyleLbl="node1" presStyleIdx="3" presStyleCnt="4">
        <dgm:presLayoutVars>
          <dgm:bulletEnabled val="1"/>
        </dgm:presLayoutVars>
      </dgm:prSet>
      <dgm:spPr/>
    </dgm:pt>
    <dgm:pt modelId="{2FC1BC2D-3714-453B-9DC0-14AEDFEB3CE6}" type="pres">
      <dgm:prSet presAssocID="{6D3DB8E8-6A40-43A1-A53D-9BDF0120C42C}" presName="accent_4" presStyleCnt="0"/>
      <dgm:spPr/>
    </dgm:pt>
    <dgm:pt modelId="{4565AF7E-75C8-4063-8B49-E8357675A42D}" type="pres">
      <dgm:prSet presAssocID="{6D3DB8E8-6A40-43A1-A53D-9BDF0120C42C}" presName="accentRepeatNode" presStyleLbl="solidFgAcc1" presStyleIdx="3" presStyleCnt="4"/>
      <dgm:spPr/>
    </dgm:pt>
  </dgm:ptLst>
  <dgm:cxnLst>
    <dgm:cxn modelId="{6815E122-ED70-4E2C-8599-34564219207C}" type="presOf" srcId="{6D3DB8E8-6A40-43A1-A53D-9BDF0120C42C}" destId="{4AE7F80B-2D2D-46C7-8973-75B17B56B3C2}" srcOrd="0" destOrd="0" presId="urn:microsoft.com/office/officeart/2008/layout/VerticalCurvedList"/>
    <dgm:cxn modelId="{F6E18A5B-F3DA-48A8-A3D8-10D917BCAFA8}" type="presOf" srcId="{B224E8B7-D1B7-474E-A51C-B5DD5EFC8B75}" destId="{DF067664-CCF7-430A-B897-0F14E04CD20C}" srcOrd="0" destOrd="0" presId="urn:microsoft.com/office/officeart/2008/layout/VerticalCurvedList"/>
    <dgm:cxn modelId="{47B58868-E497-42FF-B09B-ABCCBF9CCAB5}" type="presOf" srcId="{45E0CC36-FC27-4146-BB4D-6332FE90FE45}" destId="{54704794-DF71-4423-8C4C-F18938114210}" srcOrd="0" destOrd="0" presId="urn:microsoft.com/office/officeart/2008/layout/VerticalCurvedList"/>
    <dgm:cxn modelId="{9882986E-A745-4C98-9590-DC44C000D8EC}" srcId="{ABFBB5A7-CE5F-4026-BB1E-3EDC076BF3E2}" destId="{45E0CC36-FC27-4146-BB4D-6332FE90FE45}" srcOrd="1" destOrd="0" parTransId="{921397B8-3BF6-48B3-BE47-B9812DF8974D}" sibTransId="{DCEA2AED-0A70-482E-824F-2A19C732D8AB}"/>
    <dgm:cxn modelId="{98B63D70-AA43-4031-ABCB-687DE2198AD3}" srcId="{ABFBB5A7-CE5F-4026-BB1E-3EDC076BF3E2}" destId="{6D3DB8E8-6A40-43A1-A53D-9BDF0120C42C}" srcOrd="3" destOrd="0" parTransId="{AAE97B73-D1F5-4768-BCA5-D000BA164C5F}" sibTransId="{7F453C32-B38B-4E14-A384-297962028CFF}"/>
    <dgm:cxn modelId="{5AE13253-9039-4867-9D56-01FF602880F4}" type="presOf" srcId="{ABFBB5A7-CE5F-4026-BB1E-3EDC076BF3E2}" destId="{D7655B2F-F557-45A7-8DF5-59FFAEC6BCB4}" srcOrd="0" destOrd="0" presId="urn:microsoft.com/office/officeart/2008/layout/VerticalCurvedList"/>
    <dgm:cxn modelId="{A417C859-3761-4E46-84C5-1B8EE7DF9B8A}" type="presOf" srcId="{D7231537-33EC-4BBB-865F-4BB6F83218ED}" destId="{335F5A80-9333-465F-8127-C67E07EF582F}" srcOrd="0" destOrd="0" presId="urn:microsoft.com/office/officeart/2008/layout/VerticalCurvedList"/>
    <dgm:cxn modelId="{989F2B82-869D-44ED-BD5C-F9FB4B4A7903}" type="presOf" srcId="{6E79AF8C-7908-4963-ADC2-D2EDAAC5E6EB}" destId="{98D5A4D3-35D3-4DDE-8EA2-F446022C9DE4}" srcOrd="0" destOrd="0" presId="urn:microsoft.com/office/officeart/2008/layout/VerticalCurvedList"/>
    <dgm:cxn modelId="{3FF3F09E-794B-4470-A500-DDE983866655}" srcId="{ABFBB5A7-CE5F-4026-BB1E-3EDC076BF3E2}" destId="{B224E8B7-D1B7-474E-A51C-B5DD5EFC8B75}" srcOrd="0" destOrd="0" parTransId="{440B145F-1181-490B-9482-7DEB2E4C713A}" sibTransId="{D7231537-33EC-4BBB-865F-4BB6F83218ED}"/>
    <dgm:cxn modelId="{29F66CFB-E637-42C0-99D0-78290FA06D9E}" srcId="{ABFBB5A7-CE5F-4026-BB1E-3EDC076BF3E2}" destId="{6E79AF8C-7908-4963-ADC2-D2EDAAC5E6EB}" srcOrd="2" destOrd="0" parTransId="{6AAB4FBF-5044-4474-BCA8-E82433804980}" sibTransId="{DDA26BE6-86A2-4501-8C03-8DB418B98E97}"/>
    <dgm:cxn modelId="{8143FE6C-8F2A-4F0B-AE6E-9719F64D80E9}" type="presParOf" srcId="{D7655B2F-F557-45A7-8DF5-59FFAEC6BCB4}" destId="{DF13BDFD-FDD4-4F40-B427-0FB56F0C5E28}" srcOrd="0" destOrd="0" presId="urn:microsoft.com/office/officeart/2008/layout/VerticalCurvedList"/>
    <dgm:cxn modelId="{996C17D0-7FB9-4917-A51F-8E6311F333A9}" type="presParOf" srcId="{DF13BDFD-FDD4-4F40-B427-0FB56F0C5E28}" destId="{F1E8C1F2-44A8-4063-A992-6BFD1497886A}" srcOrd="0" destOrd="0" presId="urn:microsoft.com/office/officeart/2008/layout/VerticalCurvedList"/>
    <dgm:cxn modelId="{FD84EDC2-9171-4F0C-98C5-007569410F17}" type="presParOf" srcId="{F1E8C1F2-44A8-4063-A992-6BFD1497886A}" destId="{0266389A-777C-4BA6-8E3B-EB2AED9997F2}" srcOrd="0" destOrd="0" presId="urn:microsoft.com/office/officeart/2008/layout/VerticalCurvedList"/>
    <dgm:cxn modelId="{AC2BBF90-1462-4A09-93D0-D2B4B1902F79}" type="presParOf" srcId="{F1E8C1F2-44A8-4063-A992-6BFD1497886A}" destId="{335F5A80-9333-465F-8127-C67E07EF582F}" srcOrd="1" destOrd="0" presId="urn:microsoft.com/office/officeart/2008/layout/VerticalCurvedList"/>
    <dgm:cxn modelId="{8835314E-CAF2-40EA-B6B5-6FB676266476}" type="presParOf" srcId="{F1E8C1F2-44A8-4063-A992-6BFD1497886A}" destId="{6DD04720-7BDF-4568-965E-8DDDC633FB6A}" srcOrd="2" destOrd="0" presId="urn:microsoft.com/office/officeart/2008/layout/VerticalCurvedList"/>
    <dgm:cxn modelId="{0366F965-48DB-4DBE-BBA8-5B0555EEE157}" type="presParOf" srcId="{F1E8C1F2-44A8-4063-A992-6BFD1497886A}" destId="{E873733A-C806-46A8-925F-9C3744975859}" srcOrd="3" destOrd="0" presId="urn:microsoft.com/office/officeart/2008/layout/VerticalCurvedList"/>
    <dgm:cxn modelId="{C46C1011-E2CD-4BB9-AEC5-13B70855A794}" type="presParOf" srcId="{DF13BDFD-FDD4-4F40-B427-0FB56F0C5E28}" destId="{DF067664-CCF7-430A-B897-0F14E04CD20C}" srcOrd="1" destOrd="0" presId="urn:microsoft.com/office/officeart/2008/layout/VerticalCurvedList"/>
    <dgm:cxn modelId="{F1452210-9AD9-4128-A531-CBF799952076}" type="presParOf" srcId="{DF13BDFD-FDD4-4F40-B427-0FB56F0C5E28}" destId="{58EED5BC-CBE8-41BB-AA0E-6CD6A77F2B1C}" srcOrd="2" destOrd="0" presId="urn:microsoft.com/office/officeart/2008/layout/VerticalCurvedList"/>
    <dgm:cxn modelId="{03484164-5879-4D4F-A243-5595DE9567CD}" type="presParOf" srcId="{58EED5BC-CBE8-41BB-AA0E-6CD6A77F2B1C}" destId="{8F080AFD-B7D4-45EB-B017-010B5A00C31F}" srcOrd="0" destOrd="0" presId="urn:microsoft.com/office/officeart/2008/layout/VerticalCurvedList"/>
    <dgm:cxn modelId="{F12D661E-0E50-436B-A8C7-80F5396501A0}" type="presParOf" srcId="{DF13BDFD-FDD4-4F40-B427-0FB56F0C5E28}" destId="{54704794-DF71-4423-8C4C-F18938114210}" srcOrd="3" destOrd="0" presId="urn:microsoft.com/office/officeart/2008/layout/VerticalCurvedList"/>
    <dgm:cxn modelId="{8396973A-5478-49D5-947F-39BB48481024}" type="presParOf" srcId="{DF13BDFD-FDD4-4F40-B427-0FB56F0C5E28}" destId="{3698D329-9B6A-42D0-B9CC-76C8A2716731}" srcOrd="4" destOrd="0" presId="urn:microsoft.com/office/officeart/2008/layout/VerticalCurvedList"/>
    <dgm:cxn modelId="{9F14DE26-C7DA-49FE-A568-9EF3682D4F38}" type="presParOf" srcId="{3698D329-9B6A-42D0-B9CC-76C8A2716731}" destId="{339BECBD-6AAE-43E7-968E-4783262C6DC5}" srcOrd="0" destOrd="0" presId="urn:microsoft.com/office/officeart/2008/layout/VerticalCurvedList"/>
    <dgm:cxn modelId="{975B871E-AC4D-4B5C-BA4E-DCD118900C57}" type="presParOf" srcId="{DF13BDFD-FDD4-4F40-B427-0FB56F0C5E28}" destId="{98D5A4D3-35D3-4DDE-8EA2-F446022C9DE4}" srcOrd="5" destOrd="0" presId="urn:microsoft.com/office/officeart/2008/layout/VerticalCurvedList"/>
    <dgm:cxn modelId="{F3B653DC-2439-49B2-ACB9-EB80C66C215B}" type="presParOf" srcId="{DF13BDFD-FDD4-4F40-B427-0FB56F0C5E28}" destId="{8ADF0B0A-FFD1-4B18-98D5-2D2E82DCF058}" srcOrd="6" destOrd="0" presId="urn:microsoft.com/office/officeart/2008/layout/VerticalCurvedList"/>
    <dgm:cxn modelId="{D732193D-1864-469A-8957-960A61E6D221}" type="presParOf" srcId="{8ADF0B0A-FFD1-4B18-98D5-2D2E82DCF058}" destId="{B4E62347-887B-46FF-B556-17462D65D870}" srcOrd="0" destOrd="0" presId="urn:microsoft.com/office/officeart/2008/layout/VerticalCurvedList"/>
    <dgm:cxn modelId="{5CC57646-1CC0-4C39-A03E-3B7D713396D4}" type="presParOf" srcId="{DF13BDFD-FDD4-4F40-B427-0FB56F0C5E28}" destId="{4AE7F80B-2D2D-46C7-8973-75B17B56B3C2}" srcOrd="7" destOrd="0" presId="urn:microsoft.com/office/officeart/2008/layout/VerticalCurvedList"/>
    <dgm:cxn modelId="{C2EDBD7C-51ED-4ED7-9962-BF39DC5A21B3}" type="presParOf" srcId="{DF13BDFD-FDD4-4F40-B427-0FB56F0C5E28}" destId="{2FC1BC2D-3714-453B-9DC0-14AEDFEB3CE6}" srcOrd="8" destOrd="0" presId="urn:microsoft.com/office/officeart/2008/layout/VerticalCurvedList"/>
    <dgm:cxn modelId="{9CB819BB-2C9C-438B-878E-F3470213B657}" type="presParOf" srcId="{2FC1BC2D-3714-453B-9DC0-14AEDFEB3CE6}" destId="{4565AF7E-75C8-4063-8B49-E8357675A4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BF918FE-31F2-4EF9-A46B-0297875D6993}" type="doc">
      <dgm:prSet loTypeId="urn:microsoft.com/office/officeart/2011/layout/CircleProcess" loCatId="officeonline" qsTypeId="urn:microsoft.com/office/officeart/2005/8/quickstyle/simple1" qsCatId="simple" csTypeId="urn:microsoft.com/office/officeart/2005/8/colors/colorful2" csCatId="colorful" phldr="1"/>
      <dgm:spPr/>
      <dgm:t>
        <a:bodyPr/>
        <a:lstStyle/>
        <a:p>
          <a:endParaRPr lang="en-US"/>
        </a:p>
      </dgm:t>
    </dgm:pt>
    <dgm:pt modelId="{7B463095-45C2-4BDD-A53B-A55E9E026A1C}">
      <dgm:prSet phldrT="[Text]"/>
      <dgm:spPr>
        <a:ln>
          <a:noFill/>
        </a:ln>
      </dgm:spPr>
      <dgm:t>
        <a:bodyPr/>
        <a:lstStyle/>
        <a:p>
          <a:r>
            <a:rPr lang="en-US" dirty="0"/>
            <a:t>Purpose</a:t>
          </a:r>
        </a:p>
      </dgm:t>
    </dgm:pt>
    <dgm:pt modelId="{3CA9B95F-DD30-4DC7-8F2D-F30F95DF9240}" type="parTrans" cxnId="{4B879E63-089C-47CC-A220-09DDA5E02433}">
      <dgm:prSet/>
      <dgm:spPr/>
      <dgm:t>
        <a:bodyPr/>
        <a:lstStyle/>
        <a:p>
          <a:endParaRPr lang="en-US"/>
        </a:p>
      </dgm:t>
    </dgm:pt>
    <dgm:pt modelId="{FA19F65B-7956-46A4-8082-90AA6874D2E0}" type="sibTrans" cxnId="{4B879E63-089C-47CC-A220-09DDA5E02433}">
      <dgm:prSet/>
      <dgm:spPr/>
      <dgm:t>
        <a:bodyPr/>
        <a:lstStyle/>
        <a:p>
          <a:endParaRPr lang="en-US"/>
        </a:p>
      </dgm:t>
    </dgm:pt>
    <dgm:pt modelId="{065E11EE-4422-4F04-8B68-0E7254343FD1}">
      <dgm:prSet phldrT="[Text]"/>
      <dgm:spPr>
        <a:ln>
          <a:noFill/>
        </a:ln>
      </dgm:spPr>
      <dgm:t>
        <a:bodyPr/>
        <a:lstStyle/>
        <a:p>
          <a:r>
            <a:rPr lang="en-US" dirty="0"/>
            <a:t>Agenda</a:t>
          </a:r>
        </a:p>
      </dgm:t>
    </dgm:pt>
    <dgm:pt modelId="{6590E98D-46AD-4647-B824-6893E3F8027D}" type="parTrans" cxnId="{72B43C21-743D-45BA-ADF0-8D3DD808F166}">
      <dgm:prSet/>
      <dgm:spPr/>
      <dgm:t>
        <a:bodyPr/>
        <a:lstStyle/>
        <a:p>
          <a:endParaRPr lang="en-US"/>
        </a:p>
      </dgm:t>
    </dgm:pt>
    <dgm:pt modelId="{F786AA4D-9928-45FB-851B-833A462B3CEA}" type="sibTrans" cxnId="{72B43C21-743D-45BA-ADF0-8D3DD808F166}">
      <dgm:prSet/>
      <dgm:spPr/>
      <dgm:t>
        <a:bodyPr/>
        <a:lstStyle/>
        <a:p>
          <a:endParaRPr lang="en-US"/>
        </a:p>
      </dgm:t>
    </dgm:pt>
    <dgm:pt modelId="{572B0042-37CE-4B0A-91BA-94F3DEAB66C8}">
      <dgm:prSet phldrT="[Text]"/>
      <dgm:spPr>
        <a:ln>
          <a:noFill/>
        </a:ln>
      </dgm:spPr>
      <dgm:t>
        <a:bodyPr/>
        <a:lstStyle/>
        <a:p>
          <a:r>
            <a:rPr lang="en-US" dirty="0"/>
            <a:t>Time</a:t>
          </a:r>
        </a:p>
      </dgm:t>
    </dgm:pt>
    <dgm:pt modelId="{30CE18EC-6B4C-474F-AEB8-2C08B3424E72}" type="parTrans" cxnId="{F3B6244B-8A44-483D-815C-65EFACF9D20B}">
      <dgm:prSet/>
      <dgm:spPr/>
      <dgm:t>
        <a:bodyPr/>
        <a:lstStyle/>
        <a:p>
          <a:endParaRPr lang="en-US"/>
        </a:p>
      </dgm:t>
    </dgm:pt>
    <dgm:pt modelId="{96C56916-2236-4151-B5AE-A467C3581389}" type="sibTrans" cxnId="{F3B6244B-8A44-483D-815C-65EFACF9D20B}">
      <dgm:prSet/>
      <dgm:spPr/>
      <dgm:t>
        <a:bodyPr/>
        <a:lstStyle/>
        <a:p>
          <a:endParaRPr lang="en-US"/>
        </a:p>
      </dgm:t>
    </dgm:pt>
    <dgm:pt modelId="{A161AEA5-DDEC-4911-B485-A82561741A73}" type="pres">
      <dgm:prSet presAssocID="{5BF918FE-31F2-4EF9-A46B-0297875D6993}" presName="Name0" presStyleCnt="0">
        <dgm:presLayoutVars>
          <dgm:chMax val="11"/>
          <dgm:chPref val="11"/>
          <dgm:dir/>
          <dgm:resizeHandles/>
        </dgm:presLayoutVars>
      </dgm:prSet>
      <dgm:spPr/>
    </dgm:pt>
    <dgm:pt modelId="{9EA9D4D9-B539-4055-827A-E5772349D869}" type="pres">
      <dgm:prSet presAssocID="{572B0042-37CE-4B0A-91BA-94F3DEAB66C8}" presName="Accent3" presStyleCnt="0"/>
      <dgm:spPr/>
    </dgm:pt>
    <dgm:pt modelId="{7E3C6AF8-8184-418B-8B91-06307391288C}" type="pres">
      <dgm:prSet presAssocID="{572B0042-37CE-4B0A-91BA-94F3DEAB66C8}" presName="Accent" presStyleLbl="node1" presStyleIdx="0" presStyleCnt="3"/>
      <dgm:spPr/>
    </dgm:pt>
    <dgm:pt modelId="{75A72362-7544-4508-A50D-78ABEBFDC7DF}" type="pres">
      <dgm:prSet presAssocID="{572B0042-37CE-4B0A-91BA-94F3DEAB66C8}" presName="ParentBackground3" presStyleCnt="0"/>
      <dgm:spPr/>
    </dgm:pt>
    <dgm:pt modelId="{08942528-0B5A-4DC1-814E-7EF54164FEC4}" type="pres">
      <dgm:prSet presAssocID="{572B0042-37CE-4B0A-91BA-94F3DEAB66C8}" presName="ParentBackground" presStyleLbl="fgAcc1" presStyleIdx="0" presStyleCnt="3"/>
      <dgm:spPr/>
    </dgm:pt>
    <dgm:pt modelId="{06539B8A-B622-4B6E-9494-560462220EEB}" type="pres">
      <dgm:prSet presAssocID="{572B0042-37CE-4B0A-91BA-94F3DEAB66C8}" presName="Parent3" presStyleLbl="revTx" presStyleIdx="0" presStyleCnt="0">
        <dgm:presLayoutVars>
          <dgm:chMax val="1"/>
          <dgm:chPref val="1"/>
          <dgm:bulletEnabled val="1"/>
        </dgm:presLayoutVars>
      </dgm:prSet>
      <dgm:spPr/>
    </dgm:pt>
    <dgm:pt modelId="{C8E38F69-24F6-4D05-B4C7-6E0877F31346}" type="pres">
      <dgm:prSet presAssocID="{065E11EE-4422-4F04-8B68-0E7254343FD1}" presName="Accent2" presStyleCnt="0"/>
      <dgm:spPr/>
    </dgm:pt>
    <dgm:pt modelId="{406C1827-6D47-4002-9750-BD28E5640B87}" type="pres">
      <dgm:prSet presAssocID="{065E11EE-4422-4F04-8B68-0E7254343FD1}" presName="Accent" presStyleLbl="node1" presStyleIdx="1" presStyleCnt="3"/>
      <dgm:spPr>
        <a:ln>
          <a:noFill/>
        </a:ln>
      </dgm:spPr>
    </dgm:pt>
    <dgm:pt modelId="{7BB10FD7-1EE1-4E99-8BEC-EC7F17FF15DA}" type="pres">
      <dgm:prSet presAssocID="{065E11EE-4422-4F04-8B68-0E7254343FD1}" presName="ParentBackground2" presStyleCnt="0"/>
      <dgm:spPr/>
    </dgm:pt>
    <dgm:pt modelId="{F19B2F6B-D459-4FCF-94CA-588A8AAF9C1F}" type="pres">
      <dgm:prSet presAssocID="{065E11EE-4422-4F04-8B68-0E7254343FD1}" presName="ParentBackground" presStyleLbl="fgAcc1" presStyleIdx="1" presStyleCnt="3"/>
      <dgm:spPr/>
    </dgm:pt>
    <dgm:pt modelId="{400498D8-6C53-431C-ADBE-7A0EBE90C87A}" type="pres">
      <dgm:prSet presAssocID="{065E11EE-4422-4F04-8B68-0E7254343FD1}" presName="Parent2" presStyleLbl="revTx" presStyleIdx="0" presStyleCnt="0">
        <dgm:presLayoutVars>
          <dgm:chMax val="1"/>
          <dgm:chPref val="1"/>
          <dgm:bulletEnabled val="1"/>
        </dgm:presLayoutVars>
      </dgm:prSet>
      <dgm:spPr/>
    </dgm:pt>
    <dgm:pt modelId="{05141132-9E40-4493-8100-456F432F7D60}" type="pres">
      <dgm:prSet presAssocID="{7B463095-45C2-4BDD-A53B-A55E9E026A1C}" presName="Accent1" presStyleCnt="0"/>
      <dgm:spPr/>
    </dgm:pt>
    <dgm:pt modelId="{75CF3710-F724-4EEA-89FE-AACBF879F3E6}" type="pres">
      <dgm:prSet presAssocID="{7B463095-45C2-4BDD-A53B-A55E9E026A1C}" presName="Accent" presStyleLbl="node1" presStyleIdx="2" presStyleCnt="3"/>
      <dgm:spPr>
        <a:ln>
          <a:noFill/>
        </a:ln>
      </dgm:spPr>
    </dgm:pt>
    <dgm:pt modelId="{EF5A77C1-B191-4AAE-B507-2E015B3CD209}" type="pres">
      <dgm:prSet presAssocID="{7B463095-45C2-4BDD-A53B-A55E9E026A1C}" presName="ParentBackground1" presStyleCnt="0"/>
      <dgm:spPr/>
    </dgm:pt>
    <dgm:pt modelId="{11AC354A-40A0-4E2E-B2AF-AC76870DDE89}" type="pres">
      <dgm:prSet presAssocID="{7B463095-45C2-4BDD-A53B-A55E9E026A1C}" presName="ParentBackground" presStyleLbl="fgAcc1" presStyleIdx="2" presStyleCnt="3"/>
      <dgm:spPr/>
    </dgm:pt>
    <dgm:pt modelId="{317F01B6-48BC-4877-A406-E8C33A740F8D}" type="pres">
      <dgm:prSet presAssocID="{7B463095-45C2-4BDD-A53B-A55E9E026A1C}" presName="Parent1" presStyleLbl="revTx" presStyleIdx="0" presStyleCnt="0">
        <dgm:presLayoutVars>
          <dgm:chMax val="1"/>
          <dgm:chPref val="1"/>
          <dgm:bulletEnabled val="1"/>
        </dgm:presLayoutVars>
      </dgm:prSet>
      <dgm:spPr/>
    </dgm:pt>
  </dgm:ptLst>
  <dgm:cxnLst>
    <dgm:cxn modelId="{6FD3331F-14A5-4549-8530-ABCCD5F4027B}" type="presOf" srcId="{7B463095-45C2-4BDD-A53B-A55E9E026A1C}" destId="{11AC354A-40A0-4E2E-B2AF-AC76870DDE89}" srcOrd="0" destOrd="0" presId="urn:microsoft.com/office/officeart/2011/layout/CircleProcess"/>
    <dgm:cxn modelId="{72B43C21-743D-45BA-ADF0-8D3DD808F166}" srcId="{5BF918FE-31F2-4EF9-A46B-0297875D6993}" destId="{065E11EE-4422-4F04-8B68-0E7254343FD1}" srcOrd="1" destOrd="0" parTransId="{6590E98D-46AD-4647-B824-6893E3F8027D}" sibTransId="{F786AA4D-9928-45FB-851B-833A462B3CEA}"/>
    <dgm:cxn modelId="{4B879E63-089C-47CC-A220-09DDA5E02433}" srcId="{5BF918FE-31F2-4EF9-A46B-0297875D6993}" destId="{7B463095-45C2-4BDD-A53B-A55E9E026A1C}" srcOrd="0" destOrd="0" parTransId="{3CA9B95F-DD30-4DC7-8F2D-F30F95DF9240}" sibTransId="{FA19F65B-7956-46A4-8082-90AA6874D2E0}"/>
    <dgm:cxn modelId="{2A9B1468-7D60-40FE-9406-5AFA14131CE7}" type="presOf" srcId="{7B463095-45C2-4BDD-A53B-A55E9E026A1C}" destId="{317F01B6-48BC-4877-A406-E8C33A740F8D}" srcOrd="1" destOrd="0" presId="urn:microsoft.com/office/officeart/2011/layout/CircleProcess"/>
    <dgm:cxn modelId="{F3B6244B-8A44-483D-815C-65EFACF9D20B}" srcId="{5BF918FE-31F2-4EF9-A46B-0297875D6993}" destId="{572B0042-37CE-4B0A-91BA-94F3DEAB66C8}" srcOrd="2" destOrd="0" parTransId="{30CE18EC-6B4C-474F-AEB8-2C08B3424E72}" sibTransId="{96C56916-2236-4151-B5AE-A467C3581389}"/>
    <dgm:cxn modelId="{946B8B57-3565-4169-9402-7AAA5E7BF625}" type="presOf" srcId="{5BF918FE-31F2-4EF9-A46B-0297875D6993}" destId="{A161AEA5-DDEC-4911-B485-A82561741A73}" srcOrd="0" destOrd="0" presId="urn:microsoft.com/office/officeart/2011/layout/CircleProcess"/>
    <dgm:cxn modelId="{0FC1E292-AF5D-453B-9E01-B600A6689160}" type="presOf" srcId="{065E11EE-4422-4F04-8B68-0E7254343FD1}" destId="{400498D8-6C53-431C-ADBE-7A0EBE90C87A}" srcOrd="1" destOrd="0" presId="urn:microsoft.com/office/officeart/2011/layout/CircleProcess"/>
    <dgm:cxn modelId="{CE9A0B9E-8E16-442D-A350-EEB6D1C8983F}" type="presOf" srcId="{065E11EE-4422-4F04-8B68-0E7254343FD1}" destId="{F19B2F6B-D459-4FCF-94CA-588A8AAF9C1F}" srcOrd="0" destOrd="0" presId="urn:microsoft.com/office/officeart/2011/layout/CircleProcess"/>
    <dgm:cxn modelId="{C21278B1-E8D0-42F0-9724-A9A0D9DA4135}" type="presOf" srcId="{572B0042-37CE-4B0A-91BA-94F3DEAB66C8}" destId="{08942528-0B5A-4DC1-814E-7EF54164FEC4}" srcOrd="0" destOrd="0" presId="urn:microsoft.com/office/officeart/2011/layout/CircleProcess"/>
    <dgm:cxn modelId="{04B578D9-DD44-4A86-BB8B-C39E81EC0D05}" type="presOf" srcId="{572B0042-37CE-4B0A-91BA-94F3DEAB66C8}" destId="{06539B8A-B622-4B6E-9494-560462220EEB}" srcOrd="1" destOrd="0" presId="urn:microsoft.com/office/officeart/2011/layout/CircleProcess"/>
    <dgm:cxn modelId="{060D0926-E752-4F7E-BF0F-D48457916815}" type="presParOf" srcId="{A161AEA5-DDEC-4911-B485-A82561741A73}" destId="{9EA9D4D9-B539-4055-827A-E5772349D869}" srcOrd="0" destOrd="0" presId="urn:microsoft.com/office/officeart/2011/layout/CircleProcess"/>
    <dgm:cxn modelId="{9A4B6909-318A-45F6-A29A-46B290949F2B}" type="presParOf" srcId="{9EA9D4D9-B539-4055-827A-E5772349D869}" destId="{7E3C6AF8-8184-418B-8B91-06307391288C}" srcOrd="0" destOrd="0" presId="urn:microsoft.com/office/officeart/2011/layout/CircleProcess"/>
    <dgm:cxn modelId="{1A851FBA-5D81-4623-9353-95786A075C97}" type="presParOf" srcId="{A161AEA5-DDEC-4911-B485-A82561741A73}" destId="{75A72362-7544-4508-A50D-78ABEBFDC7DF}" srcOrd="1" destOrd="0" presId="urn:microsoft.com/office/officeart/2011/layout/CircleProcess"/>
    <dgm:cxn modelId="{4F7FDEB3-9038-44A7-84DE-7713F5983E79}" type="presParOf" srcId="{75A72362-7544-4508-A50D-78ABEBFDC7DF}" destId="{08942528-0B5A-4DC1-814E-7EF54164FEC4}" srcOrd="0" destOrd="0" presId="urn:microsoft.com/office/officeart/2011/layout/CircleProcess"/>
    <dgm:cxn modelId="{6E4F2689-7589-4670-B886-38E4D34FFAF1}" type="presParOf" srcId="{A161AEA5-DDEC-4911-B485-A82561741A73}" destId="{06539B8A-B622-4B6E-9494-560462220EEB}" srcOrd="2" destOrd="0" presId="urn:microsoft.com/office/officeart/2011/layout/CircleProcess"/>
    <dgm:cxn modelId="{4B3D2218-FED2-4DF3-9098-C2734C074275}" type="presParOf" srcId="{A161AEA5-DDEC-4911-B485-A82561741A73}" destId="{C8E38F69-24F6-4D05-B4C7-6E0877F31346}" srcOrd="3" destOrd="0" presId="urn:microsoft.com/office/officeart/2011/layout/CircleProcess"/>
    <dgm:cxn modelId="{286EB942-4821-4BEB-80BF-B2CFB0230A21}" type="presParOf" srcId="{C8E38F69-24F6-4D05-B4C7-6E0877F31346}" destId="{406C1827-6D47-4002-9750-BD28E5640B87}" srcOrd="0" destOrd="0" presId="urn:microsoft.com/office/officeart/2011/layout/CircleProcess"/>
    <dgm:cxn modelId="{021A3F9A-819A-47A7-8A66-BA729176E9C6}" type="presParOf" srcId="{A161AEA5-DDEC-4911-B485-A82561741A73}" destId="{7BB10FD7-1EE1-4E99-8BEC-EC7F17FF15DA}" srcOrd="4" destOrd="0" presId="urn:microsoft.com/office/officeart/2011/layout/CircleProcess"/>
    <dgm:cxn modelId="{56401237-4BEC-4BDB-BD2C-74FBBA19C52E}" type="presParOf" srcId="{7BB10FD7-1EE1-4E99-8BEC-EC7F17FF15DA}" destId="{F19B2F6B-D459-4FCF-94CA-588A8AAF9C1F}" srcOrd="0" destOrd="0" presId="urn:microsoft.com/office/officeart/2011/layout/CircleProcess"/>
    <dgm:cxn modelId="{26B8A01D-9A30-427C-BC94-99D00F306065}" type="presParOf" srcId="{A161AEA5-DDEC-4911-B485-A82561741A73}" destId="{400498D8-6C53-431C-ADBE-7A0EBE90C87A}" srcOrd="5" destOrd="0" presId="urn:microsoft.com/office/officeart/2011/layout/CircleProcess"/>
    <dgm:cxn modelId="{E9A782B7-FD07-4F2C-B06C-7180F2F8DEDE}" type="presParOf" srcId="{A161AEA5-DDEC-4911-B485-A82561741A73}" destId="{05141132-9E40-4493-8100-456F432F7D60}" srcOrd="6" destOrd="0" presId="urn:microsoft.com/office/officeart/2011/layout/CircleProcess"/>
    <dgm:cxn modelId="{95048627-02D4-4A28-92B7-EA4847488C27}" type="presParOf" srcId="{05141132-9E40-4493-8100-456F432F7D60}" destId="{75CF3710-F724-4EEA-89FE-AACBF879F3E6}" srcOrd="0" destOrd="0" presId="urn:microsoft.com/office/officeart/2011/layout/CircleProcess"/>
    <dgm:cxn modelId="{C3A7728E-4E4F-4D42-8D98-F4A968F999E8}" type="presParOf" srcId="{A161AEA5-DDEC-4911-B485-A82561741A73}" destId="{EF5A77C1-B191-4AAE-B507-2E015B3CD209}" srcOrd="7" destOrd="0" presId="urn:microsoft.com/office/officeart/2011/layout/CircleProcess"/>
    <dgm:cxn modelId="{FC13B72B-40FD-4D80-B25E-B640F267F6F1}" type="presParOf" srcId="{EF5A77C1-B191-4AAE-B507-2E015B3CD209}" destId="{11AC354A-40A0-4E2E-B2AF-AC76870DDE89}" srcOrd="0" destOrd="0" presId="urn:microsoft.com/office/officeart/2011/layout/CircleProcess"/>
    <dgm:cxn modelId="{C9D1A911-5C45-4786-8B98-5A9C55302692}" type="presParOf" srcId="{A161AEA5-DDEC-4911-B485-A82561741A73}" destId="{317F01B6-48BC-4877-A406-E8C33A740F8D}"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DCE34B2-862B-4679-87FA-6CDB5194B12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8821C21-8A6F-4626-8507-3FE7AA9F6AED}">
      <dgm:prSet phldrT="[Text]"/>
      <dgm:spPr/>
      <dgm:t>
        <a:bodyPr/>
        <a:lstStyle/>
        <a:p>
          <a:r>
            <a:rPr lang="en-US" dirty="0"/>
            <a:t>Stick to the agenda</a:t>
          </a:r>
        </a:p>
      </dgm:t>
    </dgm:pt>
    <dgm:pt modelId="{1FAC7A17-D18E-45F2-B47C-CD37AE5C5F58}" type="parTrans" cxnId="{F2EE316C-1D46-4087-B174-0F0C68738F9A}">
      <dgm:prSet/>
      <dgm:spPr/>
      <dgm:t>
        <a:bodyPr/>
        <a:lstStyle/>
        <a:p>
          <a:endParaRPr lang="en-US"/>
        </a:p>
      </dgm:t>
    </dgm:pt>
    <dgm:pt modelId="{74311068-3717-4B60-B5DA-BCCC9473B66C}" type="sibTrans" cxnId="{F2EE316C-1D46-4087-B174-0F0C68738F9A}">
      <dgm:prSet/>
      <dgm:spPr/>
      <dgm:t>
        <a:bodyPr/>
        <a:lstStyle/>
        <a:p>
          <a:endParaRPr lang="en-US"/>
        </a:p>
      </dgm:t>
    </dgm:pt>
    <dgm:pt modelId="{5749577D-B15E-4A27-87EE-E024FEABC317}">
      <dgm:prSet phldrT="[Text]"/>
      <dgm:spPr/>
      <dgm:t>
        <a:bodyPr/>
        <a:lstStyle/>
        <a:p>
          <a:r>
            <a:rPr lang="en-US" dirty="0"/>
            <a:t>Follow up on missed items</a:t>
          </a:r>
        </a:p>
      </dgm:t>
    </dgm:pt>
    <dgm:pt modelId="{09238D98-7378-4BA2-841D-1DEA41A17AE6}" type="parTrans" cxnId="{7CF7FE70-1900-45CC-9720-CBD68A4B0C67}">
      <dgm:prSet/>
      <dgm:spPr/>
      <dgm:t>
        <a:bodyPr/>
        <a:lstStyle/>
        <a:p>
          <a:endParaRPr lang="en-US"/>
        </a:p>
      </dgm:t>
    </dgm:pt>
    <dgm:pt modelId="{C00B98EB-5E0C-45C4-8B7C-00CEB85C590D}" type="sibTrans" cxnId="{7CF7FE70-1900-45CC-9720-CBD68A4B0C67}">
      <dgm:prSet/>
      <dgm:spPr/>
      <dgm:t>
        <a:bodyPr/>
        <a:lstStyle/>
        <a:p>
          <a:endParaRPr lang="en-US"/>
        </a:p>
      </dgm:t>
    </dgm:pt>
    <dgm:pt modelId="{6BABB6A8-5AF4-4F4B-90BC-10E66C909919}">
      <dgm:prSet phldrT="[Text]"/>
      <dgm:spPr/>
      <dgm:t>
        <a:bodyPr/>
        <a:lstStyle/>
        <a:p>
          <a:r>
            <a:rPr lang="en-US" dirty="0"/>
            <a:t>End on an agreement</a:t>
          </a:r>
        </a:p>
      </dgm:t>
    </dgm:pt>
    <dgm:pt modelId="{294AC286-DDAF-44F6-AF95-2AEDFB082D45}" type="parTrans" cxnId="{84D0FF3F-2E98-4BBB-BDF8-0EA53758C76A}">
      <dgm:prSet/>
      <dgm:spPr/>
      <dgm:t>
        <a:bodyPr/>
        <a:lstStyle/>
        <a:p>
          <a:endParaRPr lang="en-US"/>
        </a:p>
      </dgm:t>
    </dgm:pt>
    <dgm:pt modelId="{316B2B43-BA83-4660-91D9-2CC88E594D18}" type="sibTrans" cxnId="{84D0FF3F-2E98-4BBB-BDF8-0EA53758C76A}">
      <dgm:prSet/>
      <dgm:spPr/>
      <dgm:t>
        <a:bodyPr/>
        <a:lstStyle/>
        <a:p>
          <a:endParaRPr lang="en-US"/>
        </a:p>
      </dgm:t>
    </dgm:pt>
    <dgm:pt modelId="{640890D1-2495-48C1-91F7-1CC0511EED1F}" type="pres">
      <dgm:prSet presAssocID="{DDCE34B2-862B-4679-87FA-6CDB5194B120}" presName="cycle" presStyleCnt="0">
        <dgm:presLayoutVars>
          <dgm:dir/>
          <dgm:resizeHandles val="exact"/>
        </dgm:presLayoutVars>
      </dgm:prSet>
      <dgm:spPr/>
    </dgm:pt>
    <dgm:pt modelId="{F77F640E-36CE-4D05-A3AA-ECAD27BDD48B}" type="pres">
      <dgm:prSet presAssocID="{58821C21-8A6F-4626-8507-3FE7AA9F6AED}" presName="node" presStyleLbl="node1" presStyleIdx="0" presStyleCnt="3">
        <dgm:presLayoutVars>
          <dgm:bulletEnabled val="1"/>
        </dgm:presLayoutVars>
      </dgm:prSet>
      <dgm:spPr/>
    </dgm:pt>
    <dgm:pt modelId="{D160B575-FC2C-4379-82FF-233F1CF5C901}" type="pres">
      <dgm:prSet presAssocID="{74311068-3717-4B60-B5DA-BCCC9473B66C}" presName="sibTrans" presStyleLbl="sibTrans2D1" presStyleIdx="0" presStyleCnt="3"/>
      <dgm:spPr/>
    </dgm:pt>
    <dgm:pt modelId="{74A16BCE-6FCC-49D3-9B32-BC68408B730C}" type="pres">
      <dgm:prSet presAssocID="{74311068-3717-4B60-B5DA-BCCC9473B66C}" presName="connectorText" presStyleLbl="sibTrans2D1" presStyleIdx="0" presStyleCnt="3"/>
      <dgm:spPr/>
    </dgm:pt>
    <dgm:pt modelId="{DF157A1E-34B2-48A2-9F97-10C7532F62F3}" type="pres">
      <dgm:prSet presAssocID="{5749577D-B15E-4A27-87EE-E024FEABC317}" presName="node" presStyleLbl="node1" presStyleIdx="1" presStyleCnt="3">
        <dgm:presLayoutVars>
          <dgm:bulletEnabled val="1"/>
        </dgm:presLayoutVars>
      </dgm:prSet>
      <dgm:spPr/>
    </dgm:pt>
    <dgm:pt modelId="{5F00100A-8696-43CD-91C2-9696A4BC3699}" type="pres">
      <dgm:prSet presAssocID="{C00B98EB-5E0C-45C4-8B7C-00CEB85C590D}" presName="sibTrans" presStyleLbl="sibTrans2D1" presStyleIdx="1" presStyleCnt="3"/>
      <dgm:spPr/>
    </dgm:pt>
    <dgm:pt modelId="{41647114-7B1B-4FF1-9010-7C5E06FE7FD3}" type="pres">
      <dgm:prSet presAssocID="{C00B98EB-5E0C-45C4-8B7C-00CEB85C590D}" presName="connectorText" presStyleLbl="sibTrans2D1" presStyleIdx="1" presStyleCnt="3"/>
      <dgm:spPr/>
    </dgm:pt>
    <dgm:pt modelId="{8E0C0F6C-A7D3-4776-BFCB-339CA3AC6EF7}" type="pres">
      <dgm:prSet presAssocID="{6BABB6A8-5AF4-4F4B-90BC-10E66C909919}" presName="node" presStyleLbl="node1" presStyleIdx="2" presStyleCnt="3">
        <dgm:presLayoutVars>
          <dgm:bulletEnabled val="1"/>
        </dgm:presLayoutVars>
      </dgm:prSet>
      <dgm:spPr/>
    </dgm:pt>
    <dgm:pt modelId="{B99ECACF-16BA-435B-89FF-3FBC64A01A83}" type="pres">
      <dgm:prSet presAssocID="{316B2B43-BA83-4660-91D9-2CC88E594D18}" presName="sibTrans" presStyleLbl="sibTrans2D1" presStyleIdx="2" presStyleCnt="3"/>
      <dgm:spPr/>
    </dgm:pt>
    <dgm:pt modelId="{0235613B-C4CF-4938-8583-CBFD956646E5}" type="pres">
      <dgm:prSet presAssocID="{316B2B43-BA83-4660-91D9-2CC88E594D18}" presName="connectorText" presStyleLbl="sibTrans2D1" presStyleIdx="2" presStyleCnt="3"/>
      <dgm:spPr/>
    </dgm:pt>
  </dgm:ptLst>
  <dgm:cxnLst>
    <dgm:cxn modelId="{B5A6460C-BA62-4A95-BD26-3397714588BA}" type="presOf" srcId="{58821C21-8A6F-4626-8507-3FE7AA9F6AED}" destId="{F77F640E-36CE-4D05-A3AA-ECAD27BDD48B}" srcOrd="0" destOrd="0" presId="urn:microsoft.com/office/officeart/2005/8/layout/cycle2"/>
    <dgm:cxn modelId="{B251641D-6231-4286-9F6B-4C8D783B74E4}" type="presOf" srcId="{74311068-3717-4B60-B5DA-BCCC9473B66C}" destId="{D160B575-FC2C-4379-82FF-233F1CF5C901}" srcOrd="0" destOrd="0" presId="urn:microsoft.com/office/officeart/2005/8/layout/cycle2"/>
    <dgm:cxn modelId="{3951E927-5502-491F-9E44-7C44441C8F25}" type="presOf" srcId="{DDCE34B2-862B-4679-87FA-6CDB5194B120}" destId="{640890D1-2495-48C1-91F7-1CC0511EED1F}" srcOrd="0" destOrd="0" presId="urn:microsoft.com/office/officeart/2005/8/layout/cycle2"/>
    <dgm:cxn modelId="{8BEA872E-B698-4241-922E-076F4080CB11}" type="presOf" srcId="{74311068-3717-4B60-B5DA-BCCC9473B66C}" destId="{74A16BCE-6FCC-49D3-9B32-BC68408B730C}" srcOrd="1" destOrd="0" presId="urn:microsoft.com/office/officeart/2005/8/layout/cycle2"/>
    <dgm:cxn modelId="{0148503F-F039-46AD-9795-2635F49DDC7A}" type="presOf" srcId="{316B2B43-BA83-4660-91D9-2CC88E594D18}" destId="{0235613B-C4CF-4938-8583-CBFD956646E5}" srcOrd="1" destOrd="0" presId="urn:microsoft.com/office/officeart/2005/8/layout/cycle2"/>
    <dgm:cxn modelId="{84D0FF3F-2E98-4BBB-BDF8-0EA53758C76A}" srcId="{DDCE34B2-862B-4679-87FA-6CDB5194B120}" destId="{6BABB6A8-5AF4-4F4B-90BC-10E66C909919}" srcOrd="2" destOrd="0" parTransId="{294AC286-DDAF-44F6-AF95-2AEDFB082D45}" sibTransId="{316B2B43-BA83-4660-91D9-2CC88E594D18}"/>
    <dgm:cxn modelId="{F2EE316C-1D46-4087-B174-0F0C68738F9A}" srcId="{DDCE34B2-862B-4679-87FA-6CDB5194B120}" destId="{58821C21-8A6F-4626-8507-3FE7AA9F6AED}" srcOrd="0" destOrd="0" parTransId="{1FAC7A17-D18E-45F2-B47C-CD37AE5C5F58}" sibTransId="{74311068-3717-4B60-B5DA-BCCC9473B66C}"/>
    <dgm:cxn modelId="{0C7FDC4C-7733-4210-896B-03F0CB2CC1CE}" type="presOf" srcId="{316B2B43-BA83-4660-91D9-2CC88E594D18}" destId="{B99ECACF-16BA-435B-89FF-3FBC64A01A83}" srcOrd="0" destOrd="0" presId="urn:microsoft.com/office/officeart/2005/8/layout/cycle2"/>
    <dgm:cxn modelId="{32ADBE4D-EC7F-4405-90CB-5840A5590942}" type="presOf" srcId="{C00B98EB-5E0C-45C4-8B7C-00CEB85C590D}" destId="{41647114-7B1B-4FF1-9010-7C5E06FE7FD3}" srcOrd="1" destOrd="0" presId="urn:microsoft.com/office/officeart/2005/8/layout/cycle2"/>
    <dgm:cxn modelId="{7CF7FE70-1900-45CC-9720-CBD68A4B0C67}" srcId="{DDCE34B2-862B-4679-87FA-6CDB5194B120}" destId="{5749577D-B15E-4A27-87EE-E024FEABC317}" srcOrd="1" destOrd="0" parTransId="{09238D98-7378-4BA2-841D-1DEA41A17AE6}" sibTransId="{C00B98EB-5E0C-45C4-8B7C-00CEB85C590D}"/>
    <dgm:cxn modelId="{77273CAC-6F3F-411E-9440-ECFB5631F8CD}" type="presOf" srcId="{C00B98EB-5E0C-45C4-8B7C-00CEB85C590D}" destId="{5F00100A-8696-43CD-91C2-9696A4BC3699}" srcOrd="0" destOrd="0" presId="urn:microsoft.com/office/officeart/2005/8/layout/cycle2"/>
    <dgm:cxn modelId="{6102FDE1-D790-4AA9-9F23-C33AC0155761}" type="presOf" srcId="{5749577D-B15E-4A27-87EE-E024FEABC317}" destId="{DF157A1E-34B2-48A2-9F97-10C7532F62F3}" srcOrd="0" destOrd="0" presId="urn:microsoft.com/office/officeart/2005/8/layout/cycle2"/>
    <dgm:cxn modelId="{2B3E1BF3-3964-49AD-9BD3-CAB1CA0E225D}" type="presOf" srcId="{6BABB6A8-5AF4-4F4B-90BC-10E66C909919}" destId="{8E0C0F6C-A7D3-4776-BFCB-339CA3AC6EF7}" srcOrd="0" destOrd="0" presId="urn:microsoft.com/office/officeart/2005/8/layout/cycle2"/>
    <dgm:cxn modelId="{6B41377B-E7C5-488E-ACD4-D3A3800551E9}" type="presParOf" srcId="{640890D1-2495-48C1-91F7-1CC0511EED1F}" destId="{F77F640E-36CE-4D05-A3AA-ECAD27BDD48B}" srcOrd="0" destOrd="0" presId="urn:microsoft.com/office/officeart/2005/8/layout/cycle2"/>
    <dgm:cxn modelId="{18C9E695-6D71-4A16-A304-42B04EEAB7E6}" type="presParOf" srcId="{640890D1-2495-48C1-91F7-1CC0511EED1F}" destId="{D160B575-FC2C-4379-82FF-233F1CF5C901}" srcOrd="1" destOrd="0" presId="urn:microsoft.com/office/officeart/2005/8/layout/cycle2"/>
    <dgm:cxn modelId="{0C76F483-C50D-4FDE-8056-83C6A7D817E7}" type="presParOf" srcId="{D160B575-FC2C-4379-82FF-233F1CF5C901}" destId="{74A16BCE-6FCC-49D3-9B32-BC68408B730C}" srcOrd="0" destOrd="0" presId="urn:microsoft.com/office/officeart/2005/8/layout/cycle2"/>
    <dgm:cxn modelId="{7F330708-8E10-484C-B662-882352FD66ED}" type="presParOf" srcId="{640890D1-2495-48C1-91F7-1CC0511EED1F}" destId="{DF157A1E-34B2-48A2-9F97-10C7532F62F3}" srcOrd="2" destOrd="0" presId="urn:microsoft.com/office/officeart/2005/8/layout/cycle2"/>
    <dgm:cxn modelId="{1033B43C-6BCA-484D-B60A-3AD1505276C9}" type="presParOf" srcId="{640890D1-2495-48C1-91F7-1CC0511EED1F}" destId="{5F00100A-8696-43CD-91C2-9696A4BC3699}" srcOrd="3" destOrd="0" presId="urn:microsoft.com/office/officeart/2005/8/layout/cycle2"/>
    <dgm:cxn modelId="{857CE314-B0C1-479A-A729-01F962EC17DB}" type="presParOf" srcId="{5F00100A-8696-43CD-91C2-9696A4BC3699}" destId="{41647114-7B1B-4FF1-9010-7C5E06FE7FD3}" srcOrd="0" destOrd="0" presId="urn:microsoft.com/office/officeart/2005/8/layout/cycle2"/>
    <dgm:cxn modelId="{D14CF705-2B4A-412D-83E8-F1CB37922A70}" type="presParOf" srcId="{640890D1-2495-48C1-91F7-1CC0511EED1F}" destId="{8E0C0F6C-A7D3-4776-BFCB-339CA3AC6EF7}" srcOrd="4" destOrd="0" presId="urn:microsoft.com/office/officeart/2005/8/layout/cycle2"/>
    <dgm:cxn modelId="{CA9096EB-39A4-4213-A70C-A3CDE60F7AD8}" type="presParOf" srcId="{640890D1-2495-48C1-91F7-1CC0511EED1F}" destId="{B99ECACF-16BA-435B-89FF-3FBC64A01A83}" srcOrd="5" destOrd="0" presId="urn:microsoft.com/office/officeart/2005/8/layout/cycle2"/>
    <dgm:cxn modelId="{C5F1506C-C905-40D6-AF8F-8BB3439012F4}" type="presParOf" srcId="{B99ECACF-16BA-435B-89FF-3FBC64A01A83}" destId="{0235613B-C4CF-4938-8583-CBFD956646E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0543824-1E66-4000-8935-5F5007CC5669}"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en-US"/>
        </a:p>
      </dgm:t>
    </dgm:pt>
    <dgm:pt modelId="{45E3C62F-7EB7-4D98-8890-97BECD98D7C0}">
      <dgm:prSet phldrT="[Text]"/>
      <dgm:spPr/>
      <dgm:t>
        <a:bodyPr/>
        <a:lstStyle/>
        <a:p>
          <a:r>
            <a:rPr lang="en-US" dirty="0"/>
            <a:t>Summary</a:t>
          </a:r>
        </a:p>
      </dgm:t>
    </dgm:pt>
    <dgm:pt modelId="{F3BC2D21-045C-4FE3-9E4E-C3F34EE11DDB}" type="parTrans" cxnId="{7298BC84-C7DB-403F-8B1E-490DD98B2EA6}">
      <dgm:prSet/>
      <dgm:spPr/>
      <dgm:t>
        <a:bodyPr/>
        <a:lstStyle/>
        <a:p>
          <a:endParaRPr lang="en-US"/>
        </a:p>
      </dgm:t>
    </dgm:pt>
    <dgm:pt modelId="{CA38B4C7-D73F-4F86-B129-7311177EF803}" type="sibTrans" cxnId="{7298BC84-C7DB-403F-8B1E-490DD98B2EA6}">
      <dgm:prSet/>
      <dgm:spPr/>
      <dgm:t>
        <a:bodyPr/>
        <a:lstStyle/>
        <a:p>
          <a:endParaRPr lang="en-US"/>
        </a:p>
      </dgm:t>
    </dgm:pt>
    <dgm:pt modelId="{005906F7-17AD-4A32-910F-A24CB9A5A3FA}">
      <dgm:prSet phldrT="[Text]"/>
      <dgm:spPr/>
      <dgm:t>
        <a:bodyPr/>
        <a:lstStyle/>
        <a:p>
          <a:r>
            <a:rPr lang="en-US" dirty="0"/>
            <a:t>Action items</a:t>
          </a:r>
        </a:p>
      </dgm:t>
    </dgm:pt>
    <dgm:pt modelId="{9DC11764-F813-45AB-90E0-01987CDDBAAB}" type="parTrans" cxnId="{26A6BDCC-9B65-4459-BFE7-6E346258E997}">
      <dgm:prSet/>
      <dgm:spPr/>
      <dgm:t>
        <a:bodyPr/>
        <a:lstStyle/>
        <a:p>
          <a:endParaRPr lang="en-US"/>
        </a:p>
      </dgm:t>
    </dgm:pt>
    <dgm:pt modelId="{6C6A618E-FFC0-445B-81B0-EAEDD8551874}" type="sibTrans" cxnId="{26A6BDCC-9B65-4459-BFE7-6E346258E997}">
      <dgm:prSet/>
      <dgm:spPr/>
      <dgm:t>
        <a:bodyPr/>
        <a:lstStyle/>
        <a:p>
          <a:endParaRPr lang="en-US"/>
        </a:p>
      </dgm:t>
    </dgm:pt>
    <dgm:pt modelId="{411962ED-A554-4872-9C69-EADB3F591015}">
      <dgm:prSet phldrT="[Text]"/>
      <dgm:spPr/>
      <dgm:t>
        <a:bodyPr/>
        <a:lstStyle/>
        <a:p>
          <a:r>
            <a:rPr lang="en-US" dirty="0"/>
            <a:t>Time</a:t>
          </a:r>
        </a:p>
      </dgm:t>
    </dgm:pt>
    <dgm:pt modelId="{67660721-891B-433B-9227-B8D41D6EAD3D}" type="parTrans" cxnId="{FBA8DAD1-B886-453A-B599-DF479E4EC447}">
      <dgm:prSet/>
      <dgm:spPr/>
      <dgm:t>
        <a:bodyPr/>
        <a:lstStyle/>
        <a:p>
          <a:endParaRPr lang="en-US"/>
        </a:p>
      </dgm:t>
    </dgm:pt>
    <dgm:pt modelId="{F6FD8EA0-0FBC-463D-9B9D-4AFE495E3C5E}" type="sibTrans" cxnId="{FBA8DAD1-B886-453A-B599-DF479E4EC447}">
      <dgm:prSet/>
      <dgm:spPr/>
      <dgm:t>
        <a:bodyPr/>
        <a:lstStyle/>
        <a:p>
          <a:endParaRPr lang="en-US"/>
        </a:p>
      </dgm:t>
    </dgm:pt>
    <dgm:pt modelId="{36C952C3-D96E-4C46-99C4-3A29D305E5B8}">
      <dgm:prSet phldrT="[Text]"/>
      <dgm:spPr/>
      <dgm:t>
        <a:bodyPr/>
        <a:lstStyle/>
        <a:p>
          <a:r>
            <a:rPr lang="en-US" dirty="0"/>
            <a:t>Progress</a:t>
          </a:r>
        </a:p>
      </dgm:t>
    </dgm:pt>
    <dgm:pt modelId="{AF327BAD-C67D-4F5A-9442-5C81CAD65F03}" type="parTrans" cxnId="{7C6F9E74-7AEB-4639-A0B0-C5B5ED81E671}">
      <dgm:prSet/>
      <dgm:spPr/>
      <dgm:t>
        <a:bodyPr/>
        <a:lstStyle/>
        <a:p>
          <a:endParaRPr lang="en-US"/>
        </a:p>
      </dgm:t>
    </dgm:pt>
    <dgm:pt modelId="{EA29131F-24A5-4B3C-819B-4422CD5F19BC}" type="sibTrans" cxnId="{7C6F9E74-7AEB-4639-A0B0-C5B5ED81E671}">
      <dgm:prSet/>
      <dgm:spPr/>
      <dgm:t>
        <a:bodyPr/>
        <a:lstStyle/>
        <a:p>
          <a:endParaRPr lang="en-US"/>
        </a:p>
      </dgm:t>
    </dgm:pt>
    <dgm:pt modelId="{37CDDB8E-2961-4F32-B4E4-3BC6A74F4641}">
      <dgm:prSet phldrT="[Text]"/>
      <dgm:spPr/>
      <dgm:t>
        <a:bodyPr/>
        <a:lstStyle/>
        <a:p>
          <a:r>
            <a:rPr lang="en-US" dirty="0"/>
            <a:t>Follow up</a:t>
          </a:r>
        </a:p>
      </dgm:t>
    </dgm:pt>
    <dgm:pt modelId="{65CAE02E-26BC-4F8C-802D-A3761AC9609F}" type="parTrans" cxnId="{B90EDECD-63D4-4E5D-BEFB-2AB8DFA2C0C0}">
      <dgm:prSet/>
      <dgm:spPr/>
      <dgm:t>
        <a:bodyPr/>
        <a:lstStyle/>
        <a:p>
          <a:endParaRPr lang="en-US"/>
        </a:p>
      </dgm:t>
    </dgm:pt>
    <dgm:pt modelId="{30327AA9-4F74-4DB6-AA20-B6D4ADFCE668}" type="sibTrans" cxnId="{B90EDECD-63D4-4E5D-BEFB-2AB8DFA2C0C0}">
      <dgm:prSet/>
      <dgm:spPr/>
      <dgm:t>
        <a:bodyPr/>
        <a:lstStyle/>
        <a:p>
          <a:endParaRPr lang="en-US"/>
        </a:p>
      </dgm:t>
    </dgm:pt>
    <dgm:pt modelId="{AF7BDDDC-B41C-4053-A5AE-D59FA81AF549}">
      <dgm:prSet phldrT="[Text]"/>
      <dgm:spPr/>
      <dgm:t>
        <a:bodyPr/>
        <a:lstStyle/>
        <a:p>
          <a:r>
            <a:rPr lang="en-US" dirty="0"/>
            <a:t>Agenda</a:t>
          </a:r>
        </a:p>
      </dgm:t>
    </dgm:pt>
    <dgm:pt modelId="{14AAD98C-DF2E-4B3B-8E79-E71FE0EA8B33}" type="parTrans" cxnId="{3F4AE4AA-AA71-4C5A-99A6-8FE8B8522CEF}">
      <dgm:prSet/>
      <dgm:spPr/>
      <dgm:t>
        <a:bodyPr/>
        <a:lstStyle/>
        <a:p>
          <a:endParaRPr lang="en-US"/>
        </a:p>
      </dgm:t>
    </dgm:pt>
    <dgm:pt modelId="{D8CCF73B-A25B-4267-A312-2AFA7BC77C56}" type="sibTrans" cxnId="{3F4AE4AA-AA71-4C5A-99A6-8FE8B8522CEF}">
      <dgm:prSet/>
      <dgm:spPr/>
      <dgm:t>
        <a:bodyPr/>
        <a:lstStyle/>
        <a:p>
          <a:endParaRPr lang="en-US"/>
        </a:p>
      </dgm:t>
    </dgm:pt>
    <dgm:pt modelId="{B7DB1722-B73A-4639-88F6-D5007C8EFABF}" type="pres">
      <dgm:prSet presAssocID="{60543824-1E66-4000-8935-5F5007CC5669}" presName="diagram" presStyleCnt="0">
        <dgm:presLayoutVars>
          <dgm:chPref val="1"/>
          <dgm:dir/>
          <dgm:animOne val="branch"/>
          <dgm:animLvl val="lvl"/>
          <dgm:resizeHandles val="exact"/>
        </dgm:presLayoutVars>
      </dgm:prSet>
      <dgm:spPr/>
    </dgm:pt>
    <dgm:pt modelId="{BC442E34-12F8-4FB5-8B0A-09392C942398}" type="pres">
      <dgm:prSet presAssocID="{45E3C62F-7EB7-4D98-8890-97BECD98D7C0}" presName="root1" presStyleCnt="0"/>
      <dgm:spPr/>
    </dgm:pt>
    <dgm:pt modelId="{FBFE6AF0-8F0C-44EA-AC50-579A2A5D3A57}" type="pres">
      <dgm:prSet presAssocID="{45E3C62F-7EB7-4D98-8890-97BECD98D7C0}" presName="LevelOneTextNode" presStyleLbl="node0" presStyleIdx="0" presStyleCnt="1">
        <dgm:presLayoutVars>
          <dgm:chPref val="3"/>
        </dgm:presLayoutVars>
      </dgm:prSet>
      <dgm:spPr/>
    </dgm:pt>
    <dgm:pt modelId="{73F9A9D1-056F-457B-B881-90A6FF2F97A5}" type="pres">
      <dgm:prSet presAssocID="{45E3C62F-7EB7-4D98-8890-97BECD98D7C0}" presName="level2hierChild" presStyleCnt="0"/>
      <dgm:spPr/>
    </dgm:pt>
    <dgm:pt modelId="{2DF13786-526B-49C3-B056-A3DFFBA38589}" type="pres">
      <dgm:prSet presAssocID="{9DC11764-F813-45AB-90E0-01987CDDBAAB}" presName="conn2-1" presStyleLbl="parChTrans1D2" presStyleIdx="0" presStyleCnt="2"/>
      <dgm:spPr/>
    </dgm:pt>
    <dgm:pt modelId="{C70C28C5-9B82-406A-BB46-808DF1040547}" type="pres">
      <dgm:prSet presAssocID="{9DC11764-F813-45AB-90E0-01987CDDBAAB}" presName="connTx" presStyleLbl="parChTrans1D2" presStyleIdx="0" presStyleCnt="2"/>
      <dgm:spPr/>
    </dgm:pt>
    <dgm:pt modelId="{CFE924E5-DA57-4AC1-8A3D-C2A2315CC30C}" type="pres">
      <dgm:prSet presAssocID="{005906F7-17AD-4A32-910F-A24CB9A5A3FA}" presName="root2" presStyleCnt="0"/>
      <dgm:spPr/>
    </dgm:pt>
    <dgm:pt modelId="{4A80AFDC-3235-4349-9ADD-DD05126FAC42}" type="pres">
      <dgm:prSet presAssocID="{005906F7-17AD-4A32-910F-A24CB9A5A3FA}" presName="LevelTwoTextNode" presStyleLbl="node2" presStyleIdx="0" presStyleCnt="2">
        <dgm:presLayoutVars>
          <dgm:chPref val="3"/>
        </dgm:presLayoutVars>
      </dgm:prSet>
      <dgm:spPr/>
    </dgm:pt>
    <dgm:pt modelId="{E285F22B-D5CA-4A70-B771-1AC6C545433F}" type="pres">
      <dgm:prSet presAssocID="{005906F7-17AD-4A32-910F-A24CB9A5A3FA}" presName="level3hierChild" presStyleCnt="0"/>
      <dgm:spPr/>
    </dgm:pt>
    <dgm:pt modelId="{8B09FA7E-5066-4FB2-84E4-EB333D0369AD}" type="pres">
      <dgm:prSet presAssocID="{67660721-891B-433B-9227-B8D41D6EAD3D}" presName="conn2-1" presStyleLbl="parChTrans1D3" presStyleIdx="0" presStyleCnt="3"/>
      <dgm:spPr/>
    </dgm:pt>
    <dgm:pt modelId="{EDF84A9C-726F-4E83-85F3-BCEB91300891}" type="pres">
      <dgm:prSet presAssocID="{67660721-891B-433B-9227-B8D41D6EAD3D}" presName="connTx" presStyleLbl="parChTrans1D3" presStyleIdx="0" presStyleCnt="3"/>
      <dgm:spPr/>
    </dgm:pt>
    <dgm:pt modelId="{7179A25D-CA8C-4D62-BA5F-EA07CB2F42AF}" type="pres">
      <dgm:prSet presAssocID="{411962ED-A554-4872-9C69-EADB3F591015}" presName="root2" presStyleCnt="0"/>
      <dgm:spPr/>
    </dgm:pt>
    <dgm:pt modelId="{DEC866AD-EEEC-40CA-9D5C-7A7F79E73BD6}" type="pres">
      <dgm:prSet presAssocID="{411962ED-A554-4872-9C69-EADB3F591015}" presName="LevelTwoTextNode" presStyleLbl="node3" presStyleIdx="0" presStyleCnt="3">
        <dgm:presLayoutVars>
          <dgm:chPref val="3"/>
        </dgm:presLayoutVars>
      </dgm:prSet>
      <dgm:spPr/>
    </dgm:pt>
    <dgm:pt modelId="{2DCE3C34-ABCF-40D4-9315-8ACCAF21B7EA}" type="pres">
      <dgm:prSet presAssocID="{411962ED-A554-4872-9C69-EADB3F591015}" presName="level3hierChild" presStyleCnt="0"/>
      <dgm:spPr/>
    </dgm:pt>
    <dgm:pt modelId="{981C30DC-FCF4-4A28-9AE8-A10D846F6688}" type="pres">
      <dgm:prSet presAssocID="{AF327BAD-C67D-4F5A-9442-5C81CAD65F03}" presName="conn2-1" presStyleLbl="parChTrans1D3" presStyleIdx="1" presStyleCnt="3"/>
      <dgm:spPr/>
    </dgm:pt>
    <dgm:pt modelId="{E07772CF-92B1-4115-AAE9-3862ED333A4D}" type="pres">
      <dgm:prSet presAssocID="{AF327BAD-C67D-4F5A-9442-5C81CAD65F03}" presName="connTx" presStyleLbl="parChTrans1D3" presStyleIdx="1" presStyleCnt="3"/>
      <dgm:spPr/>
    </dgm:pt>
    <dgm:pt modelId="{97725A3C-182B-4929-A1D7-B322F77D151F}" type="pres">
      <dgm:prSet presAssocID="{36C952C3-D96E-4C46-99C4-3A29D305E5B8}" presName="root2" presStyleCnt="0"/>
      <dgm:spPr/>
    </dgm:pt>
    <dgm:pt modelId="{E4C31407-1FBA-40B1-810C-8BD93E2B136F}" type="pres">
      <dgm:prSet presAssocID="{36C952C3-D96E-4C46-99C4-3A29D305E5B8}" presName="LevelTwoTextNode" presStyleLbl="node3" presStyleIdx="1" presStyleCnt="3">
        <dgm:presLayoutVars>
          <dgm:chPref val="3"/>
        </dgm:presLayoutVars>
      </dgm:prSet>
      <dgm:spPr/>
    </dgm:pt>
    <dgm:pt modelId="{422A1F6A-6D51-40DF-AC0E-ED07C3B0ED20}" type="pres">
      <dgm:prSet presAssocID="{36C952C3-D96E-4C46-99C4-3A29D305E5B8}" presName="level3hierChild" presStyleCnt="0"/>
      <dgm:spPr/>
    </dgm:pt>
    <dgm:pt modelId="{9D8D43FB-911E-4132-AE79-06D1EDE45453}" type="pres">
      <dgm:prSet presAssocID="{65CAE02E-26BC-4F8C-802D-A3761AC9609F}" presName="conn2-1" presStyleLbl="parChTrans1D2" presStyleIdx="1" presStyleCnt="2"/>
      <dgm:spPr/>
    </dgm:pt>
    <dgm:pt modelId="{2C0ED755-2FBE-477C-8719-9B8CD5E98A8E}" type="pres">
      <dgm:prSet presAssocID="{65CAE02E-26BC-4F8C-802D-A3761AC9609F}" presName="connTx" presStyleLbl="parChTrans1D2" presStyleIdx="1" presStyleCnt="2"/>
      <dgm:spPr/>
    </dgm:pt>
    <dgm:pt modelId="{8F72AEEB-9662-4939-8ED0-414BDED31E7D}" type="pres">
      <dgm:prSet presAssocID="{37CDDB8E-2961-4F32-B4E4-3BC6A74F4641}" presName="root2" presStyleCnt="0"/>
      <dgm:spPr/>
    </dgm:pt>
    <dgm:pt modelId="{F476D775-C695-4F4C-9015-C36800126D16}" type="pres">
      <dgm:prSet presAssocID="{37CDDB8E-2961-4F32-B4E4-3BC6A74F4641}" presName="LevelTwoTextNode" presStyleLbl="node2" presStyleIdx="1" presStyleCnt="2">
        <dgm:presLayoutVars>
          <dgm:chPref val="3"/>
        </dgm:presLayoutVars>
      </dgm:prSet>
      <dgm:spPr/>
    </dgm:pt>
    <dgm:pt modelId="{47D045B4-A3ED-4B27-900A-DBF5F80046C1}" type="pres">
      <dgm:prSet presAssocID="{37CDDB8E-2961-4F32-B4E4-3BC6A74F4641}" presName="level3hierChild" presStyleCnt="0"/>
      <dgm:spPr/>
    </dgm:pt>
    <dgm:pt modelId="{EDB6CB1F-44A8-42D4-893D-F1FEE7045DB5}" type="pres">
      <dgm:prSet presAssocID="{14AAD98C-DF2E-4B3B-8E79-E71FE0EA8B33}" presName="conn2-1" presStyleLbl="parChTrans1D3" presStyleIdx="2" presStyleCnt="3"/>
      <dgm:spPr/>
    </dgm:pt>
    <dgm:pt modelId="{7A32C403-E28B-4F4B-9CD1-585EB15E81FC}" type="pres">
      <dgm:prSet presAssocID="{14AAD98C-DF2E-4B3B-8E79-E71FE0EA8B33}" presName="connTx" presStyleLbl="parChTrans1D3" presStyleIdx="2" presStyleCnt="3"/>
      <dgm:spPr/>
    </dgm:pt>
    <dgm:pt modelId="{DF56107D-A6FF-411E-A0FF-6D654B380878}" type="pres">
      <dgm:prSet presAssocID="{AF7BDDDC-B41C-4053-A5AE-D59FA81AF549}" presName="root2" presStyleCnt="0"/>
      <dgm:spPr/>
    </dgm:pt>
    <dgm:pt modelId="{BC1EC87B-C8EC-41CF-BAFB-528A47DD2C50}" type="pres">
      <dgm:prSet presAssocID="{AF7BDDDC-B41C-4053-A5AE-D59FA81AF549}" presName="LevelTwoTextNode" presStyleLbl="node3" presStyleIdx="2" presStyleCnt="3">
        <dgm:presLayoutVars>
          <dgm:chPref val="3"/>
        </dgm:presLayoutVars>
      </dgm:prSet>
      <dgm:spPr/>
    </dgm:pt>
    <dgm:pt modelId="{C85CE60C-771C-4204-8949-C4067E7548FD}" type="pres">
      <dgm:prSet presAssocID="{AF7BDDDC-B41C-4053-A5AE-D59FA81AF549}" presName="level3hierChild" presStyleCnt="0"/>
      <dgm:spPr/>
    </dgm:pt>
  </dgm:ptLst>
  <dgm:cxnLst>
    <dgm:cxn modelId="{2C4B0800-1483-4D0F-B3F4-29EB85A3B037}" type="presOf" srcId="{65CAE02E-26BC-4F8C-802D-A3761AC9609F}" destId="{2C0ED755-2FBE-477C-8719-9B8CD5E98A8E}" srcOrd="1" destOrd="0" presId="urn:microsoft.com/office/officeart/2005/8/layout/hierarchy2"/>
    <dgm:cxn modelId="{D08C2114-D437-4AC2-8827-477F68ADDBFE}" type="presOf" srcId="{36C952C3-D96E-4C46-99C4-3A29D305E5B8}" destId="{E4C31407-1FBA-40B1-810C-8BD93E2B136F}" srcOrd="0" destOrd="0" presId="urn:microsoft.com/office/officeart/2005/8/layout/hierarchy2"/>
    <dgm:cxn modelId="{8023391D-3606-41A9-85DC-21E15F4D8A46}" type="presOf" srcId="{14AAD98C-DF2E-4B3B-8E79-E71FE0EA8B33}" destId="{7A32C403-E28B-4F4B-9CD1-585EB15E81FC}" srcOrd="1" destOrd="0" presId="urn:microsoft.com/office/officeart/2005/8/layout/hierarchy2"/>
    <dgm:cxn modelId="{EF292D28-D26F-4D70-8762-5A3292D0E2B5}" type="presOf" srcId="{005906F7-17AD-4A32-910F-A24CB9A5A3FA}" destId="{4A80AFDC-3235-4349-9ADD-DD05126FAC42}" srcOrd="0" destOrd="0" presId="urn:microsoft.com/office/officeart/2005/8/layout/hierarchy2"/>
    <dgm:cxn modelId="{93A8F229-0B11-4113-B81B-675BCB765A51}" type="presOf" srcId="{65CAE02E-26BC-4F8C-802D-A3761AC9609F}" destId="{9D8D43FB-911E-4132-AE79-06D1EDE45453}" srcOrd="0" destOrd="0" presId="urn:microsoft.com/office/officeart/2005/8/layout/hierarchy2"/>
    <dgm:cxn modelId="{D16C482A-032D-4183-B2E4-9EAF932F1CB6}" type="presOf" srcId="{67660721-891B-433B-9227-B8D41D6EAD3D}" destId="{EDF84A9C-726F-4E83-85F3-BCEB91300891}" srcOrd="1" destOrd="0" presId="urn:microsoft.com/office/officeart/2005/8/layout/hierarchy2"/>
    <dgm:cxn modelId="{D5AE3D2C-1C7F-46D4-9BC2-FC7BA47541F0}" type="presOf" srcId="{60543824-1E66-4000-8935-5F5007CC5669}" destId="{B7DB1722-B73A-4639-88F6-D5007C8EFABF}" srcOrd="0" destOrd="0" presId="urn:microsoft.com/office/officeart/2005/8/layout/hierarchy2"/>
    <dgm:cxn modelId="{F5CB502C-F9D1-4BB2-BC88-C109DA2BE89B}" type="presOf" srcId="{AF7BDDDC-B41C-4053-A5AE-D59FA81AF549}" destId="{BC1EC87B-C8EC-41CF-BAFB-528A47DD2C50}" srcOrd="0" destOrd="0" presId="urn:microsoft.com/office/officeart/2005/8/layout/hierarchy2"/>
    <dgm:cxn modelId="{CFB77038-77D2-438D-905B-43AB86CC021A}" type="presOf" srcId="{45E3C62F-7EB7-4D98-8890-97BECD98D7C0}" destId="{FBFE6AF0-8F0C-44EA-AC50-579A2A5D3A57}" srcOrd="0" destOrd="0" presId="urn:microsoft.com/office/officeart/2005/8/layout/hierarchy2"/>
    <dgm:cxn modelId="{7C6F9E74-7AEB-4639-A0B0-C5B5ED81E671}" srcId="{005906F7-17AD-4A32-910F-A24CB9A5A3FA}" destId="{36C952C3-D96E-4C46-99C4-3A29D305E5B8}" srcOrd="1" destOrd="0" parTransId="{AF327BAD-C67D-4F5A-9442-5C81CAD65F03}" sibTransId="{EA29131F-24A5-4B3C-819B-4422CD5F19BC}"/>
    <dgm:cxn modelId="{62C81C7D-879B-4BC8-89A1-0C9D8C652600}" type="presOf" srcId="{AF327BAD-C67D-4F5A-9442-5C81CAD65F03}" destId="{E07772CF-92B1-4115-AAE9-3862ED333A4D}" srcOrd="1" destOrd="0" presId="urn:microsoft.com/office/officeart/2005/8/layout/hierarchy2"/>
    <dgm:cxn modelId="{7298BC84-C7DB-403F-8B1E-490DD98B2EA6}" srcId="{60543824-1E66-4000-8935-5F5007CC5669}" destId="{45E3C62F-7EB7-4D98-8890-97BECD98D7C0}" srcOrd="0" destOrd="0" parTransId="{F3BC2D21-045C-4FE3-9E4E-C3F34EE11DDB}" sibTransId="{CA38B4C7-D73F-4F86-B129-7311177EF803}"/>
    <dgm:cxn modelId="{E23C1492-AFE3-41BA-AB62-5FD05336B21E}" type="presOf" srcId="{37CDDB8E-2961-4F32-B4E4-3BC6A74F4641}" destId="{F476D775-C695-4F4C-9015-C36800126D16}" srcOrd="0" destOrd="0" presId="urn:microsoft.com/office/officeart/2005/8/layout/hierarchy2"/>
    <dgm:cxn modelId="{684B3CAA-A62B-47C2-89A4-91053EBD21C8}" type="presOf" srcId="{9DC11764-F813-45AB-90E0-01987CDDBAAB}" destId="{C70C28C5-9B82-406A-BB46-808DF1040547}" srcOrd="1" destOrd="0" presId="urn:microsoft.com/office/officeart/2005/8/layout/hierarchy2"/>
    <dgm:cxn modelId="{3F4AE4AA-AA71-4C5A-99A6-8FE8B8522CEF}" srcId="{37CDDB8E-2961-4F32-B4E4-3BC6A74F4641}" destId="{AF7BDDDC-B41C-4053-A5AE-D59FA81AF549}" srcOrd="0" destOrd="0" parTransId="{14AAD98C-DF2E-4B3B-8E79-E71FE0EA8B33}" sibTransId="{D8CCF73B-A25B-4267-A312-2AFA7BC77C56}"/>
    <dgm:cxn modelId="{1DC82EB2-93A1-4817-85B7-BB3C7EAB7B56}" type="presOf" srcId="{67660721-891B-433B-9227-B8D41D6EAD3D}" destId="{8B09FA7E-5066-4FB2-84E4-EB333D0369AD}" srcOrd="0" destOrd="0" presId="urn:microsoft.com/office/officeart/2005/8/layout/hierarchy2"/>
    <dgm:cxn modelId="{9E43E1B5-CD36-421E-9299-257ACA4757E5}" type="presOf" srcId="{14AAD98C-DF2E-4B3B-8E79-E71FE0EA8B33}" destId="{EDB6CB1F-44A8-42D4-893D-F1FEE7045DB5}" srcOrd="0" destOrd="0" presId="urn:microsoft.com/office/officeart/2005/8/layout/hierarchy2"/>
    <dgm:cxn modelId="{26A6BDCC-9B65-4459-BFE7-6E346258E997}" srcId="{45E3C62F-7EB7-4D98-8890-97BECD98D7C0}" destId="{005906F7-17AD-4A32-910F-A24CB9A5A3FA}" srcOrd="0" destOrd="0" parTransId="{9DC11764-F813-45AB-90E0-01987CDDBAAB}" sibTransId="{6C6A618E-FFC0-445B-81B0-EAEDD8551874}"/>
    <dgm:cxn modelId="{B90EDECD-63D4-4E5D-BEFB-2AB8DFA2C0C0}" srcId="{45E3C62F-7EB7-4D98-8890-97BECD98D7C0}" destId="{37CDDB8E-2961-4F32-B4E4-3BC6A74F4641}" srcOrd="1" destOrd="0" parTransId="{65CAE02E-26BC-4F8C-802D-A3761AC9609F}" sibTransId="{30327AA9-4F74-4DB6-AA20-B6D4ADFCE668}"/>
    <dgm:cxn modelId="{FBA8DAD1-B886-453A-B599-DF479E4EC447}" srcId="{005906F7-17AD-4A32-910F-A24CB9A5A3FA}" destId="{411962ED-A554-4872-9C69-EADB3F591015}" srcOrd="0" destOrd="0" parTransId="{67660721-891B-433B-9227-B8D41D6EAD3D}" sibTransId="{F6FD8EA0-0FBC-463D-9B9D-4AFE495E3C5E}"/>
    <dgm:cxn modelId="{85ED8BD3-9C03-434D-AFD7-000DDF7D68D9}" type="presOf" srcId="{AF327BAD-C67D-4F5A-9442-5C81CAD65F03}" destId="{981C30DC-FCF4-4A28-9AE8-A10D846F6688}" srcOrd="0" destOrd="0" presId="urn:microsoft.com/office/officeart/2005/8/layout/hierarchy2"/>
    <dgm:cxn modelId="{7E27FED5-441A-457C-BAA7-A5384E85A362}" type="presOf" srcId="{9DC11764-F813-45AB-90E0-01987CDDBAAB}" destId="{2DF13786-526B-49C3-B056-A3DFFBA38589}" srcOrd="0" destOrd="0" presId="urn:microsoft.com/office/officeart/2005/8/layout/hierarchy2"/>
    <dgm:cxn modelId="{9383B1F6-64E3-4D8A-BCF8-636928CB6AEA}" type="presOf" srcId="{411962ED-A554-4872-9C69-EADB3F591015}" destId="{DEC866AD-EEEC-40CA-9D5C-7A7F79E73BD6}" srcOrd="0" destOrd="0" presId="urn:microsoft.com/office/officeart/2005/8/layout/hierarchy2"/>
    <dgm:cxn modelId="{E9FDBC41-0838-4A63-B2F4-6BFA129AC07F}" type="presParOf" srcId="{B7DB1722-B73A-4639-88F6-D5007C8EFABF}" destId="{BC442E34-12F8-4FB5-8B0A-09392C942398}" srcOrd="0" destOrd="0" presId="urn:microsoft.com/office/officeart/2005/8/layout/hierarchy2"/>
    <dgm:cxn modelId="{89B1DA8E-B990-402F-B4F2-BE5951A560CE}" type="presParOf" srcId="{BC442E34-12F8-4FB5-8B0A-09392C942398}" destId="{FBFE6AF0-8F0C-44EA-AC50-579A2A5D3A57}" srcOrd="0" destOrd="0" presId="urn:microsoft.com/office/officeart/2005/8/layout/hierarchy2"/>
    <dgm:cxn modelId="{562B4B95-A99B-4F23-9B39-3D47F72D3338}" type="presParOf" srcId="{BC442E34-12F8-4FB5-8B0A-09392C942398}" destId="{73F9A9D1-056F-457B-B881-90A6FF2F97A5}" srcOrd="1" destOrd="0" presId="urn:microsoft.com/office/officeart/2005/8/layout/hierarchy2"/>
    <dgm:cxn modelId="{04E47F83-D7E3-44BD-AE4B-AAC176AC5397}" type="presParOf" srcId="{73F9A9D1-056F-457B-B881-90A6FF2F97A5}" destId="{2DF13786-526B-49C3-B056-A3DFFBA38589}" srcOrd="0" destOrd="0" presId="urn:microsoft.com/office/officeart/2005/8/layout/hierarchy2"/>
    <dgm:cxn modelId="{8CE43CF6-8E21-4CA4-9F7D-2370EE0D6242}" type="presParOf" srcId="{2DF13786-526B-49C3-B056-A3DFFBA38589}" destId="{C70C28C5-9B82-406A-BB46-808DF1040547}" srcOrd="0" destOrd="0" presId="urn:microsoft.com/office/officeart/2005/8/layout/hierarchy2"/>
    <dgm:cxn modelId="{C203E55C-A9F7-4E5C-8326-486E43A02E85}" type="presParOf" srcId="{73F9A9D1-056F-457B-B881-90A6FF2F97A5}" destId="{CFE924E5-DA57-4AC1-8A3D-C2A2315CC30C}" srcOrd="1" destOrd="0" presId="urn:microsoft.com/office/officeart/2005/8/layout/hierarchy2"/>
    <dgm:cxn modelId="{2DC2E981-9E01-498D-82F3-E0C9BAE60A9D}" type="presParOf" srcId="{CFE924E5-DA57-4AC1-8A3D-C2A2315CC30C}" destId="{4A80AFDC-3235-4349-9ADD-DD05126FAC42}" srcOrd="0" destOrd="0" presId="urn:microsoft.com/office/officeart/2005/8/layout/hierarchy2"/>
    <dgm:cxn modelId="{C414372F-5670-44F5-B4DB-446B9BE09D5D}" type="presParOf" srcId="{CFE924E5-DA57-4AC1-8A3D-C2A2315CC30C}" destId="{E285F22B-D5CA-4A70-B771-1AC6C545433F}" srcOrd="1" destOrd="0" presId="urn:microsoft.com/office/officeart/2005/8/layout/hierarchy2"/>
    <dgm:cxn modelId="{EFF65B65-1E48-4437-97A3-C33A0E5A2649}" type="presParOf" srcId="{E285F22B-D5CA-4A70-B771-1AC6C545433F}" destId="{8B09FA7E-5066-4FB2-84E4-EB333D0369AD}" srcOrd="0" destOrd="0" presId="urn:microsoft.com/office/officeart/2005/8/layout/hierarchy2"/>
    <dgm:cxn modelId="{C15A762C-4F80-4FA2-B2F8-E538818336AF}" type="presParOf" srcId="{8B09FA7E-5066-4FB2-84E4-EB333D0369AD}" destId="{EDF84A9C-726F-4E83-85F3-BCEB91300891}" srcOrd="0" destOrd="0" presId="urn:microsoft.com/office/officeart/2005/8/layout/hierarchy2"/>
    <dgm:cxn modelId="{A22DAC36-C7A4-4D2F-9A83-CE3C0A89CFB7}" type="presParOf" srcId="{E285F22B-D5CA-4A70-B771-1AC6C545433F}" destId="{7179A25D-CA8C-4D62-BA5F-EA07CB2F42AF}" srcOrd="1" destOrd="0" presId="urn:microsoft.com/office/officeart/2005/8/layout/hierarchy2"/>
    <dgm:cxn modelId="{CF4A0C6B-2626-478F-B96C-797FE1C9C250}" type="presParOf" srcId="{7179A25D-CA8C-4D62-BA5F-EA07CB2F42AF}" destId="{DEC866AD-EEEC-40CA-9D5C-7A7F79E73BD6}" srcOrd="0" destOrd="0" presId="urn:microsoft.com/office/officeart/2005/8/layout/hierarchy2"/>
    <dgm:cxn modelId="{D73F642A-77DD-4B1E-9040-160BEED22D4D}" type="presParOf" srcId="{7179A25D-CA8C-4D62-BA5F-EA07CB2F42AF}" destId="{2DCE3C34-ABCF-40D4-9315-8ACCAF21B7EA}" srcOrd="1" destOrd="0" presId="urn:microsoft.com/office/officeart/2005/8/layout/hierarchy2"/>
    <dgm:cxn modelId="{FF86B728-097F-44BE-8B2E-375D560F50D2}" type="presParOf" srcId="{E285F22B-D5CA-4A70-B771-1AC6C545433F}" destId="{981C30DC-FCF4-4A28-9AE8-A10D846F6688}" srcOrd="2" destOrd="0" presId="urn:microsoft.com/office/officeart/2005/8/layout/hierarchy2"/>
    <dgm:cxn modelId="{8FCFB296-2FDD-4252-862E-0D961E8425CD}" type="presParOf" srcId="{981C30DC-FCF4-4A28-9AE8-A10D846F6688}" destId="{E07772CF-92B1-4115-AAE9-3862ED333A4D}" srcOrd="0" destOrd="0" presId="urn:microsoft.com/office/officeart/2005/8/layout/hierarchy2"/>
    <dgm:cxn modelId="{7B67125B-431B-4E78-887C-E33222A4833F}" type="presParOf" srcId="{E285F22B-D5CA-4A70-B771-1AC6C545433F}" destId="{97725A3C-182B-4929-A1D7-B322F77D151F}" srcOrd="3" destOrd="0" presId="urn:microsoft.com/office/officeart/2005/8/layout/hierarchy2"/>
    <dgm:cxn modelId="{D91C73D6-6FEE-4715-91B5-0B60694B0246}" type="presParOf" srcId="{97725A3C-182B-4929-A1D7-B322F77D151F}" destId="{E4C31407-1FBA-40B1-810C-8BD93E2B136F}" srcOrd="0" destOrd="0" presId="urn:microsoft.com/office/officeart/2005/8/layout/hierarchy2"/>
    <dgm:cxn modelId="{ADC39EE7-FD53-40B2-80DF-FAAB5D4A3C67}" type="presParOf" srcId="{97725A3C-182B-4929-A1D7-B322F77D151F}" destId="{422A1F6A-6D51-40DF-AC0E-ED07C3B0ED20}" srcOrd="1" destOrd="0" presId="urn:microsoft.com/office/officeart/2005/8/layout/hierarchy2"/>
    <dgm:cxn modelId="{82C5D489-EF86-4B62-B514-CAA921B67438}" type="presParOf" srcId="{73F9A9D1-056F-457B-B881-90A6FF2F97A5}" destId="{9D8D43FB-911E-4132-AE79-06D1EDE45453}" srcOrd="2" destOrd="0" presId="urn:microsoft.com/office/officeart/2005/8/layout/hierarchy2"/>
    <dgm:cxn modelId="{65376DF2-5EA2-4C73-BC91-0612214E6898}" type="presParOf" srcId="{9D8D43FB-911E-4132-AE79-06D1EDE45453}" destId="{2C0ED755-2FBE-477C-8719-9B8CD5E98A8E}" srcOrd="0" destOrd="0" presId="urn:microsoft.com/office/officeart/2005/8/layout/hierarchy2"/>
    <dgm:cxn modelId="{8B2B115E-485B-48AC-93DB-5CB114F4CFCF}" type="presParOf" srcId="{73F9A9D1-056F-457B-B881-90A6FF2F97A5}" destId="{8F72AEEB-9662-4939-8ED0-414BDED31E7D}" srcOrd="3" destOrd="0" presId="urn:microsoft.com/office/officeart/2005/8/layout/hierarchy2"/>
    <dgm:cxn modelId="{21959DC8-B2E0-435B-A77C-F473424C5ABF}" type="presParOf" srcId="{8F72AEEB-9662-4939-8ED0-414BDED31E7D}" destId="{F476D775-C695-4F4C-9015-C36800126D16}" srcOrd="0" destOrd="0" presId="urn:microsoft.com/office/officeart/2005/8/layout/hierarchy2"/>
    <dgm:cxn modelId="{E8BDD680-1035-4B1D-BA3C-9A6ED23C22F1}" type="presParOf" srcId="{8F72AEEB-9662-4939-8ED0-414BDED31E7D}" destId="{47D045B4-A3ED-4B27-900A-DBF5F80046C1}" srcOrd="1" destOrd="0" presId="urn:microsoft.com/office/officeart/2005/8/layout/hierarchy2"/>
    <dgm:cxn modelId="{CF0D9EE4-0633-4901-9934-F7ABBCFBB459}" type="presParOf" srcId="{47D045B4-A3ED-4B27-900A-DBF5F80046C1}" destId="{EDB6CB1F-44A8-42D4-893D-F1FEE7045DB5}" srcOrd="0" destOrd="0" presId="urn:microsoft.com/office/officeart/2005/8/layout/hierarchy2"/>
    <dgm:cxn modelId="{65E54C7A-497C-4AE1-AF83-5C407CDA5EAC}" type="presParOf" srcId="{EDB6CB1F-44A8-42D4-893D-F1FEE7045DB5}" destId="{7A32C403-E28B-4F4B-9CD1-585EB15E81FC}" srcOrd="0" destOrd="0" presId="urn:microsoft.com/office/officeart/2005/8/layout/hierarchy2"/>
    <dgm:cxn modelId="{14BEF9F0-C00D-43B6-BF87-66DD09E0BFE8}" type="presParOf" srcId="{47D045B4-A3ED-4B27-900A-DBF5F80046C1}" destId="{DF56107D-A6FF-411E-A0FF-6D654B380878}" srcOrd="1" destOrd="0" presId="urn:microsoft.com/office/officeart/2005/8/layout/hierarchy2"/>
    <dgm:cxn modelId="{F8718E43-04DC-4E6B-82B8-1ABD1E501568}" type="presParOf" srcId="{DF56107D-A6FF-411E-A0FF-6D654B380878}" destId="{BC1EC87B-C8EC-41CF-BAFB-528A47DD2C50}" srcOrd="0" destOrd="0" presId="urn:microsoft.com/office/officeart/2005/8/layout/hierarchy2"/>
    <dgm:cxn modelId="{CD72ACA2-D68F-4F0E-BD84-FA3AFA9B65D9}" type="presParOf" srcId="{DF56107D-A6FF-411E-A0FF-6D654B380878}" destId="{C85CE60C-771C-4204-8949-C4067E7548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3544E14-53A3-4976-8A2D-888558751FF4}"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1231242C-123C-456C-9ABB-BB536BC6BA5A}">
      <dgm:prSet phldrT="[Text]"/>
      <dgm:spPr/>
      <dgm:t>
        <a:bodyPr/>
        <a:lstStyle/>
        <a:p>
          <a:r>
            <a:rPr lang="en-US" b="1" dirty="0"/>
            <a:t>Harvey Mackay</a:t>
          </a:r>
          <a:r>
            <a:rPr lang="en-US" b="1" cap="small" dirty="0"/>
            <a:t>:</a:t>
          </a:r>
          <a:r>
            <a:rPr lang="en-US" dirty="0"/>
            <a:t> Time is free, but it's priceless. You can't own it, but you can use it. You can't keep it, but you can spend it. Once you've lost it, you can never get it back.</a:t>
          </a:r>
        </a:p>
      </dgm:t>
    </dgm:pt>
    <dgm:pt modelId="{54762975-56B0-4107-811E-60BCCF05A9A4}" type="parTrans" cxnId="{78078AEB-E3F3-4C78-98CC-6275FA1799B1}">
      <dgm:prSet/>
      <dgm:spPr/>
      <dgm:t>
        <a:bodyPr/>
        <a:lstStyle/>
        <a:p>
          <a:endParaRPr lang="en-US"/>
        </a:p>
      </dgm:t>
    </dgm:pt>
    <dgm:pt modelId="{AB9BFAD8-0AD8-483B-A2D7-B10305E0F687}" type="sibTrans" cxnId="{78078AEB-E3F3-4C78-98CC-6275FA1799B1}">
      <dgm:prSet/>
      <dgm:spPr/>
      <dgm:t>
        <a:bodyPr/>
        <a:lstStyle/>
        <a:p>
          <a:endParaRPr lang="en-US"/>
        </a:p>
      </dgm:t>
    </dgm:pt>
    <dgm:pt modelId="{B9180059-8D21-4452-A1A5-5A868A0CE716}">
      <dgm:prSet phldrT="[Text]"/>
      <dgm:spPr/>
      <dgm:t>
        <a:bodyPr/>
        <a:lstStyle/>
        <a:p>
          <a:r>
            <a:rPr lang="en-US" b="1" dirty="0"/>
            <a:t>Napoleon Bonaparte: </a:t>
          </a:r>
          <a:r>
            <a:rPr lang="en-US" dirty="0"/>
            <a:t>Take time to deliberate, but when the time for action arrives, stop thinking and go.</a:t>
          </a:r>
        </a:p>
      </dgm:t>
    </dgm:pt>
    <dgm:pt modelId="{4D28FEE5-2CFC-4F72-BE2F-E6F41F062ADA}" type="parTrans" cxnId="{8CE9EF57-F238-4BB4-88FC-566AB52A5D98}">
      <dgm:prSet/>
      <dgm:spPr/>
      <dgm:t>
        <a:bodyPr/>
        <a:lstStyle/>
        <a:p>
          <a:endParaRPr lang="en-US"/>
        </a:p>
      </dgm:t>
    </dgm:pt>
    <dgm:pt modelId="{256A5330-DA22-4895-A5F2-24FED1BA742E}" type="sibTrans" cxnId="{8CE9EF57-F238-4BB4-88FC-566AB52A5D98}">
      <dgm:prSet/>
      <dgm:spPr/>
      <dgm:t>
        <a:bodyPr/>
        <a:lstStyle/>
        <a:p>
          <a:endParaRPr lang="en-US"/>
        </a:p>
      </dgm:t>
    </dgm:pt>
    <dgm:pt modelId="{DE8D4896-5E7A-4737-8C3E-45E2B6423DC7}">
      <dgm:prSet phldrT="[Text]"/>
      <dgm:spPr/>
      <dgm:t>
        <a:bodyPr/>
        <a:lstStyle/>
        <a:p>
          <a:r>
            <a:rPr lang="en-US" b="1" dirty="0"/>
            <a:t>Steve Jobs: </a:t>
          </a:r>
          <a:r>
            <a:rPr lang="en-US" dirty="0"/>
            <a:t>Your time is limited, so don't waste it living someone else's life. </a:t>
          </a:r>
          <a:r>
            <a:rPr lang="en-US" b="1" cap="small" dirty="0"/>
            <a:t> </a:t>
          </a:r>
          <a:endParaRPr lang="en-US" dirty="0"/>
        </a:p>
      </dgm:t>
    </dgm:pt>
    <dgm:pt modelId="{15F501F1-0DCC-4F17-B9E8-E2EA33851993}" type="parTrans" cxnId="{2A1377B8-28AD-4836-9B4E-8AEC8149F116}">
      <dgm:prSet/>
      <dgm:spPr/>
      <dgm:t>
        <a:bodyPr/>
        <a:lstStyle/>
        <a:p>
          <a:endParaRPr lang="en-US"/>
        </a:p>
      </dgm:t>
    </dgm:pt>
    <dgm:pt modelId="{F2842FED-55E9-41DE-A027-0B1C4551D141}" type="sibTrans" cxnId="{2A1377B8-28AD-4836-9B4E-8AEC8149F116}">
      <dgm:prSet/>
      <dgm:spPr/>
      <dgm:t>
        <a:bodyPr/>
        <a:lstStyle/>
        <a:p>
          <a:endParaRPr lang="en-US"/>
        </a:p>
      </dgm:t>
    </dgm:pt>
    <dgm:pt modelId="{7C16A6F8-8D38-4C7F-BB61-547121FE81E7}">
      <dgm:prSet phldrT="[Text]"/>
      <dgm:spPr/>
      <dgm:t>
        <a:bodyPr/>
        <a:lstStyle/>
        <a:p>
          <a:r>
            <a:rPr lang="en-US" b="1" dirty="0"/>
            <a:t>Benjamin Franklin: </a:t>
          </a:r>
          <a:r>
            <a:rPr lang="en-US" dirty="0"/>
            <a:t>You may delay, but time will not.</a:t>
          </a:r>
        </a:p>
      </dgm:t>
    </dgm:pt>
    <dgm:pt modelId="{AE4F6D42-B576-4C5C-BA8B-B7C1B4D966BE}" type="parTrans" cxnId="{E4AF0D51-1652-42AB-A16D-695C7CCD3CCD}">
      <dgm:prSet/>
      <dgm:spPr/>
      <dgm:t>
        <a:bodyPr/>
        <a:lstStyle/>
        <a:p>
          <a:endParaRPr lang="en-US"/>
        </a:p>
      </dgm:t>
    </dgm:pt>
    <dgm:pt modelId="{577280F5-EB8D-4B00-AD96-B50B6A2E29DB}" type="sibTrans" cxnId="{E4AF0D51-1652-42AB-A16D-695C7CCD3CCD}">
      <dgm:prSet/>
      <dgm:spPr/>
      <dgm:t>
        <a:bodyPr/>
        <a:lstStyle/>
        <a:p>
          <a:endParaRPr lang="en-US"/>
        </a:p>
      </dgm:t>
    </dgm:pt>
    <dgm:pt modelId="{36A696D2-8E37-4BCD-939D-9360FAA627A3}" type="pres">
      <dgm:prSet presAssocID="{73544E14-53A3-4976-8A2D-888558751FF4}" presName="Name0" presStyleCnt="0">
        <dgm:presLayoutVars>
          <dgm:dir/>
        </dgm:presLayoutVars>
      </dgm:prSet>
      <dgm:spPr/>
    </dgm:pt>
    <dgm:pt modelId="{F1E7F7B5-B746-47B0-A948-D5B69007083F}" type="pres">
      <dgm:prSet presAssocID="{1231242C-123C-456C-9ABB-BB536BC6BA5A}" presName="noChildren" presStyleCnt="0"/>
      <dgm:spPr/>
    </dgm:pt>
    <dgm:pt modelId="{E5D71853-261F-484F-A614-89974DEFD0FB}" type="pres">
      <dgm:prSet presAssocID="{1231242C-123C-456C-9ABB-BB536BC6BA5A}" presName="gap" presStyleCnt="0"/>
      <dgm:spPr/>
    </dgm:pt>
    <dgm:pt modelId="{120EA4EE-96F7-4555-B219-8F580DAD6E93}" type="pres">
      <dgm:prSet presAssocID="{1231242C-123C-456C-9ABB-BB536BC6BA5A}" presName="medCircle2" presStyleLbl="vennNode1" presStyleIdx="0" presStyleCnt="4"/>
      <dgm:spPr>
        <a:ln>
          <a:noFill/>
        </a:ln>
      </dgm:spPr>
    </dgm:pt>
    <dgm:pt modelId="{FD87DBEB-FD20-427F-840E-BE2CEB736A03}" type="pres">
      <dgm:prSet presAssocID="{1231242C-123C-456C-9ABB-BB536BC6BA5A}" presName="txLvlOnly1" presStyleLbl="revTx" presStyleIdx="0" presStyleCnt="4"/>
      <dgm:spPr/>
    </dgm:pt>
    <dgm:pt modelId="{5A2AC1A6-15DD-4132-9770-CEEA28DAE51C}" type="pres">
      <dgm:prSet presAssocID="{B9180059-8D21-4452-A1A5-5A868A0CE716}" presName="noChildren" presStyleCnt="0"/>
      <dgm:spPr/>
    </dgm:pt>
    <dgm:pt modelId="{2927900C-A555-4FA8-BE39-A3AB6DE1CAB1}" type="pres">
      <dgm:prSet presAssocID="{B9180059-8D21-4452-A1A5-5A868A0CE716}" presName="gap" presStyleCnt="0"/>
      <dgm:spPr/>
    </dgm:pt>
    <dgm:pt modelId="{0A971F9E-2B85-4F0B-92C5-FC34F79697C6}" type="pres">
      <dgm:prSet presAssocID="{B9180059-8D21-4452-A1A5-5A868A0CE716}" presName="medCircle2" presStyleLbl="vennNode1" presStyleIdx="1" presStyleCnt="4"/>
      <dgm:spPr>
        <a:ln>
          <a:noFill/>
        </a:ln>
      </dgm:spPr>
    </dgm:pt>
    <dgm:pt modelId="{8788690D-F8B7-490B-BBA0-156BD561CBC6}" type="pres">
      <dgm:prSet presAssocID="{B9180059-8D21-4452-A1A5-5A868A0CE716}" presName="txLvlOnly1" presStyleLbl="revTx" presStyleIdx="1" presStyleCnt="4"/>
      <dgm:spPr/>
    </dgm:pt>
    <dgm:pt modelId="{ADF7976E-DDFB-4757-8FB6-2C2119F4FEEB}" type="pres">
      <dgm:prSet presAssocID="{DE8D4896-5E7A-4737-8C3E-45E2B6423DC7}" presName="noChildren" presStyleCnt="0"/>
      <dgm:spPr/>
    </dgm:pt>
    <dgm:pt modelId="{1B023DC0-7A87-4D82-A3AF-960F25103779}" type="pres">
      <dgm:prSet presAssocID="{DE8D4896-5E7A-4737-8C3E-45E2B6423DC7}" presName="gap" presStyleCnt="0"/>
      <dgm:spPr/>
    </dgm:pt>
    <dgm:pt modelId="{76A26057-288B-4FCB-81B8-C4EBEFE4501B}" type="pres">
      <dgm:prSet presAssocID="{DE8D4896-5E7A-4737-8C3E-45E2B6423DC7}" presName="medCircle2" presStyleLbl="vennNode1" presStyleIdx="2" presStyleCnt="4"/>
      <dgm:spPr/>
    </dgm:pt>
    <dgm:pt modelId="{D4EA0A3D-6ADB-4FA7-BB69-701FC9DD4A76}" type="pres">
      <dgm:prSet presAssocID="{DE8D4896-5E7A-4737-8C3E-45E2B6423DC7}" presName="txLvlOnly1" presStyleLbl="revTx" presStyleIdx="2" presStyleCnt="4"/>
      <dgm:spPr/>
    </dgm:pt>
    <dgm:pt modelId="{711C6B15-F149-4368-8BBA-54806266E6DF}" type="pres">
      <dgm:prSet presAssocID="{7C16A6F8-8D38-4C7F-BB61-547121FE81E7}" presName="noChildren" presStyleCnt="0"/>
      <dgm:spPr/>
    </dgm:pt>
    <dgm:pt modelId="{F0D543FE-914C-4AD9-ABB7-40D9902D75D5}" type="pres">
      <dgm:prSet presAssocID="{7C16A6F8-8D38-4C7F-BB61-547121FE81E7}" presName="gap" presStyleCnt="0"/>
      <dgm:spPr/>
    </dgm:pt>
    <dgm:pt modelId="{1F7B96ED-5C94-46CD-A64B-B038EE399C58}" type="pres">
      <dgm:prSet presAssocID="{7C16A6F8-8D38-4C7F-BB61-547121FE81E7}" presName="medCircle2" presStyleLbl="vennNode1" presStyleIdx="3" presStyleCnt="4"/>
      <dgm:spPr/>
    </dgm:pt>
    <dgm:pt modelId="{B18ED55B-6C1C-4CE4-A088-2302E8C90253}" type="pres">
      <dgm:prSet presAssocID="{7C16A6F8-8D38-4C7F-BB61-547121FE81E7}" presName="txLvlOnly1" presStyleLbl="revTx" presStyleIdx="3" presStyleCnt="4"/>
      <dgm:spPr/>
    </dgm:pt>
  </dgm:ptLst>
  <dgm:cxnLst>
    <dgm:cxn modelId="{9CE77211-BAFA-409F-9E7C-2025D7E8F693}" type="presOf" srcId="{7C16A6F8-8D38-4C7F-BB61-547121FE81E7}" destId="{B18ED55B-6C1C-4CE4-A088-2302E8C90253}" srcOrd="0" destOrd="0" presId="urn:microsoft.com/office/officeart/2008/layout/VerticalCircleList"/>
    <dgm:cxn modelId="{6896C16E-32C4-458C-98EB-A4FEC43D704C}" type="presOf" srcId="{1231242C-123C-456C-9ABB-BB536BC6BA5A}" destId="{FD87DBEB-FD20-427F-840E-BE2CEB736A03}" srcOrd="0" destOrd="0" presId="urn:microsoft.com/office/officeart/2008/layout/VerticalCircleList"/>
    <dgm:cxn modelId="{E4AF0D51-1652-42AB-A16D-695C7CCD3CCD}" srcId="{73544E14-53A3-4976-8A2D-888558751FF4}" destId="{7C16A6F8-8D38-4C7F-BB61-547121FE81E7}" srcOrd="3" destOrd="0" parTransId="{AE4F6D42-B576-4C5C-BA8B-B7C1B4D966BE}" sibTransId="{577280F5-EB8D-4B00-AD96-B50B6A2E29DB}"/>
    <dgm:cxn modelId="{8CE9EF57-F238-4BB4-88FC-566AB52A5D98}" srcId="{73544E14-53A3-4976-8A2D-888558751FF4}" destId="{B9180059-8D21-4452-A1A5-5A868A0CE716}" srcOrd="1" destOrd="0" parTransId="{4D28FEE5-2CFC-4F72-BE2F-E6F41F062ADA}" sibTransId="{256A5330-DA22-4895-A5F2-24FED1BA742E}"/>
    <dgm:cxn modelId="{65614288-1175-44FA-8860-136ADF9C0614}" type="presOf" srcId="{B9180059-8D21-4452-A1A5-5A868A0CE716}" destId="{8788690D-F8B7-490B-BBA0-156BD561CBC6}" srcOrd="0" destOrd="0" presId="urn:microsoft.com/office/officeart/2008/layout/VerticalCircleList"/>
    <dgm:cxn modelId="{CD0673A4-8E23-4512-9DEA-28F465D9A870}" type="presOf" srcId="{73544E14-53A3-4976-8A2D-888558751FF4}" destId="{36A696D2-8E37-4BCD-939D-9360FAA627A3}" srcOrd="0" destOrd="0" presId="urn:microsoft.com/office/officeart/2008/layout/VerticalCircleList"/>
    <dgm:cxn modelId="{2A1377B8-28AD-4836-9B4E-8AEC8149F116}" srcId="{73544E14-53A3-4976-8A2D-888558751FF4}" destId="{DE8D4896-5E7A-4737-8C3E-45E2B6423DC7}" srcOrd="2" destOrd="0" parTransId="{15F501F1-0DCC-4F17-B9E8-E2EA33851993}" sibTransId="{F2842FED-55E9-41DE-A027-0B1C4551D141}"/>
    <dgm:cxn modelId="{9CA518DF-BA74-43D8-8515-F2F089CE4E69}" type="presOf" srcId="{DE8D4896-5E7A-4737-8C3E-45E2B6423DC7}" destId="{D4EA0A3D-6ADB-4FA7-BB69-701FC9DD4A76}" srcOrd="0" destOrd="0" presId="urn:microsoft.com/office/officeart/2008/layout/VerticalCircleList"/>
    <dgm:cxn modelId="{78078AEB-E3F3-4C78-98CC-6275FA1799B1}" srcId="{73544E14-53A3-4976-8A2D-888558751FF4}" destId="{1231242C-123C-456C-9ABB-BB536BC6BA5A}" srcOrd="0" destOrd="0" parTransId="{54762975-56B0-4107-811E-60BCCF05A9A4}" sibTransId="{AB9BFAD8-0AD8-483B-A2D7-B10305E0F687}"/>
    <dgm:cxn modelId="{72B27308-2B41-45DB-88C0-AC3B446201F0}" type="presParOf" srcId="{36A696D2-8E37-4BCD-939D-9360FAA627A3}" destId="{F1E7F7B5-B746-47B0-A948-D5B69007083F}" srcOrd="0" destOrd="0" presId="urn:microsoft.com/office/officeart/2008/layout/VerticalCircleList"/>
    <dgm:cxn modelId="{3554AD6B-3F9F-46AA-94C2-D8A9010C598E}" type="presParOf" srcId="{F1E7F7B5-B746-47B0-A948-D5B69007083F}" destId="{E5D71853-261F-484F-A614-89974DEFD0FB}" srcOrd="0" destOrd="0" presId="urn:microsoft.com/office/officeart/2008/layout/VerticalCircleList"/>
    <dgm:cxn modelId="{79C81B6F-FFAB-4386-9E04-112917D1D365}" type="presParOf" srcId="{F1E7F7B5-B746-47B0-A948-D5B69007083F}" destId="{120EA4EE-96F7-4555-B219-8F580DAD6E93}" srcOrd="1" destOrd="0" presId="urn:microsoft.com/office/officeart/2008/layout/VerticalCircleList"/>
    <dgm:cxn modelId="{92BB0E48-5DA8-40C0-B6EC-880EE7C72A89}" type="presParOf" srcId="{F1E7F7B5-B746-47B0-A948-D5B69007083F}" destId="{FD87DBEB-FD20-427F-840E-BE2CEB736A03}" srcOrd="2" destOrd="0" presId="urn:microsoft.com/office/officeart/2008/layout/VerticalCircleList"/>
    <dgm:cxn modelId="{6825DFD4-3A69-4A45-BF0F-C177670015B7}" type="presParOf" srcId="{36A696D2-8E37-4BCD-939D-9360FAA627A3}" destId="{5A2AC1A6-15DD-4132-9770-CEEA28DAE51C}" srcOrd="1" destOrd="0" presId="urn:microsoft.com/office/officeart/2008/layout/VerticalCircleList"/>
    <dgm:cxn modelId="{A4A31014-41ED-48D0-BE44-FEA5B9068E2B}" type="presParOf" srcId="{5A2AC1A6-15DD-4132-9770-CEEA28DAE51C}" destId="{2927900C-A555-4FA8-BE39-A3AB6DE1CAB1}" srcOrd="0" destOrd="0" presId="urn:microsoft.com/office/officeart/2008/layout/VerticalCircleList"/>
    <dgm:cxn modelId="{B3D7A93E-53A5-404C-BFBD-247D36BF4594}" type="presParOf" srcId="{5A2AC1A6-15DD-4132-9770-CEEA28DAE51C}" destId="{0A971F9E-2B85-4F0B-92C5-FC34F79697C6}" srcOrd="1" destOrd="0" presId="urn:microsoft.com/office/officeart/2008/layout/VerticalCircleList"/>
    <dgm:cxn modelId="{96F3498F-FDD5-4C0A-8C3B-0A483B1B38C0}" type="presParOf" srcId="{5A2AC1A6-15DD-4132-9770-CEEA28DAE51C}" destId="{8788690D-F8B7-490B-BBA0-156BD561CBC6}" srcOrd="2" destOrd="0" presId="urn:microsoft.com/office/officeart/2008/layout/VerticalCircleList"/>
    <dgm:cxn modelId="{2384968E-292B-411D-BB62-6EC968D571E3}" type="presParOf" srcId="{36A696D2-8E37-4BCD-939D-9360FAA627A3}" destId="{ADF7976E-DDFB-4757-8FB6-2C2119F4FEEB}" srcOrd="2" destOrd="0" presId="urn:microsoft.com/office/officeart/2008/layout/VerticalCircleList"/>
    <dgm:cxn modelId="{65B636E8-E41D-4B34-AB33-230B2D907F36}" type="presParOf" srcId="{ADF7976E-DDFB-4757-8FB6-2C2119F4FEEB}" destId="{1B023DC0-7A87-4D82-A3AF-960F25103779}" srcOrd="0" destOrd="0" presId="urn:microsoft.com/office/officeart/2008/layout/VerticalCircleList"/>
    <dgm:cxn modelId="{319411BF-360A-4D4E-982D-A651D374FCD4}" type="presParOf" srcId="{ADF7976E-DDFB-4757-8FB6-2C2119F4FEEB}" destId="{76A26057-288B-4FCB-81B8-C4EBEFE4501B}" srcOrd="1" destOrd="0" presId="urn:microsoft.com/office/officeart/2008/layout/VerticalCircleList"/>
    <dgm:cxn modelId="{457FBB74-C295-4D85-8841-7F004E7F4FF9}" type="presParOf" srcId="{ADF7976E-DDFB-4757-8FB6-2C2119F4FEEB}" destId="{D4EA0A3D-6ADB-4FA7-BB69-701FC9DD4A76}" srcOrd="2" destOrd="0" presId="urn:microsoft.com/office/officeart/2008/layout/VerticalCircleList"/>
    <dgm:cxn modelId="{7D9D6902-E813-4BB3-BF0B-CB67F6FDF9CD}" type="presParOf" srcId="{36A696D2-8E37-4BCD-939D-9360FAA627A3}" destId="{711C6B15-F149-4368-8BBA-54806266E6DF}" srcOrd="3" destOrd="0" presId="urn:microsoft.com/office/officeart/2008/layout/VerticalCircleList"/>
    <dgm:cxn modelId="{3860FF85-AA2D-441F-8899-A0ACAF91DA1A}" type="presParOf" srcId="{711C6B15-F149-4368-8BBA-54806266E6DF}" destId="{F0D543FE-914C-4AD9-ABB7-40D9902D75D5}" srcOrd="0" destOrd="0" presId="urn:microsoft.com/office/officeart/2008/layout/VerticalCircleList"/>
    <dgm:cxn modelId="{503C7244-7BED-470A-BB6E-CEF8CABAD592}" type="presParOf" srcId="{711C6B15-F149-4368-8BBA-54806266E6DF}" destId="{1F7B96ED-5C94-46CD-A64B-B038EE399C58}" srcOrd="1" destOrd="0" presId="urn:microsoft.com/office/officeart/2008/layout/VerticalCircleList"/>
    <dgm:cxn modelId="{50910005-F886-4535-8D5E-8ADC6D249269}" type="presParOf" srcId="{711C6B15-F149-4368-8BBA-54806266E6DF}" destId="{B18ED55B-6C1C-4CE4-A088-2302E8C9025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195C9-5048-405F-84FD-5BCE5FB6024A}" type="doc">
      <dgm:prSet loTypeId="urn:microsoft.com/office/officeart/2005/8/layout/radial6" loCatId="relationship" qsTypeId="urn:microsoft.com/office/officeart/2005/8/quickstyle/3d1" qsCatId="3D" csTypeId="urn:microsoft.com/office/officeart/2005/8/colors/colorful1" csCatId="colorful" phldr="1"/>
      <dgm:spPr/>
      <dgm:t>
        <a:bodyPr/>
        <a:lstStyle/>
        <a:p>
          <a:endParaRPr lang="en-US"/>
        </a:p>
      </dgm:t>
    </dgm:pt>
    <dgm:pt modelId="{C54021CE-3DDE-40CA-8766-CB49354D1FAB}">
      <dgm:prSet phldrT="[Text]" custT="1"/>
      <dgm:spPr/>
      <dgm:t>
        <a:bodyPr/>
        <a:lstStyle/>
        <a:p>
          <a:r>
            <a:rPr lang="en-US" sz="1600" dirty="0"/>
            <a:t>Positive</a:t>
          </a:r>
          <a:endParaRPr lang="en-US" sz="4800" dirty="0"/>
        </a:p>
      </dgm:t>
    </dgm:pt>
    <dgm:pt modelId="{37EEB633-01F4-467B-B038-10A9A08B07B5}" type="parTrans" cxnId="{CB49E76B-97FD-40CB-BDFC-1F2247A0EC01}">
      <dgm:prSet/>
      <dgm:spPr/>
      <dgm:t>
        <a:bodyPr/>
        <a:lstStyle/>
        <a:p>
          <a:endParaRPr lang="en-US" sz="1100"/>
        </a:p>
      </dgm:t>
    </dgm:pt>
    <dgm:pt modelId="{55D765B1-EDA1-4731-AAF4-35C7A35C39C5}" type="sibTrans" cxnId="{CB49E76B-97FD-40CB-BDFC-1F2247A0EC01}">
      <dgm:prSet/>
      <dgm:spPr/>
      <dgm:t>
        <a:bodyPr/>
        <a:lstStyle/>
        <a:p>
          <a:endParaRPr lang="en-US" sz="1100"/>
        </a:p>
      </dgm:t>
    </dgm:pt>
    <dgm:pt modelId="{183885ED-E977-4FD8-BFA3-13BB5D2B2097}">
      <dgm:prSet phldrT="[Text]" custT="1"/>
      <dgm:spPr/>
      <dgm:t>
        <a:bodyPr/>
        <a:lstStyle/>
        <a:p>
          <a:r>
            <a:rPr lang="en-US" sz="1400" dirty="0"/>
            <a:t>Personal</a:t>
          </a:r>
        </a:p>
      </dgm:t>
    </dgm:pt>
    <dgm:pt modelId="{6F20D449-26E2-4E3A-9305-E67487FD6693}" type="parTrans" cxnId="{76FC6C33-0C48-40D4-8643-85CB48B2AB63}">
      <dgm:prSet/>
      <dgm:spPr/>
      <dgm:t>
        <a:bodyPr/>
        <a:lstStyle/>
        <a:p>
          <a:endParaRPr lang="en-US" sz="1100"/>
        </a:p>
      </dgm:t>
    </dgm:pt>
    <dgm:pt modelId="{488E3FB2-4E01-47D5-9616-DE0D654464FB}" type="sibTrans" cxnId="{76FC6C33-0C48-40D4-8643-85CB48B2AB63}">
      <dgm:prSet/>
      <dgm:spPr/>
      <dgm:t>
        <a:bodyPr/>
        <a:lstStyle/>
        <a:p>
          <a:endParaRPr lang="en-US" sz="1100"/>
        </a:p>
      </dgm:t>
    </dgm:pt>
    <dgm:pt modelId="{B7BB14C0-16B4-4EBE-B9EC-EA2AEDDADBFC}">
      <dgm:prSet phldrT="[Text]" custT="1"/>
      <dgm:spPr/>
      <dgm:t>
        <a:bodyPr/>
        <a:lstStyle/>
        <a:p>
          <a:r>
            <a:rPr lang="en-US" sz="1400" dirty="0"/>
            <a:t>Possible</a:t>
          </a:r>
        </a:p>
      </dgm:t>
    </dgm:pt>
    <dgm:pt modelId="{2E662BBF-FCCD-44EE-87E0-2B2161502FFC}" type="parTrans" cxnId="{45A8D0AB-C175-4952-BA6A-CD3ACCB537C0}">
      <dgm:prSet/>
      <dgm:spPr/>
      <dgm:t>
        <a:bodyPr/>
        <a:lstStyle/>
        <a:p>
          <a:endParaRPr lang="en-US" sz="1100"/>
        </a:p>
      </dgm:t>
    </dgm:pt>
    <dgm:pt modelId="{3AFD1243-19EE-49E6-8295-4F0726F50FCC}" type="sibTrans" cxnId="{45A8D0AB-C175-4952-BA6A-CD3ACCB537C0}">
      <dgm:prSet/>
      <dgm:spPr/>
      <dgm:t>
        <a:bodyPr/>
        <a:lstStyle/>
        <a:p>
          <a:endParaRPr lang="en-US" sz="1100"/>
        </a:p>
      </dgm:t>
    </dgm:pt>
    <dgm:pt modelId="{E70FFB6A-A95D-40AE-960E-12B3578703C5}">
      <dgm:prSet phldrT="[Text]" custT="1"/>
      <dgm:spPr/>
      <dgm:t>
        <a:bodyPr/>
        <a:lstStyle/>
        <a:p>
          <a:r>
            <a:rPr lang="en-US" sz="1400" dirty="0"/>
            <a:t>The  Three P’s</a:t>
          </a:r>
        </a:p>
      </dgm:t>
    </dgm:pt>
    <dgm:pt modelId="{18F34E98-55E0-4735-888F-4D61416F0278}" type="parTrans" cxnId="{29B266C1-4D9B-4B6F-BD14-92D7E8DE6CBB}">
      <dgm:prSet/>
      <dgm:spPr/>
      <dgm:t>
        <a:bodyPr/>
        <a:lstStyle/>
        <a:p>
          <a:endParaRPr lang="en-US"/>
        </a:p>
      </dgm:t>
    </dgm:pt>
    <dgm:pt modelId="{5DF56EDC-3E65-4160-B141-D623EA5493DB}" type="sibTrans" cxnId="{29B266C1-4D9B-4B6F-BD14-92D7E8DE6CBB}">
      <dgm:prSet/>
      <dgm:spPr/>
      <dgm:t>
        <a:bodyPr/>
        <a:lstStyle/>
        <a:p>
          <a:endParaRPr lang="en-US"/>
        </a:p>
      </dgm:t>
    </dgm:pt>
    <dgm:pt modelId="{B87E92EA-4923-458D-AFE5-F355AA62CB1B}" type="pres">
      <dgm:prSet presAssocID="{2E0195C9-5048-405F-84FD-5BCE5FB6024A}" presName="Name0" presStyleCnt="0">
        <dgm:presLayoutVars>
          <dgm:chMax val="1"/>
          <dgm:dir/>
          <dgm:animLvl val="ctr"/>
          <dgm:resizeHandles val="exact"/>
        </dgm:presLayoutVars>
      </dgm:prSet>
      <dgm:spPr/>
    </dgm:pt>
    <dgm:pt modelId="{D8448C84-2BFD-43F3-8453-1FC4AD2060C0}" type="pres">
      <dgm:prSet presAssocID="{E70FFB6A-A95D-40AE-960E-12B3578703C5}" presName="centerShape" presStyleLbl="node0" presStyleIdx="0" presStyleCnt="1"/>
      <dgm:spPr/>
    </dgm:pt>
    <dgm:pt modelId="{49D4BF92-2BD9-4E93-83AA-44C4F8ADFEEC}" type="pres">
      <dgm:prSet presAssocID="{C54021CE-3DDE-40CA-8766-CB49354D1FAB}" presName="node" presStyleLbl="node1" presStyleIdx="0" presStyleCnt="3">
        <dgm:presLayoutVars>
          <dgm:bulletEnabled val="1"/>
        </dgm:presLayoutVars>
      </dgm:prSet>
      <dgm:spPr/>
    </dgm:pt>
    <dgm:pt modelId="{0B993AE2-9CDD-4AFD-95DD-832EC5AFE5B7}" type="pres">
      <dgm:prSet presAssocID="{C54021CE-3DDE-40CA-8766-CB49354D1FAB}" presName="dummy" presStyleCnt="0"/>
      <dgm:spPr/>
    </dgm:pt>
    <dgm:pt modelId="{1C1CC38F-F64C-4CA1-80A4-D516B31BA2CC}" type="pres">
      <dgm:prSet presAssocID="{55D765B1-EDA1-4731-AAF4-35C7A35C39C5}" presName="sibTrans" presStyleLbl="sibTrans2D1" presStyleIdx="0" presStyleCnt="3"/>
      <dgm:spPr/>
    </dgm:pt>
    <dgm:pt modelId="{ADB4074B-C39F-4F82-90FA-20F096A3FE31}" type="pres">
      <dgm:prSet presAssocID="{183885ED-E977-4FD8-BFA3-13BB5D2B2097}" presName="node" presStyleLbl="node1" presStyleIdx="1" presStyleCnt="3">
        <dgm:presLayoutVars>
          <dgm:bulletEnabled val="1"/>
        </dgm:presLayoutVars>
      </dgm:prSet>
      <dgm:spPr/>
    </dgm:pt>
    <dgm:pt modelId="{7E7F1D61-1431-49CD-8803-559E76FF473A}" type="pres">
      <dgm:prSet presAssocID="{183885ED-E977-4FD8-BFA3-13BB5D2B2097}" presName="dummy" presStyleCnt="0"/>
      <dgm:spPr/>
    </dgm:pt>
    <dgm:pt modelId="{833723BF-33AA-4DBA-8C2C-219160E59D3F}" type="pres">
      <dgm:prSet presAssocID="{488E3FB2-4E01-47D5-9616-DE0D654464FB}" presName="sibTrans" presStyleLbl="sibTrans2D1" presStyleIdx="1" presStyleCnt="3"/>
      <dgm:spPr/>
    </dgm:pt>
    <dgm:pt modelId="{207660A3-F530-47BF-A9E8-2F414BE047A3}" type="pres">
      <dgm:prSet presAssocID="{B7BB14C0-16B4-4EBE-B9EC-EA2AEDDADBFC}" presName="node" presStyleLbl="node1" presStyleIdx="2" presStyleCnt="3">
        <dgm:presLayoutVars>
          <dgm:bulletEnabled val="1"/>
        </dgm:presLayoutVars>
      </dgm:prSet>
      <dgm:spPr/>
    </dgm:pt>
    <dgm:pt modelId="{142EE474-8BF7-43BB-A2D4-6C7DD7BC189A}" type="pres">
      <dgm:prSet presAssocID="{B7BB14C0-16B4-4EBE-B9EC-EA2AEDDADBFC}" presName="dummy" presStyleCnt="0"/>
      <dgm:spPr/>
    </dgm:pt>
    <dgm:pt modelId="{9A98E0B1-4366-4B8C-9376-47BB26253440}" type="pres">
      <dgm:prSet presAssocID="{3AFD1243-19EE-49E6-8295-4F0726F50FCC}" presName="sibTrans" presStyleLbl="sibTrans2D1" presStyleIdx="2" presStyleCnt="3"/>
      <dgm:spPr/>
    </dgm:pt>
  </dgm:ptLst>
  <dgm:cxnLst>
    <dgm:cxn modelId="{76FC6C33-0C48-40D4-8643-85CB48B2AB63}" srcId="{E70FFB6A-A95D-40AE-960E-12B3578703C5}" destId="{183885ED-E977-4FD8-BFA3-13BB5D2B2097}" srcOrd="1" destOrd="0" parTransId="{6F20D449-26E2-4E3A-9305-E67487FD6693}" sibTransId="{488E3FB2-4E01-47D5-9616-DE0D654464FB}"/>
    <dgm:cxn modelId="{A4954E5F-06BC-49D5-A031-52946CB49D04}" type="presOf" srcId="{3AFD1243-19EE-49E6-8295-4F0726F50FCC}" destId="{9A98E0B1-4366-4B8C-9376-47BB26253440}" srcOrd="0" destOrd="0" presId="urn:microsoft.com/office/officeart/2005/8/layout/radial6"/>
    <dgm:cxn modelId="{324C734B-88D9-4AB8-9EFE-06D8BF39F0F1}" type="presOf" srcId="{183885ED-E977-4FD8-BFA3-13BB5D2B2097}" destId="{ADB4074B-C39F-4F82-90FA-20F096A3FE31}" srcOrd="0" destOrd="0" presId="urn:microsoft.com/office/officeart/2005/8/layout/radial6"/>
    <dgm:cxn modelId="{CB49E76B-97FD-40CB-BDFC-1F2247A0EC01}" srcId="{E70FFB6A-A95D-40AE-960E-12B3578703C5}" destId="{C54021CE-3DDE-40CA-8766-CB49354D1FAB}" srcOrd="0" destOrd="0" parTransId="{37EEB633-01F4-467B-B038-10A9A08B07B5}" sibTransId="{55D765B1-EDA1-4731-AAF4-35C7A35C39C5}"/>
    <dgm:cxn modelId="{6BCFC06D-4DFA-4189-807C-19EC0F773FF9}" type="presOf" srcId="{55D765B1-EDA1-4731-AAF4-35C7A35C39C5}" destId="{1C1CC38F-F64C-4CA1-80A4-D516B31BA2CC}" srcOrd="0" destOrd="0" presId="urn:microsoft.com/office/officeart/2005/8/layout/radial6"/>
    <dgm:cxn modelId="{E210B47D-C776-453B-B409-086F958E1B9D}" type="presOf" srcId="{2E0195C9-5048-405F-84FD-5BCE5FB6024A}" destId="{B87E92EA-4923-458D-AFE5-F355AA62CB1B}" srcOrd="0" destOrd="0" presId="urn:microsoft.com/office/officeart/2005/8/layout/radial6"/>
    <dgm:cxn modelId="{1401238E-E91F-4EA6-9D7A-B87B78A3911E}" type="presOf" srcId="{E70FFB6A-A95D-40AE-960E-12B3578703C5}" destId="{D8448C84-2BFD-43F3-8453-1FC4AD2060C0}" srcOrd="0" destOrd="0" presId="urn:microsoft.com/office/officeart/2005/8/layout/radial6"/>
    <dgm:cxn modelId="{45A8D0AB-C175-4952-BA6A-CD3ACCB537C0}" srcId="{E70FFB6A-A95D-40AE-960E-12B3578703C5}" destId="{B7BB14C0-16B4-4EBE-B9EC-EA2AEDDADBFC}" srcOrd="2" destOrd="0" parTransId="{2E662BBF-FCCD-44EE-87E0-2B2161502FFC}" sibTransId="{3AFD1243-19EE-49E6-8295-4F0726F50FCC}"/>
    <dgm:cxn modelId="{DC6257B1-CF9E-4B9F-8768-8F72A7165B58}" type="presOf" srcId="{B7BB14C0-16B4-4EBE-B9EC-EA2AEDDADBFC}" destId="{207660A3-F530-47BF-A9E8-2F414BE047A3}" srcOrd="0" destOrd="0" presId="urn:microsoft.com/office/officeart/2005/8/layout/radial6"/>
    <dgm:cxn modelId="{29B266C1-4D9B-4B6F-BD14-92D7E8DE6CBB}" srcId="{2E0195C9-5048-405F-84FD-5BCE5FB6024A}" destId="{E70FFB6A-A95D-40AE-960E-12B3578703C5}" srcOrd="0" destOrd="0" parTransId="{18F34E98-55E0-4735-888F-4D61416F0278}" sibTransId="{5DF56EDC-3E65-4160-B141-D623EA5493DB}"/>
    <dgm:cxn modelId="{49CBD4D8-5BD3-4536-9221-CE81D697F814}" type="presOf" srcId="{488E3FB2-4E01-47D5-9616-DE0D654464FB}" destId="{833723BF-33AA-4DBA-8C2C-219160E59D3F}" srcOrd="0" destOrd="0" presId="urn:microsoft.com/office/officeart/2005/8/layout/radial6"/>
    <dgm:cxn modelId="{86B455EF-F31A-4545-A6B0-120660CDD5DB}" type="presOf" srcId="{C54021CE-3DDE-40CA-8766-CB49354D1FAB}" destId="{49D4BF92-2BD9-4E93-83AA-44C4F8ADFEEC}" srcOrd="0" destOrd="0" presId="urn:microsoft.com/office/officeart/2005/8/layout/radial6"/>
    <dgm:cxn modelId="{13BA96F4-0DB1-4C56-A80D-BC4436359B88}" type="presParOf" srcId="{B87E92EA-4923-458D-AFE5-F355AA62CB1B}" destId="{D8448C84-2BFD-43F3-8453-1FC4AD2060C0}" srcOrd="0" destOrd="0" presId="urn:microsoft.com/office/officeart/2005/8/layout/radial6"/>
    <dgm:cxn modelId="{757EE6AF-6DE2-433D-9A65-1A41AC816941}" type="presParOf" srcId="{B87E92EA-4923-458D-AFE5-F355AA62CB1B}" destId="{49D4BF92-2BD9-4E93-83AA-44C4F8ADFEEC}" srcOrd="1" destOrd="0" presId="urn:microsoft.com/office/officeart/2005/8/layout/radial6"/>
    <dgm:cxn modelId="{790328B2-FEA5-4547-BDBB-B1EF707233B3}" type="presParOf" srcId="{B87E92EA-4923-458D-AFE5-F355AA62CB1B}" destId="{0B993AE2-9CDD-4AFD-95DD-832EC5AFE5B7}" srcOrd="2" destOrd="0" presId="urn:microsoft.com/office/officeart/2005/8/layout/radial6"/>
    <dgm:cxn modelId="{40D7D5CA-217E-4180-9BA3-C32B4634B7C3}" type="presParOf" srcId="{B87E92EA-4923-458D-AFE5-F355AA62CB1B}" destId="{1C1CC38F-F64C-4CA1-80A4-D516B31BA2CC}" srcOrd="3" destOrd="0" presId="urn:microsoft.com/office/officeart/2005/8/layout/radial6"/>
    <dgm:cxn modelId="{78150AF7-AF1C-4F90-904A-D7C396748F2A}" type="presParOf" srcId="{B87E92EA-4923-458D-AFE5-F355AA62CB1B}" destId="{ADB4074B-C39F-4F82-90FA-20F096A3FE31}" srcOrd="4" destOrd="0" presId="urn:microsoft.com/office/officeart/2005/8/layout/radial6"/>
    <dgm:cxn modelId="{F7017991-1257-4B8E-92AD-9BE8DDF98808}" type="presParOf" srcId="{B87E92EA-4923-458D-AFE5-F355AA62CB1B}" destId="{7E7F1D61-1431-49CD-8803-559E76FF473A}" srcOrd="5" destOrd="0" presId="urn:microsoft.com/office/officeart/2005/8/layout/radial6"/>
    <dgm:cxn modelId="{B2461977-B0C6-4B24-A576-8F1FED7423D1}" type="presParOf" srcId="{B87E92EA-4923-458D-AFE5-F355AA62CB1B}" destId="{833723BF-33AA-4DBA-8C2C-219160E59D3F}" srcOrd="6" destOrd="0" presId="urn:microsoft.com/office/officeart/2005/8/layout/radial6"/>
    <dgm:cxn modelId="{4EED4242-3079-438A-B7AB-541AC51821FA}" type="presParOf" srcId="{B87E92EA-4923-458D-AFE5-F355AA62CB1B}" destId="{207660A3-F530-47BF-A9E8-2F414BE047A3}" srcOrd="7" destOrd="0" presId="urn:microsoft.com/office/officeart/2005/8/layout/radial6"/>
    <dgm:cxn modelId="{000CC118-9BDF-4029-92D5-4ABE2B2E2C7E}" type="presParOf" srcId="{B87E92EA-4923-458D-AFE5-F355AA62CB1B}" destId="{142EE474-8BF7-43BB-A2D4-6C7DD7BC189A}" srcOrd="8" destOrd="0" presId="urn:microsoft.com/office/officeart/2005/8/layout/radial6"/>
    <dgm:cxn modelId="{46D0729A-5D40-4958-977F-77BC6180C30A}" type="presParOf" srcId="{B87E92EA-4923-458D-AFE5-F355AA62CB1B}" destId="{9A98E0B1-4366-4B8C-9376-47BB2625344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214C85-AA25-439A-B4F4-2EB13DE92F75}"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038DEB17-54F1-4BA7-874B-CA0EC9D3419F}">
      <dgm:prSet phldrT="[Text]"/>
      <dgm:spPr/>
      <dgm:t>
        <a:bodyPr/>
        <a:lstStyle/>
        <a:p>
          <a:r>
            <a:rPr lang="en-US" dirty="0"/>
            <a:t>Specific</a:t>
          </a:r>
        </a:p>
      </dgm:t>
    </dgm:pt>
    <dgm:pt modelId="{78223A5C-CA8C-4B92-82D1-BE1FE78FE239}" type="parTrans" cxnId="{44BB68D0-91A8-4236-8D67-05E4B8B645F3}">
      <dgm:prSet/>
      <dgm:spPr/>
      <dgm:t>
        <a:bodyPr/>
        <a:lstStyle/>
        <a:p>
          <a:endParaRPr lang="en-US"/>
        </a:p>
      </dgm:t>
    </dgm:pt>
    <dgm:pt modelId="{B5AFA7F7-D2C0-4319-85E7-88AA5223AE04}" type="sibTrans" cxnId="{44BB68D0-91A8-4236-8D67-05E4B8B645F3}">
      <dgm:prSet/>
      <dgm:spPr/>
      <dgm:t>
        <a:bodyPr/>
        <a:lstStyle/>
        <a:p>
          <a:endParaRPr lang="en-US"/>
        </a:p>
      </dgm:t>
    </dgm:pt>
    <dgm:pt modelId="{772E6F78-7A59-44B7-BC58-FD521ACD2C9B}">
      <dgm:prSet phldrT="[Text]"/>
      <dgm:spPr/>
      <dgm:t>
        <a:bodyPr/>
        <a:lstStyle/>
        <a:p>
          <a:r>
            <a:rPr lang="en-US" dirty="0"/>
            <a:t>Measurable</a:t>
          </a:r>
        </a:p>
      </dgm:t>
    </dgm:pt>
    <dgm:pt modelId="{39312AF3-BAF0-4B6C-87A6-6E60DA4034E2}" type="parTrans" cxnId="{D9185414-1E83-47A4-8EBD-6BC8AD14DB2F}">
      <dgm:prSet/>
      <dgm:spPr/>
      <dgm:t>
        <a:bodyPr/>
        <a:lstStyle/>
        <a:p>
          <a:endParaRPr lang="en-US"/>
        </a:p>
      </dgm:t>
    </dgm:pt>
    <dgm:pt modelId="{F0FE4E29-9ABF-4776-8F27-B17611C058CA}" type="sibTrans" cxnId="{D9185414-1E83-47A4-8EBD-6BC8AD14DB2F}">
      <dgm:prSet/>
      <dgm:spPr/>
      <dgm:t>
        <a:bodyPr/>
        <a:lstStyle/>
        <a:p>
          <a:endParaRPr lang="en-US"/>
        </a:p>
      </dgm:t>
    </dgm:pt>
    <dgm:pt modelId="{AB797C30-9075-48F5-8D83-3A1E181F6D78}">
      <dgm:prSet phldrT="[Text]"/>
      <dgm:spPr/>
      <dgm:t>
        <a:bodyPr/>
        <a:lstStyle/>
        <a:p>
          <a:r>
            <a:rPr lang="en-US" dirty="0"/>
            <a:t>Achievable</a:t>
          </a:r>
        </a:p>
      </dgm:t>
    </dgm:pt>
    <dgm:pt modelId="{5551CFC1-D808-44DF-904E-E7B50C8BA878}" type="parTrans" cxnId="{6E2F8817-1A92-45B5-952A-7BD257DB3C31}">
      <dgm:prSet/>
      <dgm:spPr/>
      <dgm:t>
        <a:bodyPr/>
        <a:lstStyle/>
        <a:p>
          <a:endParaRPr lang="en-US"/>
        </a:p>
      </dgm:t>
    </dgm:pt>
    <dgm:pt modelId="{3AD1039B-4C25-4EDE-824B-CA5D4027BB9C}" type="sibTrans" cxnId="{6E2F8817-1A92-45B5-952A-7BD257DB3C31}">
      <dgm:prSet/>
      <dgm:spPr/>
      <dgm:t>
        <a:bodyPr/>
        <a:lstStyle/>
        <a:p>
          <a:endParaRPr lang="en-US"/>
        </a:p>
      </dgm:t>
    </dgm:pt>
    <dgm:pt modelId="{8935201C-A55C-49B2-895C-58F9DB578980}">
      <dgm:prSet phldrT="[Text]"/>
      <dgm:spPr/>
      <dgm:t>
        <a:bodyPr/>
        <a:lstStyle/>
        <a:p>
          <a:r>
            <a:rPr lang="en-US" dirty="0"/>
            <a:t>Timed</a:t>
          </a:r>
        </a:p>
      </dgm:t>
    </dgm:pt>
    <dgm:pt modelId="{402CBD4D-9F14-4B6B-B9AD-5D431C67B6D2}" type="parTrans" cxnId="{A55430B9-DF74-464A-92B6-F90938A5BAAD}">
      <dgm:prSet/>
      <dgm:spPr/>
      <dgm:t>
        <a:bodyPr/>
        <a:lstStyle/>
        <a:p>
          <a:endParaRPr lang="en-US"/>
        </a:p>
      </dgm:t>
    </dgm:pt>
    <dgm:pt modelId="{F4522129-E8EE-4439-A8CA-CCEA7C0735D1}" type="sibTrans" cxnId="{A55430B9-DF74-464A-92B6-F90938A5BAAD}">
      <dgm:prSet/>
      <dgm:spPr/>
      <dgm:t>
        <a:bodyPr/>
        <a:lstStyle/>
        <a:p>
          <a:endParaRPr lang="en-US"/>
        </a:p>
      </dgm:t>
    </dgm:pt>
    <dgm:pt modelId="{7A71FB5F-400A-4BBC-8386-B0D8650A536A}">
      <dgm:prSet phldrT="[Text]"/>
      <dgm:spPr/>
      <dgm:t>
        <a:bodyPr/>
        <a:lstStyle/>
        <a:p>
          <a:r>
            <a:rPr lang="en-US" dirty="0"/>
            <a:t>Relevant</a:t>
          </a:r>
        </a:p>
      </dgm:t>
    </dgm:pt>
    <dgm:pt modelId="{ECCC386E-8B08-466D-BB10-D0BB02952EE5}" type="parTrans" cxnId="{7B240437-4AD7-4AD1-8A65-E0982D11768A}">
      <dgm:prSet/>
      <dgm:spPr/>
      <dgm:t>
        <a:bodyPr/>
        <a:lstStyle/>
        <a:p>
          <a:endParaRPr lang="en-US"/>
        </a:p>
      </dgm:t>
    </dgm:pt>
    <dgm:pt modelId="{4B20BF8E-9882-4B27-94A5-73FAB86228F0}" type="sibTrans" cxnId="{7B240437-4AD7-4AD1-8A65-E0982D11768A}">
      <dgm:prSet/>
      <dgm:spPr/>
      <dgm:t>
        <a:bodyPr/>
        <a:lstStyle/>
        <a:p>
          <a:endParaRPr lang="en-US"/>
        </a:p>
      </dgm:t>
    </dgm:pt>
    <dgm:pt modelId="{857896D5-089C-4011-BC7D-BBD129FC6AFB}" type="pres">
      <dgm:prSet presAssocID="{C6214C85-AA25-439A-B4F4-2EB13DE92F75}" presName="Name0" presStyleCnt="0">
        <dgm:presLayoutVars>
          <dgm:chMax val="7"/>
          <dgm:chPref val="7"/>
          <dgm:dir/>
        </dgm:presLayoutVars>
      </dgm:prSet>
      <dgm:spPr/>
    </dgm:pt>
    <dgm:pt modelId="{735C6D16-91E3-48B7-AD99-CE3E98D14610}" type="pres">
      <dgm:prSet presAssocID="{C6214C85-AA25-439A-B4F4-2EB13DE92F75}" presName="Name1" presStyleCnt="0"/>
      <dgm:spPr/>
    </dgm:pt>
    <dgm:pt modelId="{0E411CB0-12CC-4A5C-B7A6-F5639297B40B}" type="pres">
      <dgm:prSet presAssocID="{C6214C85-AA25-439A-B4F4-2EB13DE92F75}" presName="cycle" presStyleCnt="0"/>
      <dgm:spPr/>
    </dgm:pt>
    <dgm:pt modelId="{21C1ECDD-E440-4356-8B2F-0057BD5B5F1D}" type="pres">
      <dgm:prSet presAssocID="{C6214C85-AA25-439A-B4F4-2EB13DE92F75}" presName="srcNode" presStyleLbl="node1" presStyleIdx="0" presStyleCnt="5"/>
      <dgm:spPr/>
    </dgm:pt>
    <dgm:pt modelId="{F4EB46D1-FA56-4C00-8298-CF3E3BF1AAB8}" type="pres">
      <dgm:prSet presAssocID="{C6214C85-AA25-439A-B4F4-2EB13DE92F75}" presName="conn" presStyleLbl="parChTrans1D2" presStyleIdx="0" presStyleCnt="1"/>
      <dgm:spPr/>
    </dgm:pt>
    <dgm:pt modelId="{573E3289-C720-4DA8-9E95-119626902EE4}" type="pres">
      <dgm:prSet presAssocID="{C6214C85-AA25-439A-B4F4-2EB13DE92F75}" presName="extraNode" presStyleLbl="node1" presStyleIdx="0" presStyleCnt="5"/>
      <dgm:spPr/>
    </dgm:pt>
    <dgm:pt modelId="{9A65B04A-84F6-49AE-98C7-5B77C93ABF56}" type="pres">
      <dgm:prSet presAssocID="{C6214C85-AA25-439A-B4F4-2EB13DE92F75}" presName="dstNode" presStyleLbl="node1" presStyleIdx="0" presStyleCnt="5"/>
      <dgm:spPr/>
    </dgm:pt>
    <dgm:pt modelId="{7C86375B-0396-45F5-BC2F-EA0A5D04FE44}" type="pres">
      <dgm:prSet presAssocID="{038DEB17-54F1-4BA7-874B-CA0EC9D3419F}" presName="text_1" presStyleLbl="node1" presStyleIdx="0" presStyleCnt="5">
        <dgm:presLayoutVars>
          <dgm:bulletEnabled val="1"/>
        </dgm:presLayoutVars>
      </dgm:prSet>
      <dgm:spPr/>
    </dgm:pt>
    <dgm:pt modelId="{F876DA09-0C8C-4310-B922-CC678BA0B395}" type="pres">
      <dgm:prSet presAssocID="{038DEB17-54F1-4BA7-874B-CA0EC9D3419F}" presName="accent_1" presStyleCnt="0"/>
      <dgm:spPr/>
    </dgm:pt>
    <dgm:pt modelId="{EE4BE77C-D4CC-494C-AECB-EF199B9FD2E4}" type="pres">
      <dgm:prSet presAssocID="{038DEB17-54F1-4BA7-874B-CA0EC9D3419F}" presName="accentRepeatNode" presStyleLbl="solidFgAcc1" presStyleIdx="0" presStyleCnt="5"/>
      <dgm:spPr/>
    </dgm:pt>
    <dgm:pt modelId="{97D4FF69-F563-4BD4-95D9-32AC5C757644}" type="pres">
      <dgm:prSet presAssocID="{772E6F78-7A59-44B7-BC58-FD521ACD2C9B}" presName="text_2" presStyleLbl="node1" presStyleIdx="1" presStyleCnt="5">
        <dgm:presLayoutVars>
          <dgm:bulletEnabled val="1"/>
        </dgm:presLayoutVars>
      </dgm:prSet>
      <dgm:spPr/>
    </dgm:pt>
    <dgm:pt modelId="{4E91228C-7366-42D1-9465-2EDB3B77CA33}" type="pres">
      <dgm:prSet presAssocID="{772E6F78-7A59-44B7-BC58-FD521ACD2C9B}" presName="accent_2" presStyleCnt="0"/>
      <dgm:spPr/>
    </dgm:pt>
    <dgm:pt modelId="{A87EC0F3-73A4-49D6-B6B8-DD914FF77C26}" type="pres">
      <dgm:prSet presAssocID="{772E6F78-7A59-44B7-BC58-FD521ACD2C9B}" presName="accentRepeatNode" presStyleLbl="solidFgAcc1" presStyleIdx="1" presStyleCnt="5"/>
      <dgm:spPr/>
    </dgm:pt>
    <dgm:pt modelId="{890D49AB-2C39-423F-8939-D90E02658796}" type="pres">
      <dgm:prSet presAssocID="{AB797C30-9075-48F5-8D83-3A1E181F6D78}" presName="text_3" presStyleLbl="node1" presStyleIdx="2" presStyleCnt="5">
        <dgm:presLayoutVars>
          <dgm:bulletEnabled val="1"/>
        </dgm:presLayoutVars>
      </dgm:prSet>
      <dgm:spPr/>
    </dgm:pt>
    <dgm:pt modelId="{6C1381EE-10D8-42DF-8B6B-C30319D5EEDA}" type="pres">
      <dgm:prSet presAssocID="{AB797C30-9075-48F5-8D83-3A1E181F6D78}" presName="accent_3" presStyleCnt="0"/>
      <dgm:spPr/>
    </dgm:pt>
    <dgm:pt modelId="{7EDA4907-7228-46D9-8635-A49A5D62C4A1}" type="pres">
      <dgm:prSet presAssocID="{AB797C30-9075-48F5-8D83-3A1E181F6D78}" presName="accentRepeatNode" presStyleLbl="solidFgAcc1" presStyleIdx="2" presStyleCnt="5"/>
      <dgm:spPr/>
    </dgm:pt>
    <dgm:pt modelId="{81605C35-EC07-4B95-A4DF-6786FCA479DC}" type="pres">
      <dgm:prSet presAssocID="{7A71FB5F-400A-4BBC-8386-B0D8650A536A}" presName="text_4" presStyleLbl="node1" presStyleIdx="3" presStyleCnt="5">
        <dgm:presLayoutVars>
          <dgm:bulletEnabled val="1"/>
        </dgm:presLayoutVars>
      </dgm:prSet>
      <dgm:spPr/>
    </dgm:pt>
    <dgm:pt modelId="{5AB9529C-C07D-4710-8A6E-107AB4614EA9}" type="pres">
      <dgm:prSet presAssocID="{7A71FB5F-400A-4BBC-8386-B0D8650A536A}" presName="accent_4" presStyleCnt="0"/>
      <dgm:spPr/>
    </dgm:pt>
    <dgm:pt modelId="{444CF6C2-C235-4A57-A240-4C5AB28CA444}" type="pres">
      <dgm:prSet presAssocID="{7A71FB5F-400A-4BBC-8386-B0D8650A536A}" presName="accentRepeatNode" presStyleLbl="solidFgAcc1" presStyleIdx="3" presStyleCnt="5"/>
      <dgm:spPr/>
    </dgm:pt>
    <dgm:pt modelId="{F4423F13-1D1D-42E7-8A27-8D1E1E44A9B9}" type="pres">
      <dgm:prSet presAssocID="{8935201C-A55C-49B2-895C-58F9DB578980}" presName="text_5" presStyleLbl="node1" presStyleIdx="4" presStyleCnt="5">
        <dgm:presLayoutVars>
          <dgm:bulletEnabled val="1"/>
        </dgm:presLayoutVars>
      </dgm:prSet>
      <dgm:spPr/>
    </dgm:pt>
    <dgm:pt modelId="{66910A90-41B4-4F0B-A5F0-5FE228956C48}" type="pres">
      <dgm:prSet presAssocID="{8935201C-A55C-49B2-895C-58F9DB578980}" presName="accent_5" presStyleCnt="0"/>
      <dgm:spPr/>
    </dgm:pt>
    <dgm:pt modelId="{75423BEA-434B-40B9-86CF-D4CFCB2C2F50}" type="pres">
      <dgm:prSet presAssocID="{8935201C-A55C-49B2-895C-58F9DB578980}" presName="accentRepeatNode" presStyleLbl="solidFgAcc1" presStyleIdx="4" presStyleCnt="5"/>
      <dgm:spPr/>
    </dgm:pt>
  </dgm:ptLst>
  <dgm:cxnLst>
    <dgm:cxn modelId="{D9185414-1E83-47A4-8EBD-6BC8AD14DB2F}" srcId="{C6214C85-AA25-439A-B4F4-2EB13DE92F75}" destId="{772E6F78-7A59-44B7-BC58-FD521ACD2C9B}" srcOrd="1" destOrd="0" parTransId="{39312AF3-BAF0-4B6C-87A6-6E60DA4034E2}" sibTransId="{F0FE4E29-9ABF-4776-8F27-B17611C058CA}"/>
    <dgm:cxn modelId="{6E2F8817-1A92-45B5-952A-7BD257DB3C31}" srcId="{C6214C85-AA25-439A-B4F4-2EB13DE92F75}" destId="{AB797C30-9075-48F5-8D83-3A1E181F6D78}" srcOrd="2" destOrd="0" parTransId="{5551CFC1-D808-44DF-904E-E7B50C8BA878}" sibTransId="{3AD1039B-4C25-4EDE-824B-CA5D4027BB9C}"/>
    <dgm:cxn modelId="{7B240437-4AD7-4AD1-8A65-E0982D11768A}" srcId="{C6214C85-AA25-439A-B4F4-2EB13DE92F75}" destId="{7A71FB5F-400A-4BBC-8386-B0D8650A536A}" srcOrd="3" destOrd="0" parTransId="{ECCC386E-8B08-466D-BB10-D0BB02952EE5}" sibTransId="{4B20BF8E-9882-4B27-94A5-73FAB86228F0}"/>
    <dgm:cxn modelId="{D997EC73-1F56-4FD2-80BB-A5AB6908FE3F}" type="presOf" srcId="{038DEB17-54F1-4BA7-874B-CA0EC9D3419F}" destId="{7C86375B-0396-45F5-BC2F-EA0A5D04FE44}" srcOrd="0" destOrd="0" presId="urn:microsoft.com/office/officeart/2008/layout/VerticalCurvedList"/>
    <dgm:cxn modelId="{A3A34784-BC49-4344-B6F0-71B2F9775148}" type="presOf" srcId="{B5AFA7F7-D2C0-4319-85E7-88AA5223AE04}" destId="{F4EB46D1-FA56-4C00-8298-CF3E3BF1AAB8}" srcOrd="0" destOrd="0" presId="urn:microsoft.com/office/officeart/2008/layout/VerticalCurvedList"/>
    <dgm:cxn modelId="{B833AB91-A550-4E83-9F61-2B55C098D567}" type="presOf" srcId="{772E6F78-7A59-44B7-BC58-FD521ACD2C9B}" destId="{97D4FF69-F563-4BD4-95D9-32AC5C757644}" srcOrd="0" destOrd="0" presId="urn:microsoft.com/office/officeart/2008/layout/VerticalCurvedList"/>
    <dgm:cxn modelId="{A55430B9-DF74-464A-92B6-F90938A5BAAD}" srcId="{C6214C85-AA25-439A-B4F4-2EB13DE92F75}" destId="{8935201C-A55C-49B2-895C-58F9DB578980}" srcOrd="4" destOrd="0" parTransId="{402CBD4D-9F14-4B6B-B9AD-5D431C67B6D2}" sibTransId="{F4522129-E8EE-4439-A8CA-CCEA7C0735D1}"/>
    <dgm:cxn modelId="{2FB6CFC0-DB24-4CA5-8CF3-4EE0166AA406}" type="presOf" srcId="{C6214C85-AA25-439A-B4F4-2EB13DE92F75}" destId="{857896D5-089C-4011-BC7D-BBD129FC6AFB}" srcOrd="0" destOrd="0" presId="urn:microsoft.com/office/officeart/2008/layout/VerticalCurvedList"/>
    <dgm:cxn modelId="{44BB68D0-91A8-4236-8D67-05E4B8B645F3}" srcId="{C6214C85-AA25-439A-B4F4-2EB13DE92F75}" destId="{038DEB17-54F1-4BA7-874B-CA0EC9D3419F}" srcOrd="0" destOrd="0" parTransId="{78223A5C-CA8C-4B92-82D1-BE1FE78FE239}" sibTransId="{B5AFA7F7-D2C0-4319-85E7-88AA5223AE04}"/>
    <dgm:cxn modelId="{0EB8ACE3-DD9E-4E9D-ABCE-D2F3BFCC2726}" type="presOf" srcId="{8935201C-A55C-49B2-895C-58F9DB578980}" destId="{F4423F13-1D1D-42E7-8A27-8D1E1E44A9B9}" srcOrd="0" destOrd="0" presId="urn:microsoft.com/office/officeart/2008/layout/VerticalCurvedList"/>
    <dgm:cxn modelId="{868308E9-28F7-4785-8BC6-35E116D5A981}" type="presOf" srcId="{AB797C30-9075-48F5-8D83-3A1E181F6D78}" destId="{890D49AB-2C39-423F-8939-D90E02658796}" srcOrd="0" destOrd="0" presId="urn:microsoft.com/office/officeart/2008/layout/VerticalCurvedList"/>
    <dgm:cxn modelId="{320F57F9-508D-487B-85E8-1ABB5306D463}" type="presOf" srcId="{7A71FB5F-400A-4BBC-8386-B0D8650A536A}" destId="{81605C35-EC07-4B95-A4DF-6786FCA479DC}" srcOrd="0" destOrd="0" presId="urn:microsoft.com/office/officeart/2008/layout/VerticalCurvedList"/>
    <dgm:cxn modelId="{50AA8FF1-0D3A-42D7-81DB-5EA4A51BA54E}" type="presParOf" srcId="{857896D5-089C-4011-BC7D-BBD129FC6AFB}" destId="{735C6D16-91E3-48B7-AD99-CE3E98D14610}" srcOrd="0" destOrd="0" presId="urn:microsoft.com/office/officeart/2008/layout/VerticalCurvedList"/>
    <dgm:cxn modelId="{196782AB-FF35-455B-9734-C76D0BBC25A2}" type="presParOf" srcId="{735C6D16-91E3-48B7-AD99-CE3E98D14610}" destId="{0E411CB0-12CC-4A5C-B7A6-F5639297B40B}" srcOrd="0" destOrd="0" presId="urn:microsoft.com/office/officeart/2008/layout/VerticalCurvedList"/>
    <dgm:cxn modelId="{470013A9-8CC3-41A1-AAF2-8ED203416091}" type="presParOf" srcId="{0E411CB0-12CC-4A5C-B7A6-F5639297B40B}" destId="{21C1ECDD-E440-4356-8B2F-0057BD5B5F1D}" srcOrd="0" destOrd="0" presId="urn:microsoft.com/office/officeart/2008/layout/VerticalCurvedList"/>
    <dgm:cxn modelId="{E591C9A8-B622-44CE-BF53-21C18638DE30}" type="presParOf" srcId="{0E411CB0-12CC-4A5C-B7A6-F5639297B40B}" destId="{F4EB46D1-FA56-4C00-8298-CF3E3BF1AAB8}" srcOrd="1" destOrd="0" presId="urn:microsoft.com/office/officeart/2008/layout/VerticalCurvedList"/>
    <dgm:cxn modelId="{D97D5746-60DC-48C0-98FA-0474A10865B5}" type="presParOf" srcId="{0E411CB0-12CC-4A5C-B7A6-F5639297B40B}" destId="{573E3289-C720-4DA8-9E95-119626902EE4}" srcOrd="2" destOrd="0" presId="urn:microsoft.com/office/officeart/2008/layout/VerticalCurvedList"/>
    <dgm:cxn modelId="{0698425C-29C8-4435-A03B-235F85B91AAC}" type="presParOf" srcId="{0E411CB0-12CC-4A5C-B7A6-F5639297B40B}" destId="{9A65B04A-84F6-49AE-98C7-5B77C93ABF56}" srcOrd="3" destOrd="0" presId="urn:microsoft.com/office/officeart/2008/layout/VerticalCurvedList"/>
    <dgm:cxn modelId="{63844BC1-DCA9-49AD-8FAD-BCD7809E3520}" type="presParOf" srcId="{735C6D16-91E3-48B7-AD99-CE3E98D14610}" destId="{7C86375B-0396-45F5-BC2F-EA0A5D04FE44}" srcOrd="1" destOrd="0" presId="urn:microsoft.com/office/officeart/2008/layout/VerticalCurvedList"/>
    <dgm:cxn modelId="{74169705-7093-4C7B-8D88-297E8E990D3D}" type="presParOf" srcId="{735C6D16-91E3-48B7-AD99-CE3E98D14610}" destId="{F876DA09-0C8C-4310-B922-CC678BA0B395}" srcOrd="2" destOrd="0" presId="urn:microsoft.com/office/officeart/2008/layout/VerticalCurvedList"/>
    <dgm:cxn modelId="{1F90E34E-BC7E-43F2-BFC5-0E179E88DFD0}" type="presParOf" srcId="{F876DA09-0C8C-4310-B922-CC678BA0B395}" destId="{EE4BE77C-D4CC-494C-AECB-EF199B9FD2E4}" srcOrd="0" destOrd="0" presId="urn:microsoft.com/office/officeart/2008/layout/VerticalCurvedList"/>
    <dgm:cxn modelId="{A00F3E68-E80B-499E-B873-5942A669D019}" type="presParOf" srcId="{735C6D16-91E3-48B7-AD99-CE3E98D14610}" destId="{97D4FF69-F563-4BD4-95D9-32AC5C757644}" srcOrd="3" destOrd="0" presId="urn:microsoft.com/office/officeart/2008/layout/VerticalCurvedList"/>
    <dgm:cxn modelId="{44BC01B5-B0C8-4079-B012-FC017AA8A30A}" type="presParOf" srcId="{735C6D16-91E3-48B7-AD99-CE3E98D14610}" destId="{4E91228C-7366-42D1-9465-2EDB3B77CA33}" srcOrd="4" destOrd="0" presId="urn:microsoft.com/office/officeart/2008/layout/VerticalCurvedList"/>
    <dgm:cxn modelId="{C18E7FA6-8A93-46F0-A2A6-ED2264C8EB63}" type="presParOf" srcId="{4E91228C-7366-42D1-9465-2EDB3B77CA33}" destId="{A87EC0F3-73A4-49D6-B6B8-DD914FF77C26}" srcOrd="0" destOrd="0" presId="urn:microsoft.com/office/officeart/2008/layout/VerticalCurvedList"/>
    <dgm:cxn modelId="{3DE78B0D-AC99-473F-AA29-304D9828561E}" type="presParOf" srcId="{735C6D16-91E3-48B7-AD99-CE3E98D14610}" destId="{890D49AB-2C39-423F-8939-D90E02658796}" srcOrd="5" destOrd="0" presId="urn:microsoft.com/office/officeart/2008/layout/VerticalCurvedList"/>
    <dgm:cxn modelId="{22D6A515-187F-45D6-8938-44D6B3EEA014}" type="presParOf" srcId="{735C6D16-91E3-48B7-AD99-CE3E98D14610}" destId="{6C1381EE-10D8-42DF-8B6B-C30319D5EEDA}" srcOrd="6" destOrd="0" presId="urn:microsoft.com/office/officeart/2008/layout/VerticalCurvedList"/>
    <dgm:cxn modelId="{902AFCBD-7FAB-4553-BB9D-679CA2D69AFB}" type="presParOf" srcId="{6C1381EE-10D8-42DF-8B6B-C30319D5EEDA}" destId="{7EDA4907-7228-46D9-8635-A49A5D62C4A1}" srcOrd="0" destOrd="0" presId="urn:microsoft.com/office/officeart/2008/layout/VerticalCurvedList"/>
    <dgm:cxn modelId="{273D4F00-3F80-46FD-B248-8177CB3ED7EE}" type="presParOf" srcId="{735C6D16-91E3-48B7-AD99-CE3E98D14610}" destId="{81605C35-EC07-4B95-A4DF-6786FCA479DC}" srcOrd="7" destOrd="0" presId="urn:microsoft.com/office/officeart/2008/layout/VerticalCurvedList"/>
    <dgm:cxn modelId="{C0CAB1D8-AA3D-4571-9AE2-FCDCA0A4144B}" type="presParOf" srcId="{735C6D16-91E3-48B7-AD99-CE3E98D14610}" destId="{5AB9529C-C07D-4710-8A6E-107AB4614EA9}" srcOrd="8" destOrd="0" presId="urn:microsoft.com/office/officeart/2008/layout/VerticalCurvedList"/>
    <dgm:cxn modelId="{A503F0A4-1572-429A-9D21-B5560F1AE006}" type="presParOf" srcId="{5AB9529C-C07D-4710-8A6E-107AB4614EA9}" destId="{444CF6C2-C235-4A57-A240-4C5AB28CA444}" srcOrd="0" destOrd="0" presId="urn:microsoft.com/office/officeart/2008/layout/VerticalCurvedList"/>
    <dgm:cxn modelId="{52E9EBAA-C5EA-4CCD-8929-CA1FF7129947}" type="presParOf" srcId="{735C6D16-91E3-48B7-AD99-CE3E98D14610}" destId="{F4423F13-1D1D-42E7-8A27-8D1E1E44A9B9}" srcOrd="9" destOrd="0" presId="urn:microsoft.com/office/officeart/2008/layout/VerticalCurvedList"/>
    <dgm:cxn modelId="{59201CD2-2B95-4DB4-B3EA-63F35DC95704}" type="presParOf" srcId="{735C6D16-91E3-48B7-AD99-CE3E98D14610}" destId="{66910A90-41B4-4F0B-A5F0-5FE228956C48}" srcOrd="10" destOrd="0" presId="urn:microsoft.com/office/officeart/2008/layout/VerticalCurvedList"/>
    <dgm:cxn modelId="{620337D6-5882-4097-9AB6-17B2CFA71158}" type="presParOf" srcId="{66910A90-41B4-4F0B-A5F0-5FE228956C48}" destId="{75423BEA-434B-40B9-86CF-D4CFCB2C2F5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EA7011-AA10-4436-BAE7-51780A789E79}" type="doc">
      <dgm:prSet loTypeId="urn:microsoft.com/office/officeart/2005/8/layout/cycle8" loCatId="cycle" qsTypeId="urn:microsoft.com/office/officeart/2005/8/quickstyle/3d1" qsCatId="3D" csTypeId="urn:microsoft.com/office/officeart/2005/8/colors/colorful5" csCatId="colorful" phldr="1"/>
      <dgm:spPr/>
      <dgm:t>
        <a:bodyPr/>
        <a:lstStyle/>
        <a:p>
          <a:endParaRPr lang="en-US"/>
        </a:p>
      </dgm:t>
    </dgm:pt>
    <dgm:pt modelId="{C9DC5C3E-170D-4598-9E00-DBC4C7F22329}">
      <dgm:prSet phldrT="[Text]"/>
      <dgm:spPr/>
      <dgm:t>
        <a:bodyPr/>
        <a:lstStyle/>
        <a:p>
          <a:r>
            <a:rPr lang="en-US" dirty="0"/>
            <a:t>Choose a goal that will have the greatest impact </a:t>
          </a:r>
        </a:p>
      </dgm:t>
    </dgm:pt>
    <dgm:pt modelId="{B8B1A270-9368-46A2-9555-CFFD9CF9ED6A}" type="parTrans" cxnId="{EB5A2C6B-8497-4C51-8A55-B18C6588F058}">
      <dgm:prSet/>
      <dgm:spPr/>
      <dgm:t>
        <a:bodyPr/>
        <a:lstStyle/>
        <a:p>
          <a:endParaRPr lang="en-US"/>
        </a:p>
      </dgm:t>
    </dgm:pt>
    <dgm:pt modelId="{AC55ABB5-1322-4D46-BE7D-904C30097A49}" type="sibTrans" cxnId="{EB5A2C6B-8497-4C51-8A55-B18C6588F058}">
      <dgm:prSet/>
      <dgm:spPr/>
      <dgm:t>
        <a:bodyPr/>
        <a:lstStyle/>
        <a:p>
          <a:endParaRPr lang="en-US"/>
        </a:p>
      </dgm:t>
    </dgm:pt>
    <dgm:pt modelId="{AA89E9B6-8761-4E73-A8B8-8EF6F026FCD6}">
      <dgm:prSet phldrT="[Text]"/>
      <dgm:spPr/>
      <dgm:t>
        <a:bodyPr/>
        <a:lstStyle/>
        <a:p>
          <a:r>
            <a:rPr lang="en-US" dirty="0"/>
            <a:t>Invest your mental focus on one goal</a:t>
          </a:r>
        </a:p>
      </dgm:t>
    </dgm:pt>
    <dgm:pt modelId="{66488C8F-AEAB-4E3D-8C32-E54B24C1B53D}" type="parTrans" cxnId="{E9FA6D73-E56A-4334-AAAB-555C23B8A594}">
      <dgm:prSet/>
      <dgm:spPr/>
      <dgm:t>
        <a:bodyPr/>
        <a:lstStyle/>
        <a:p>
          <a:endParaRPr lang="en-US"/>
        </a:p>
      </dgm:t>
    </dgm:pt>
    <dgm:pt modelId="{F961162A-0DFB-42D8-8CF7-06997BD4BFC4}" type="sibTrans" cxnId="{E9FA6D73-E56A-4334-AAAB-555C23B8A594}">
      <dgm:prSet/>
      <dgm:spPr/>
      <dgm:t>
        <a:bodyPr/>
        <a:lstStyle/>
        <a:p>
          <a:endParaRPr lang="en-US"/>
        </a:p>
      </dgm:t>
    </dgm:pt>
    <dgm:pt modelId="{3159C709-C3BA-4B6D-B6DD-9DF5DCB307FC}" type="pres">
      <dgm:prSet presAssocID="{D1EA7011-AA10-4436-BAE7-51780A789E79}" presName="compositeShape" presStyleCnt="0">
        <dgm:presLayoutVars>
          <dgm:chMax val="7"/>
          <dgm:dir/>
          <dgm:resizeHandles val="exact"/>
        </dgm:presLayoutVars>
      </dgm:prSet>
      <dgm:spPr/>
    </dgm:pt>
    <dgm:pt modelId="{84FF864F-9407-4964-BCF6-9AF8F45BD8C2}" type="pres">
      <dgm:prSet presAssocID="{D1EA7011-AA10-4436-BAE7-51780A789E79}" presName="wedge1" presStyleLbl="node1" presStyleIdx="0" presStyleCnt="2"/>
      <dgm:spPr/>
    </dgm:pt>
    <dgm:pt modelId="{8D0C7B79-5F73-4442-8BE9-269F339C31D0}" type="pres">
      <dgm:prSet presAssocID="{D1EA7011-AA10-4436-BAE7-51780A789E79}" presName="dummy1a" presStyleCnt="0"/>
      <dgm:spPr/>
    </dgm:pt>
    <dgm:pt modelId="{1BFE6A79-D3E5-41E3-BE84-EE8C6A9C3CAC}" type="pres">
      <dgm:prSet presAssocID="{D1EA7011-AA10-4436-BAE7-51780A789E79}" presName="dummy1b" presStyleCnt="0"/>
      <dgm:spPr/>
    </dgm:pt>
    <dgm:pt modelId="{9150EB28-24AF-45DC-BB4D-2D5C16A687D0}" type="pres">
      <dgm:prSet presAssocID="{D1EA7011-AA10-4436-BAE7-51780A789E79}" presName="wedge1Tx" presStyleLbl="node1" presStyleIdx="0" presStyleCnt="2">
        <dgm:presLayoutVars>
          <dgm:chMax val="0"/>
          <dgm:chPref val="0"/>
          <dgm:bulletEnabled val="1"/>
        </dgm:presLayoutVars>
      </dgm:prSet>
      <dgm:spPr/>
    </dgm:pt>
    <dgm:pt modelId="{08FF6C38-391B-483F-9C1E-12C584C47EB5}" type="pres">
      <dgm:prSet presAssocID="{D1EA7011-AA10-4436-BAE7-51780A789E79}" presName="wedge2" presStyleLbl="node1" presStyleIdx="1" presStyleCnt="2"/>
      <dgm:spPr/>
    </dgm:pt>
    <dgm:pt modelId="{53CCFCF1-B37B-4C41-9C05-A31265488182}" type="pres">
      <dgm:prSet presAssocID="{D1EA7011-AA10-4436-BAE7-51780A789E79}" presName="dummy2a" presStyleCnt="0"/>
      <dgm:spPr/>
    </dgm:pt>
    <dgm:pt modelId="{308F9A10-7AA0-437C-9F24-8D86CCCDB928}" type="pres">
      <dgm:prSet presAssocID="{D1EA7011-AA10-4436-BAE7-51780A789E79}" presName="dummy2b" presStyleCnt="0"/>
      <dgm:spPr/>
    </dgm:pt>
    <dgm:pt modelId="{BDCE71DF-1C25-4284-B80E-EB5183DC7804}" type="pres">
      <dgm:prSet presAssocID="{D1EA7011-AA10-4436-BAE7-51780A789E79}" presName="wedge2Tx" presStyleLbl="node1" presStyleIdx="1" presStyleCnt="2">
        <dgm:presLayoutVars>
          <dgm:chMax val="0"/>
          <dgm:chPref val="0"/>
          <dgm:bulletEnabled val="1"/>
        </dgm:presLayoutVars>
      </dgm:prSet>
      <dgm:spPr/>
    </dgm:pt>
    <dgm:pt modelId="{2BD53BAF-AA6C-437E-9975-3839FD80F5D0}" type="pres">
      <dgm:prSet presAssocID="{F961162A-0DFB-42D8-8CF7-06997BD4BFC4}" presName="arrowWedge1" presStyleLbl="fgSibTrans2D1" presStyleIdx="0" presStyleCnt="2"/>
      <dgm:spPr/>
    </dgm:pt>
    <dgm:pt modelId="{9FA984A3-BF11-4990-B2B4-C17B1539C8BA}" type="pres">
      <dgm:prSet presAssocID="{AC55ABB5-1322-4D46-BE7D-904C30097A49}" presName="arrowWedge2" presStyleLbl="fgSibTrans2D1" presStyleIdx="1" presStyleCnt="2"/>
      <dgm:spPr/>
    </dgm:pt>
  </dgm:ptLst>
  <dgm:cxnLst>
    <dgm:cxn modelId="{73D77C22-7A01-4034-B4B1-24209A5C2BA6}" type="presOf" srcId="{AA89E9B6-8761-4E73-A8B8-8EF6F026FCD6}" destId="{84FF864F-9407-4964-BCF6-9AF8F45BD8C2}" srcOrd="0" destOrd="0" presId="urn:microsoft.com/office/officeart/2005/8/layout/cycle8"/>
    <dgm:cxn modelId="{D2CB4928-62C9-4C24-B4E5-D93974D10AD1}" type="presOf" srcId="{D1EA7011-AA10-4436-BAE7-51780A789E79}" destId="{3159C709-C3BA-4B6D-B6DD-9DF5DCB307FC}" srcOrd="0" destOrd="0" presId="urn:microsoft.com/office/officeart/2005/8/layout/cycle8"/>
    <dgm:cxn modelId="{EB5A2C6B-8497-4C51-8A55-B18C6588F058}" srcId="{D1EA7011-AA10-4436-BAE7-51780A789E79}" destId="{C9DC5C3E-170D-4598-9E00-DBC4C7F22329}" srcOrd="1" destOrd="0" parTransId="{B8B1A270-9368-46A2-9555-CFFD9CF9ED6A}" sibTransId="{AC55ABB5-1322-4D46-BE7D-904C30097A49}"/>
    <dgm:cxn modelId="{E9FA6D73-E56A-4334-AAAB-555C23B8A594}" srcId="{D1EA7011-AA10-4436-BAE7-51780A789E79}" destId="{AA89E9B6-8761-4E73-A8B8-8EF6F026FCD6}" srcOrd="0" destOrd="0" parTransId="{66488C8F-AEAB-4E3D-8C32-E54B24C1B53D}" sibTransId="{F961162A-0DFB-42D8-8CF7-06997BD4BFC4}"/>
    <dgm:cxn modelId="{EEC7AC7E-4375-46D4-9F2F-EF6A3ED176C2}" type="presOf" srcId="{C9DC5C3E-170D-4598-9E00-DBC4C7F22329}" destId="{BDCE71DF-1C25-4284-B80E-EB5183DC7804}" srcOrd="1" destOrd="0" presId="urn:microsoft.com/office/officeart/2005/8/layout/cycle8"/>
    <dgm:cxn modelId="{4B6C399C-DBFE-4666-826E-058BD1D70215}" type="presOf" srcId="{AA89E9B6-8761-4E73-A8B8-8EF6F026FCD6}" destId="{9150EB28-24AF-45DC-BB4D-2D5C16A687D0}" srcOrd="1" destOrd="0" presId="urn:microsoft.com/office/officeart/2005/8/layout/cycle8"/>
    <dgm:cxn modelId="{E6B98FAC-1D28-43E8-901C-348C5CD00082}" type="presOf" srcId="{C9DC5C3E-170D-4598-9E00-DBC4C7F22329}" destId="{08FF6C38-391B-483F-9C1E-12C584C47EB5}" srcOrd="0" destOrd="0" presId="urn:microsoft.com/office/officeart/2005/8/layout/cycle8"/>
    <dgm:cxn modelId="{8F00811E-2BC9-4324-B6FF-CD50D4E62931}" type="presParOf" srcId="{3159C709-C3BA-4B6D-B6DD-9DF5DCB307FC}" destId="{84FF864F-9407-4964-BCF6-9AF8F45BD8C2}" srcOrd="0" destOrd="0" presId="urn:microsoft.com/office/officeart/2005/8/layout/cycle8"/>
    <dgm:cxn modelId="{609E477E-4581-461E-A212-0DD6E8826711}" type="presParOf" srcId="{3159C709-C3BA-4B6D-B6DD-9DF5DCB307FC}" destId="{8D0C7B79-5F73-4442-8BE9-269F339C31D0}" srcOrd="1" destOrd="0" presId="urn:microsoft.com/office/officeart/2005/8/layout/cycle8"/>
    <dgm:cxn modelId="{7C85EC7F-BEFD-476E-A73C-9C81FF245F76}" type="presParOf" srcId="{3159C709-C3BA-4B6D-B6DD-9DF5DCB307FC}" destId="{1BFE6A79-D3E5-41E3-BE84-EE8C6A9C3CAC}" srcOrd="2" destOrd="0" presId="urn:microsoft.com/office/officeart/2005/8/layout/cycle8"/>
    <dgm:cxn modelId="{2A8C6E97-EB68-4E9B-BB06-100F4FB7E833}" type="presParOf" srcId="{3159C709-C3BA-4B6D-B6DD-9DF5DCB307FC}" destId="{9150EB28-24AF-45DC-BB4D-2D5C16A687D0}" srcOrd="3" destOrd="0" presId="urn:microsoft.com/office/officeart/2005/8/layout/cycle8"/>
    <dgm:cxn modelId="{86EA5B20-4875-4A47-A9D0-F8B1FD88FBD9}" type="presParOf" srcId="{3159C709-C3BA-4B6D-B6DD-9DF5DCB307FC}" destId="{08FF6C38-391B-483F-9C1E-12C584C47EB5}" srcOrd="4" destOrd="0" presId="urn:microsoft.com/office/officeart/2005/8/layout/cycle8"/>
    <dgm:cxn modelId="{54E20DA2-408C-4953-8AAC-D73CA93481FE}" type="presParOf" srcId="{3159C709-C3BA-4B6D-B6DD-9DF5DCB307FC}" destId="{53CCFCF1-B37B-4C41-9C05-A31265488182}" srcOrd="5" destOrd="0" presId="urn:microsoft.com/office/officeart/2005/8/layout/cycle8"/>
    <dgm:cxn modelId="{0C6E0461-5BC4-4A30-8499-8D7BB022DFF1}" type="presParOf" srcId="{3159C709-C3BA-4B6D-B6DD-9DF5DCB307FC}" destId="{308F9A10-7AA0-437C-9F24-8D86CCCDB928}" srcOrd="6" destOrd="0" presId="urn:microsoft.com/office/officeart/2005/8/layout/cycle8"/>
    <dgm:cxn modelId="{B71ECCD6-B26D-4EBD-BC6D-B730C61C1688}" type="presParOf" srcId="{3159C709-C3BA-4B6D-B6DD-9DF5DCB307FC}" destId="{BDCE71DF-1C25-4284-B80E-EB5183DC7804}" srcOrd="7" destOrd="0" presId="urn:microsoft.com/office/officeart/2005/8/layout/cycle8"/>
    <dgm:cxn modelId="{A5AC8ED8-A9FA-4A0B-A28E-6F094F6792CB}" type="presParOf" srcId="{3159C709-C3BA-4B6D-B6DD-9DF5DCB307FC}" destId="{2BD53BAF-AA6C-437E-9975-3839FD80F5D0}" srcOrd="8" destOrd="0" presId="urn:microsoft.com/office/officeart/2005/8/layout/cycle8"/>
    <dgm:cxn modelId="{1DDE8629-401E-4F81-BF36-A18F4601B1CF}" type="presParOf" srcId="{3159C709-C3BA-4B6D-B6DD-9DF5DCB307FC}" destId="{9FA984A3-BF11-4990-B2B4-C17B1539C8BA}"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47DE0-C7D7-4C14-A98A-21988A71CAFB}" type="doc">
      <dgm:prSet loTypeId="urn:microsoft.com/office/officeart/2009/3/layout/PhasedProcess" loCatId="process" qsTypeId="urn:microsoft.com/office/officeart/2005/8/quickstyle/simple1" qsCatId="simple" csTypeId="urn:microsoft.com/office/officeart/2005/8/colors/colorful1" csCatId="colorful" phldr="1"/>
      <dgm:spPr/>
    </dgm:pt>
    <dgm:pt modelId="{7FE7E9A6-129B-47AC-95B3-443ED0938AB2}">
      <dgm:prSet phldrT="[Text]"/>
      <dgm:spPr/>
      <dgm:t>
        <a:bodyPr/>
        <a:lstStyle/>
        <a:p>
          <a:r>
            <a:rPr lang="en-US" dirty="0"/>
            <a:t>80%</a:t>
          </a:r>
        </a:p>
      </dgm:t>
    </dgm:pt>
    <dgm:pt modelId="{4209034A-0C00-487E-8AF6-50B82954C835}" type="parTrans" cxnId="{969E486E-19E0-47C7-A266-B294B2B2A353}">
      <dgm:prSet/>
      <dgm:spPr/>
      <dgm:t>
        <a:bodyPr/>
        <a:lstStyle/>
        <a:p>
          <a:endParaRPr lang="en-US"/>
        </a:p>
      </dgm:t>
    </dgm:pt>
    <dgm:pt modelId="{692CA7B0-62FC-4EB3-B1EC-2F4607FE2B1E}" type="sibTrans" cxnId="{969E486E-19E0-47C7-A266-B294B2B2A353}">
      <dgm:prSet/>
      <dgm:spPr/>
      <dgm:t>
        <a:bodyPr/>
        <a:lstStyle/>
        <a:p>
          <a:endParaRPr lang="en-US"/>
        </a:p>
      </dgm:t>
    </dgm:pt>
    <dgm:pt modelId="{B59CECE5-10D3-49E9-9B31-033F97C6C824}">
      <dgm:prSet phldrT="[Text]"/>
      <dgm:spPr/>
      <dgm:t>
        <a:bodyPr/>
        <a:lstStyle/>
        <a:p>
          <a:r>
            <a:rPr lang="en-US" dirty="0"/>
            <a:t>Results</a:t>
          </a:r>
        </a:p>
      </dgm:t>
    </dgm:pt>
    <dgm:pt modelId="{C43BF88C-CA3E-44D2-A518-297E68FCFB11}" type="parTrans" cxnId="{7C3CF0EF-3AEB-4C5A-BDE8-3BF75FC155A7}">
      <dgm:prSet/>
      <dgm:spPr/>
      <dgm:t>
        <a:bodyPr/>
        <a:lstStyle/>
        <a:p>
          <a:endParaRPr lang="en-US"/>
        </a:p>
      </dgm:t>
    </dgm:pt>
    <dgm:pt modelId="{36B3A8D5-F1B8-4F5D-9687-6CC9C10AB98E}" type="sibTrans" cxnId="{7C3CF0EF-3AEB-4C5A-BDE8-3BF75FC155A7}">
      <dgm:prSet/>
      <dgm:spPr/>
      <dgm:t>
        <a:bodyPr/>
        <a:lstStyle/>
        <a:p>
          <a:endParaRPr lang="en-US"/>
        </a:p>
      </dgm:t>
    </dgm:pt>
    <dgm:pt modelId="{508F89A1-1E04-4542-B126-D36B0E00CE61}">
      <dgm:prSet phldrT="[Text]"/>
      <dgm:spPr/>
      <dgm:t>
        <a:bodyPr/>
        <a:lstStyle/>
        <a:p>
          <a:r>
            <a:rPr lang="en-US" dirty="0"/>
            <a:t>20%</a:t>
          </a:r>
        </a:p>
      </dgm:t>
    </dgm:pt>
    <dgm:pt modelId="{D71053D4-83AD-4CF8-8DD8-F89CC8B2B98B}" type="parTrans" cxnId="{9142484D-E736-4579-BCF0-50FF49E4D6B2}">
      <dgm:prSet/>
      <dgm:spPr/>
      <dgm:t>
        <a:bodyPr/>
        <a:lstStyle/>
        <a:p>
          <a:endParaRPr lang="en-US"/>
        </a:p>
      </dgm:t>
    </dgm:pt>
    <dgm:pt modelId="{5EB407A8-8F1C-4CA2-B96A-06F34394E865}" type="sibTrans" cxnId="{9142484D-E736-4579-BCF0-50FF49E4D6B2}">
      <dgm:prSet/>
      <dgm:spPr/>
      <dgm:t>
        <a:bodyPr/>
        <a:lstStyle/>
        <a:p>
          <a:endParaRPr lang="en-US"/>
        </a:p>
      </dgm:t>
    </dgm:pt>
    <dgm:pt modelId="{B5445E30-1D55-4225-841A-672FF208921D}">
      <dgm:prSet phldrT="[Text]"/>
      <dgm:spPr/>
      <dgm:t>
        <a:bodyPr/>
        <a:lstStyle/>
        <a:p>
          <a:r>
            <a:rPr lang="en-US" dirty="0"/>
            <a:t>Actions</a:t>
          </a:r>
        </a:p>
      </dgm:t>
    </dgm:pt>
    <dgm:pt modelId="{6612FDBF-3D8B-4940-A092-52B7728FB10F}" type="parTrans" cxnId="{B6978A91-F85A-4ABC-B192-85659E3F87C1}">
      <dgm:prSet/>
      <dgm:spPr/>
      <dgm:t>
        <a:bodyPr/>
        <a:lstStyle/>
        <a:p>
          <a:endParaRPr lang="en-US"/>
        </a:p>
      </dgm:t>
    </dgm:pt>
    <dgm:pt modelId="{CAEFFD05-0002-4748-AD39-6462D0BAA789}" type="sibTrans" cxnId="{B6978A91-F85A-4ABC-B192-85659E3F87C1}">
      <dgm:prSet/>
      <dgm:spPr/>
      <dgm:t>
        <a:bodyPr/>
        <a:lstStyle/>
        <a:p>
          <a:endParaRPr lang="en-US"/>
        </a:p>
      </dgm:t>
    </dgm:pt>
    <dgm:pt modelId="{A157B14D-8EF9-4C64-92F9-3BFA36D7B6C5}" type="pres">
      <dgm:prSet presAssocID="{4B847DE0-C7D7-4C14-A98A-21988A71CAFB}" presName="Name0" presStyleCnt="0">
        <dgm:presLayoutVars>
          <dgm:chMax val="3"/>
          <dgm:chPref val="3"/>
          <dgm:bulletEnabled val="1"/>
          <dgm:dir/>
          <dgm:animLvl val="lvl"/>
        </dgm:presLayoutVars>
      </dgm:prSet>
      <dgm:spPr/>
    </dgm:pt>
    <dgm:pt modelId="{B02E1F71-7CDA-4836-A6FB-6260430D9A38}" type="pres">
      <dgm:prSet presAssocID="{4B847DE0-C7D7-4C14-A98A-21988A71CAFB}" presName="arc1" presStyleLbl="node1" presStyleIdx="0" presStyleCnt="2"/>
      <dgm:spPr/>
    </dgm:pt>
    <dgm:pt modelId="{721B5206-A437-460B-A63A-15B753EAF4E8}" type="pres">
      <dgm:prSet presAssocID="{4B847DE0-C7D7-4C14-A98A-21988A71CAFB}" presName="arc3" presStyleLbl="node1" presStyleIdx="1" presStyleCnt="2"/>
      <dgm:spPr/>
    </dgm:pt>
    <dgm:pt modelId="{4D5DE868-859B-4FF4-9F12-D57C64333073}" type="pres">
      <dgm:prSet presAssocID="{4B847DE0-C7D7-4C14-A98A-21988A71CAFB}" presName="parentText2" presStyleLbl="revTx" presStyleIdx="0" presStyleCnt="2">
        <dgm:presLayoutVars>
          <dgm:chMax val="4"/>
          <dgm:chPref val="3"/>
          <dgm:bulletEnabled val="1"/>
        </dgm:presLayoutVars>
      </dgm:prSet>
      <dgm:spPr/>
    </dgm:pt>
    <dgm:pt modelId="{ADBF943F-8ABE-4F2F-A17B-1D65B495D4F2}" type="pres">
      <dgm:prSet presAssocID="{4B847DE0-C7D7-4C14-A98A-21988A71CAFB}" presName="middleComposite" presStyleCnt="0"/>
      <dgm:spPr/>
    </dgm:pt>
    <dgm:pt modelId="{B1484F5B-D7A0-4528-AB35-B15FFF640989}" type="pres">
      <dgm:prSet presAssocID="{B59CECE5-10D3-49E9-9B31-033F97C6C824}" presName="circ1" presStyleLbl="vennNode1" presStyleIdx="0" presStyleCnt="4"/>
      <dgm:spPr/>
    </dgm:pt>
    <dgm:pt modelId="{5B133FB1-87D8-47AF-86E1-493A3B7EE4DC}" type="pres">
      <dgm:prSet presAssocID="{B59CECE5-10D3-49E9-9B31-033F97C6C824}" presName="circ1Tx" presStyleLbl="revTx" presStyleIdx="0" presStyleCnt="2">
        <dgm:presLayoutVars>
          <dgm:chMax val="0"/>
          <dgm:chPref val="0"/>
        </dgm:presLayoutVars>
      </dgm:prSet>
      <dgm:spPr/>
    </dgm:pt>
    <dgm:pt modelId="{B425C066-4C71-45E6-9D69-2241BE360E9A}" type="pres">
      <dgm:prSet presAssocID="{4B847DE0-C7D7-4C14-A98A-21988A71CAFB}" presName="leftComposite" presStyleCnt="0"/>
      <dgm:spPr/>
    </dgm:pt>
    <dgm:pt modelId="{8A3DA2EC-A832-4808-AB5A-8C2EF4543E81}" type="pres">
      <dgm:prSet presAssocID="{B5445E30-1D55-4225-841A-672FF208921D}" presName="childText1_1" presStyleLbl="vennNode1" presStyleIdx="1" presStyleCnt="4">
        <dgm:presLayoutVars>
          <dgm:chMax val="0"/>
          <dgm:chPref val="0"/>
        </dgm:presLayoutVars>
      </dgm:prSet>
      <dgm:spPr/>
    </dgm:pt>
    <dgm:pt modelId="{3270CEAB-73C9-4E51-89C4-B7DF2C0253D9}" type="pres">
      <dgm:prSet presAssocID="{B5445E30-1D55-4225-841A-672FF208921D}" presName="ellipse1" presStyleLbl="vennNode1" presStyleIdx="2" presStyleCnt="4"/>
      <dgm:spPr/>
    </dgm:pt>
    <dgm:pt modelId="{930FE08C-BB10-4C17-B2B9-4D8802CE3A35}" type="pres">
      <dgm:prSet presAssocID="{B5445E30-1D55-4225-841A-672FF208921D}" presName="ellipse2" presStyleLbl="vennNode1" presStyleIdx="3" presStyleCnt="4"/>
      <dgm:spPr/>
    </dgm:pt>
    <dgm:pt modelId="{4BC6294A-1717-422E-A6ED-4C366DAE99A8}" type="pres">
      <dgm:prSet presAssocID="{4B847DE0-C7D7-4C14-A98A-21988A71CAFB}" presName="parentText1" presStyleLbl="revTx" presStyleIdx="1" presStyleCnt="2">
        <dgm:presLayoutVars>
          <dgm:chMax val="4"/>
          <dgm:chPref val="3"/>
          <dgm:bulletEnabled val="1"/>
        </dgm:presLayoutVars>
      </dgm:prSet>
      <dgm:spPr/>
    </dgm:pt>
  </dgm:ptLst>
  <dgm:cxnLst>
    <dgm:cxn modelId="{582ED100-30D7-4C94-BC5E-6A91B23E625C}" type="presOf" srcId="{B5445E30-1D55-4225-841A-672FF208921D}" destId="{8A3DA2EC-A832-4808-AB5A-8C2EF4543E81}" srcOrd="0" destOrd="0" presId="urn:microsoft.com/office/officeart/2009/3/layout/PhasedProcess"/>
    <dgm:cxn modelId="{4E55FA4C-219C-4940-9091-594A6905F97B}" type="presOf" srcId="{B59CECE5-10D3-49E9-9B31-033F97C6C824}" destId="{5B133FB1-87D8-47AF-86E1-493A3B7EE4DC}" srcOrd="1" destOrd="0" presId="urn:microsoft.com/office/officeart/2009/3/layout/PhasedProcess"/>
    <dgm:cxn modelId="{9142484D-E736-4579-BCF0-50FF49E4D6B2}" srcId="{4B847DE0-C7D7-4C14-A98A-21988A71CAFB}" destId="{508F89A1-1E04-4542-B126-D36B0E00CE61}" srcOrd="0" destOrd="0" parTransId="{D71053D4-83AD-4CF8-8DD8-F89CC8B2B98B}" sibTransId="{5EB407A8-8F1C-4CA2-B96A-06F34394E865}"/>
    <dgm:cxn modelId="{969E486E-19E0-47C7-A266-B294B2B2A353}" srcId="{4B847DE0-C7D7-4C14-A98A-21988A71CAFB}" destId="{7FE7E9A6-129B-47AC-95B3-443ED0938AB2}" srcOrd="1" destOrd="0" parTransId="{4209034A-0C00-487E-8AF6-50B82954C835}" sibTransId="{692CA7B0-62FC-4EB3-B1EC-2F4607FE2B1E}"/>
    <dgm:cxn modelId="{93D30789-BDEA-4F1C-AEFA-ECF5D7398C92}" type="presOf" srcId="{7FE7E9A6-129B-47AC-95B3-443ED0938AB2}" destId="{4D5DE868-859B-4FF4-9F12-D57C64333073}" srcOrd="0" destOrd="0" presId="urn:microsoft.com/office/officeart/2009/3/layout/PhasedProcess"/>
    <dgm:cxn modelId="{B6978A91-F85A-4ABC-B192-85659E3F87C1}" srcId="{508F89A1-1E04-4542-B126-D36B0E00CE61}" destId="{B5445E30-1D55-4225-841A-672FF208921D}" srcOrd="0" destOrd="0" parTransId="{6612FDBF-3D8B-4940-A092-52B7728FB10F}" sibTransId="{CAEFFD05-0002-4748-AD39-6462D0BAA789}"/>
    <dgm:cxn modelId="{D9E299A3-3A40-4CFB-A94D-3C5F648197C9}" type="presOf" srcId="{4B847DE0-C7D7-4C14-A98A-21988A71CAFB}" destId="{A157B14D-8EF9-4C64-92F9-3BFA36D7B6C5}" srcOrd="0" destOrd="0" presId="urn:microsoft.com/office/officeart/2009/3/layout/PhasedProcess"/>
    <dgm:cxn modelId="{1D54CCAF-544E-4506-994C-94B1757BCF1F}" type="presOf" srcId="{B59CECE5-10D3-49E9-9B31-033F97C6C824}" destId="{B1484F5B-D7A0-4528-AB35-B15FFF640989}" srcOrd="0" destOrd="0" presId="urn:microsoft.com/office/officeart/2009/3/layout/PhasedProcess"/>
    <dgm:cxn modelId="{CF9150DB-CD93-4F19-83F4-47F5B849BDC3}" type="presOf" srcId="{508F89A1-1E04-4542-B126-D36B0E00CE61}" destId="{4BC6294A-1717-422E-A6ED-4C366DAE99A8}" srcOrd="0" destOrd="0" presId="urn:microsoft.com/office/officeart/2009/3/layout/PhasedProcess"/>
    <dgm:cxn modelId="{7C3CF0EF-3AEB-4C5A-BDE8-3BF75FC155A7}" srcId="{7FE7E9A6-129B-47AC-95B3-443ED0938AB2}" destId="{B59CECE5-10D3-49E9-9B31-033F97C6C824}" srcOrd="0" destOrd="0" parTransId="{C43BF88C-CA3E-44D2-A518-297E68FCFB11}" sibTransId="{36B3A8D5-F1B8-4F5D-9687-6CC9C10AB98E}"/>
    <dgm:cxn modelId="{E3986B37-DB11-4A4A-9C3D-AFD3D2760EC1}" type="presParOf" srcId="{A157B14D-8EF9-4C64-92F9-3BFA36D7B6C5}" destId="{B02E1F71-7CDA-4836-A6FB-6260430D9A38}" srcOrd="0" destOrd="0" presId="urn:microsoft.com/office/officeart/2009/3/layout/PhasedProcess"/>
    <dgm:cxn modelId="{ED6AE977-F6C6-4913-8020-FBF0240CD20F}" type="presParOf" srcId="{A157B14D-8EF9-4C64-92F9-3BFA36D7B6C5}" destId="{721B5206-A437-460B-A63A-15B753EAF4E8}" srcOrd="1" destOrd="0" presId="urn:microsoft.com/office/officeart/2009/3/layout/PhasedProcess"/>
    <dgm:cxn modelId="{0B3F6D7C-BA05-4751-AD78-A5E91004CD3A}" type="presParOf" srcId="{A157B14D-8EF9-4C64-92F9-3BFA36D7B6C5}" destId="{4D5DE868-859B-4FF4-9F12-D57C64333073}" srcOrd="2" destOrd="0" presId="urn:microsoft.com/office/officeart/2009/3/layout/PhasedProcess"/>
    <dgm:cxn modelId="{0D308FFC-DBBF-4DC4-AB7D-A1BB5D75A654}" type="presParOf" srcId="{A157B14D-8EF9-4C64-92F9-3BFA36D7B6C5}" destId="{ADBF943F-8ABE-4F2F-A17B-1D65B495D4F2}" srcOrd="3" destOrd="0" presId="urn:microsoft.com/office/officeart/2009/3/layout/PhasedProcess"/>
    <dgm:cxn modelId="{7C830DDC-A63D-4F5A-AEFA-4E4C86A248F6}" type="presParOf" srcId="{ADBF943F-8ABE-4F2F-A17B-1D65B495D4F2}" destId="{B1484F5B-D7A0-4528-AB35-B15FFF640989}" srcOrd="0" destOrd="0" presId="urn:microsoft.com/office/officeart/2009/3/layout/PhasedProcess"/>
    <dgm:cxn modelId="{074131AD-035B-4AE0-B8CC-F2489AB4EE70}" type="presParOf" srcId="{ADBF943F-8ABE-4F2F-A17B-1D65B495D4F2}" destId="{5B133FB1-87D8-47AF-86E1-493A3B7EE4DC}" srcOrd="1" destOrd="0" presId="urn:microsoft.com/office/officeart/2009/3/layout/PhasedProcess"/>
    <dgm:cxn modelId="{E8A53C3C-71E6-4505-A03E-463EE5D645FC}" type="presParOf" srcId="{A157B14D-8EF9-4C64-92F9-3BFA36D7B6C5}" destId="{B425C066-4C71-45E6-9D69-2241BE360E9A}" srcOrd="4" destOrd="0" presId="urn:microsoft.com/office/officeart/2009/3/layout/PhasedProcess"/>
    <dgm:cxn modelId="{467126D2-157C-4E6D-92B0-3CB0F930ACCE}" type="presParOf" srcId="{B425C066-4C71-45E6-9D69-2241BE360E9A}" destId="{8A3DA2EC-A832-4808-AB5A-8C2EF4543E81}" srcOrd="0" destOrd="0" presId="urn:microsoft.com/office/officeart/2009/3/layout/PhasedProcess"/>
    <dgm:cxn modelId="{DCF11436-3532-4B93-8C82-5D3FF0106B4A}" type="presParOf" srcId="{B425C066-4C71-45E6-9D69-2241BE360E9A}" destId="{3270CEAB-73C9-4E51-89C4-B7DF2C0253D9}" srcOrd="1" destOrd="0" presId="urn:microsoft.com/office/officeart/2009/3/layout/PhasedProcess"/>
    <dgm:cxn modelId="{13055A36-1449-4B9A-9EB1-554B7E1F2395}" type="presParOf" srcId="{B425C066-4C71-45E6-9D69-2241BE360E9A}" destId="{930FE08C-BB10-4C17-B2B9-4D8802CE3A35}" srcOrd="2" destOrd="0" presId="urn:microsoft.com/office/officeart/2009/3/layout/PhasedProcess"/>
    <dgm:cxn modelId="{EC4E42AA-EE3F-48EB-91F6-180546D13B47}" type="presParOf" srcId="{A157B14D-8EF9-4C64-92F9-3BFA36D7B6C5}" destId="{4BC6294A-1717-422E-A6ED-4C366DAE99A8}"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3D97B-334C-4E81-8C84-D1C9272BB3A3}" type="doc">
      <dgm:prSet loTypeId="urn:microsoft.com/office/officeart/2005/8/layout/matrix2" loCatId="matrix" qsTypeId="urn:microsoft.com/office/officeart/2005/8/quickstyle/3d2" qsCatId="3D" csTypeId="urn:microsoft.com/office/officeart/2005/8/colors/colorful1" csCatId="colorful" phldr="1"/>
      <dgm:spPr/>
      <dgm:t>
        <a:bodyPr/>
        <a:lstStyle/>
        <a:p>
          <a:endParaRPr lang="en-CA"/>
        </a:p>
      </dgm:t>
    </dgm:pt>
    <dgm:pt modelId="{E57588E0-99EF-4580-B53D-3674EADE8567}">
      <dgm:prSet phldrT="[Text]" custT="1"/>
      <dgm:spPr/>
      <dgm:t>
        <a:bodyPr/>
        <a:lstStyle/>
        <a:p>
          <a:r>
            <a:rPr lang="en-CA" sz="1800" b="0" dirty="0"/>
            <a:t>Urgent, But Not Important</a:t>
          </a:r>
        </a:p>
      </dgm:t>
    </dgm:pt>
    <dgm:pt modelId="{60E8A1C2-16A4-4277-95A9-E76EB1121B16}" type="parTrans" cxnId="{ED4A6840-FCE3-4B49-96A6-B730EF203B6C}">
      <dgm:prSet/>
      <dgm:spPr/>
      <dgm:t>
        <a:bodyPr/>
        <a:lstStyle/>
        <a:p>
          <a:endParaRPr lang="en-CA" sz="1400">
            <a:solidFill>
              <a:sysClr val="windowText" lastClr="000000"/>
            </a:solidFill>
          </a:endParaRPr>
        </a:p>
      </dgm:t>
    </dgm:pt>
    <dgm:pt modelId="{788384AF-1297-407E-B0FC-790707A30344}" type="sibTrans" cxnId="{ED4A6840-FCE3-4B49-96A6-B730EF203B6C}">
      <dgm:prSet/>
      <dgm:spPr/>
      <dgm:t>
        <a:bodyPr/>
        <a:lstStyle/>
        <a:p>
          <a:endParaRPr lang="en-CA" sz="1400">
            <a:solidFill>
              <a:sysClr val="windowText" lastClr="000000"/>
            </a:solidFill>
          </a:endParaRPr>
        </a:p>
      </dgm:t>
    </dgm:pt>
    <dgm:pt modelId="{12614265-798D-4D1F-B7CF-375ED0D76799}">
      <dgm:prSet phldrT="[Text]" custT="1"/>
      <dgm:spPr/>
      <dgm:t>
        <a:bodyPr/>
        <a:lstStyle/>
        <a:p>
          <a:r>
            <a:rPr lang="en-CA" sz="1800" b="0" dirty="0"/>
            <a:t>Not Urgent and Not Important</a:t>
          </a:r>
        </a:p>
      </dgm:t>
    </dgm:pt>
    <dgm:pt modelId="{73D1F523-F519-443D-B00A-87EB87710333}" type="parTrans" cxnId="{C6AB9782-7BAB-46E8-9C4B-38E54CEAB1A9}">
      <dgm:prSet/>
      <dgm:spPr/>
      <dgm:t>
        <a:bodyPr/>
        <a:lstStyle/>
        <a:p>
          <a:endParaRPr lang="en-CA" sz="1400">
            <a:solidFill>
              <a:sysClr val="windowText" lastClr="000000"/>
            </a:solidFill>
          </a:endParaRPr>
        </a:p>
      </dgm:t>
    </dgm:pt>
    <dgm:pt modelId="{CA7B8AD2-B90D-4B99-A70B-D4D69AB05EAC}" type="sibTrans" cxnId="{C6AB9782-7BAB-46E8-9C4B-38E54CEAB1A9}">
      <dgm:prSet/>
      <dgm:spPr/>
      <dgm:t>
        <a:bodyPr/>
        <a:lstStyle/>
        <a:p>
          <a:endParaRPr lang="en-CA" sz="1400">
            <a:solidFill>
              <a:sysClr val="windowText" lastClr="000000"/>
            </a:solidFill>
          </a:endParaRPr>
        </a:p>
      </dgm:t>
    </dgm:pt>
    <dgm:pt modelId="{E2B534E1-3B44-4373-B56D-5530289BAD43}">
      <dgm:prSet phldrT="[Text]" custT="1"/>
      <dgm:spPr/>
      <dgm:t>
        <a:bodyPr/>
        <a:lstStyle/>
        <a:p>
          <a:r>
            <a:rPr lang="en-CA" sz="2000" b="0" dirty="0"/>
            <a:t>Urgent and Important</a:t>
          </a:r>
        </a:p>
      </dgm:t>
    </dgm:pt>
    <dgm:pt modelId="{0EA6AB5F-E7DC-485C-B723-D6A26169255F}" type="parTrans" cxnId="{08E0F91F-CBC2-4C81-9C17-7EB40D2B5BAF}">
      <dgm:prSet/>
      <dgm:spPr/>
      <dgm:t>
        <a:bodyPr/>
        <a:lstStyle/>
        <a:p>
          <a:endParaRPr lang="en-CA" sz="1400">
            <a:solidFill>
              <a:sysClr val="windowText" lastClr="000000"/>
            </a:solidFill>
          </a:endParaRPr>
        </a:p>
      </dgm:t>
    </dgm:pt>
    <dgm:pt modelId="{9F494706-F50E-40D9-962D-1B971D5B78D1}" type="sibTrans" cxnId="{08E0F91F-CBC2-4C81-9C17-7EB40D2B5BAF}">
      <dgm:prSet/>
      <dgm:spPr/>
      <dgm:t>
        <a:bodyPr/>
        <a:lstStyle/>
        <a:p>
          <a:endParaRPr lang="en-CA" sz="1400">
            <a:solidFill>
              <a:sysClr val="windowText" lastClr="000000"/>
            </a:solidFill>
          </a:endParaRPr>
        </a:p>
      </dgm:t>
    </dgm:pt>
    <dgm:pt modelId="{C0E6956D-D380-4A0D-A17A-B023C7B4CD0A}">
      <dgm:prSet custT="1"/>
      <dgm:spPr/>
      <dgm:t>
        <a:bodyPr/>
        <a:lstStyle/>
        <a:p>
          <a:r>
            <a:rPr lang="en-CA" sz="1800" b="0" dirty="0"/>
            <a:t>Important, But Not Urgent</a:t>
          </a:r>
        </a:p>
      </dgm:t>
    </dgm:pt>
    <dgm:pt modelId="{CC774233-BFC7-4748-994E-AAD4AFD78D10}" type="parTrans" cxnId="{6A5DB089-3CCA-402D-9D8C-D4921186D7D8}">
      <dgm:prSet/>
      <dgm:spPr/>
      <dgm:t>
        <a:bodyPr/>
        <a:lstStyle/>
        <a:p>
          <a:endParaRPr lang="en-CA" sz="1400">
            <a:solidFill>
              <a:sysClr val="windowText" lastClr="000000"/>
            </a:solidFill>
          </a:endParaRPr>
        </a:p>
      </dgm:t>
    </dgm:pt>
    <dgm:pt modelId="{E0D958B8-C783-4828-87F3-8EF8C1289D2B}" type="sibTrans" cxnId="{6A5DB089-3CCA-402D-9D8C-D4921186D7D8}">
      <dgm:prSet/>
      <dgm:spPr/>
      <dgm:t>
        <a:bodyPr/>
        <a:lstStyle/>
        <a:p>
          <a:endParaRPr lang="en-CA" sz="1400">
            <a:solidFill>
              <a:sysClr val="windowText" lastClr="000000"/>
            </a:solidFill>
          </a:endParaRPr>
        </a:p>
      </dgm:t>
    </dgm:pt>
    <dgm:pt modelId="{C4811C6D-5B78-4774-9544-69887ECFFF43}" type="pres">
      <dgm:prSet presAssocID="{9E63D97B-334C-4E81-8C84-D1C9272BB3A3}" presName="matrix" presStyleCnt="0">
        <dgm:presLayoutVars>
          <dgm:chMax val="1"/>
          <dgm:dir/>
          <dgm:resizeHandles val="exact"/>
        </dgm:presLayoutVars>
      </dgm:prSet>
      <dgm:spPr/>
    </dgm:pt>
    <dgm:pt modelId="{1BBCFAB4-9C92-4252-8D48-FB09C4DB02ED}" type="pres">
      <dgm:prSet presAssocID="{9E63D97B-334C-4E81-8C84-D1C9272BB3A3}" presName="axisShape" presStyleLbl="bgShp" presStyleIdx="0" presStyleCnt="1"/>
      <dgm:spPr/>
    </dgm:pt>
    <dgm:pt modelId="{6AB80CA2-5EB5-4BC9-AC54-DB05748C24FF}" type="pres">
      <dgm:prSet presAssocID="{9E63D97B-334C-4E81-8C84-D1C9272BB3A3}" presName="rect1" presStyleLbl="node1" presStyleIdx="0" presStyleCnt="4">
        <dgm:presLayoutVars>
          <dgm:chMax val="0"/>
          <dgm:chPref val="0"/>
          <dgm:bulletEnabled val="1"/>
        </dgm:presLayoutVars>
      </dgm:prSet>
      <dgm:spPr/>
    </dgm:pt>
    <dgm:pt modelId="{8237F4E9-DD6F-4682-82B4-D7DC6EAFC258}" type="pres">
      <dgm:prSet presAssocID="{9E63D97B-334C-4E81-8C84-D1C9272BB3A3}" presName="rect2" presStyleLbl="node1" presStyleIdx="1" presStyleCnt="4">
        <dgm:presLayoutVars>
          <dgm:chMax val="0"/>
          <dgm:chPref val="0"/>
          <dgm:bulletEnabled val="1"/>
        </dgm:presLayoutVars>
      </dgm:prSet>
      <dgm:spPr/>
    </dgm:pt>
    <dgm:pt modelId="{961F0730-3C84-4520-A1ED-90C2C836E939}" type="pres">
      <dgm:prSet presAssocID="{9E63D97B-334C-4E81-8C84-D1C9272BB3A3}" presName="rect3" presStyleLbl="node1" presStyleIdx="2" presStyleCnt="4">
        <dgm:presLayoutVars>
          <dgm:chMax val="0"/>
          <dgm:chPref val="0"/>
          <dgm:bulletEnabled val="1"/>
        </dgm:presLayoutVars>
      </dgm:prSet>
      <dgm:spPr/>
    </dgm:pt>
    <dgm:pt modelId="{A232BD7B-0EFE-4DA2-8062-D3ED13636921}" type="pres">
      <dgm:prSet presAssocID="{9E63D97B-334C-4E81-8C84-D1C9272BB3A3}" presName="rect4" presStyleLbl="node1" presStyleIdx="3" presStyleCnt="4">
        <dgm:presLayoutVars>
          <dgm:chMax val="0"/>
          <dgm:chPref val="0"/>
          <dgm:bulletEnabled val="1"/>
        </dgm:presLayoutVars>
      </dgm:prSet>
      <dgm:spPr/>
    </dgm:pt>
  </dgm:ptLst>
  <dgm:cxnLst>
    <dgm:cxn modelId="{70F9850F-7FBD-4C16-BE92-447523FD2933}" type="presOf" srcId="{C0E6956D-D380-4A0D-A17A-B023C7B4CD0A}" destId="{8237F4E9-DD6F-4682-82B4-D7DC6EAFC258}" srcOrd="0" destOrd="0" presId="urn:microsoft.com/office/officeart/2005/8/layout/matrix2"/>
    <dgm:cxn modelId="{08E0F91F-CBC2-4C81-9C17-7EB40D2B5BAF}" srcId="{9E63D97B-334C-4E81-8C84-D1C9272BB3A3}" destId="{E2B534E1-3B44-4373-B56D-5530289BAD43}" srcOrd="0" destOrd="0" parTransId="{0EA6AB5F-E7DC-485C-B723-D6A26169255F}" sibTransId="{9F494706-F50E-40D9-962D-1B971D5B78D1}"/>
    <dgm:cxn modelId="{E898C729-40BC-4EAE-9F2C-ED3C7778091B}" type="presOf" srcId="{12614265-798D-4D1F-B7CF-375ED0D76799}" destId="{A232BD7B-0EFE-4DA2-8062-D3ED13636921}" srcOrd="0" destOrd="0" presId="urn:microsoft.com/office/officeart/2005/8/layout/matrix2"/>
    <dgm:cxn modelId="{ED4A6840-FCE3-4B49-96A6-B730EF203B6C}" srcId="{9E63D97B-334C-4E81-8C84-D1C9272BB3A3}" destId="{E57588E0-99EF-4580-B53D-3674EADE8567}" srcOrd="2" destOrd="0" parTransId="{60E8A1C2-16A4-4277-95A9-E76EB1121B16}" sibTransId="{788384AF-1297-407E-B0FC-790707A30344}"/>
    <dgm:cxn modelId="{C6AB9782-7BAB-46E8-9C4B-38E54CEAB1A9}" srcId="{9E63D97B-334C-4E81-8C84-D1C9272BB3A3}" destId="{12614265-798D-4D1F-B7CF-375ED0D76799}" srcOrd="3" destOrd="0" parTransId="{73D1F523-F519-443D-B00A-87EB87710333}" sibTransId="{CA7B8AD2-B90D-4B99-A70B-D4D69AB05EAC}"/>
    <dgm:cxn modelId="{6A5DB089-3CCA-402D-9D8C-D4921186D7D8}" srcId="{9E63D97B-334C-4E81-8C84-D1C9272BB3A3}" destId="{C0E6956D-D380-4A0D-A17A-B023C7B4CD0A}" srcOrd="1" destOrd="0" parTransId="{CC774233-BFC7-4748-994E-AAD4AFD78D10}" sibTransId="{E0D958B8-C783-4828-87F3-8EF8C1289D2B}"/>
    <dgm:cxn modelId="{A6AFD18F-81BD-4E21-A067-9F6C2E221AD1}" type="presOf" srcId="{9E63D97B-334C-4E81-8C84-D1C9272BB3A3}" destId="{C4811C6D-5B78-4774-9544-69887ECFFF43}" srcOrd="0" destOrd="0" presId="urn:microsoft.com/office/officeart/2005/8/layout/matrix2"/>
    <dgm:cxn modelId="{99DAE1BB-11D2-4A73-8F88-A123D6A1CBA9}" type="presOf" srcId="{E2B534E1-3B44-4373-B56D-5530289BAD43}" destId="{6AB80CA2-5EB5-4BC9-AC54-DB05748C24FF}" srcOrd="0" destOrd="0" presId="urn:microsoft.com/office/officeart/2005/8/layout/matrix2"/>
    <dgm:cxn modelId="{8BA2C9D4-8B6C-4734-80DA-5F069534167E}" type="presOf" srcId="{E57588E0-99EF-4580-B53D-3674EADE8567}" destId="{961F0730-3C84-4520-A1ED-90C2C836E939}" srcOrd="0" destOrd="0" presId="urn:microsoft.com/office/officeart/2005/8/layout/matrix2"/>
    <dgm:cxn modelId="{B7892D66-2004-4EF1-BC5E-B3F59EE027E4}" type="presParOf" srcId="{C4811C6D-5B78-4774-9544-69887ECFFF43}" destId="{1BBCFAB4-9C92-4252-8D48-FB09C4DB02ED}" srcOrd="0" destOrd="0" presId="urn:microsoft.com/office/officeart/2005/8/layout/matrix2"/>
    <dgm:cxn modelId="{EA2CAEC5-04DA-44B8-845F-3004B36F895C}" type="presParOf" srcId="{C4811C6D-5B78-4774-9544-69887ECFFF43}" destId="{6AB80CA2-5EB5-4BC9-AC54-DB05748C24FF}" srcOrd="1" destOrd="0" presId="urn:microsoft.com/office/officeart/2005/8/layout/matrix2"/>
    <dgm:cxn modelId="{1CAD84D5-5DCF-47F7-814A-D31C95D5BCBB}" type="presParOf" srcId="{C4811C6D-5B78-4774-9544-69887ECFFF43}" destId="{8237F4E9-DD6F-4682-82B4-D7DC6EAFC258}" srcOrd="2" destOrd="0" presId="urn:microsoft.com/office/officeart/2005/8/layout/matrix2"/>
    <dgm:cxn modelId="{D872CDED-6280-46D1-992D-26E7FC749F99}" type="presParOf" srcId="{C4811C6D-5B78-4774-9544-69887ECFFF43}" destId="{961F0730-3C84-4520-A1ED-90C2C836E939}" srcOrd="3" destOrd="0" presId="urn:microsoft.com/office/officeart/2005/8/layout/matrix2"/>
    <dgm:cxn modelId="{0A927770-6B5E-4FA6-85B7-BC133F7A75CF}" type="presParOf" srcId="{C4811C6D-5B78-4774-9544-69887ECFFF43}" destId="{A232BD7B-0EFE-4DA2-8062-D3ED1363692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602052-960D-440E-8DFE-77496B1F89F4}" type="doc">
      <dgm:prSet loTypeId="urn:microsoft.com/office/officeart/2005/8/layout/default" loCatId="list" qsTypeId="urn:microsoft.com/office/officeart/2005/8/quickstyle/3d1" qsCatId="3D" csTypeId="urn:microsoft.com/office/officeart/2005/8/colors/colorful1" csCatId="colorful" phldr="1"/>
      <dgm:spPr>
        <a:scene3d>
          <a:camera prst="perspectiveAbove"/>
          <a:lightRig rig="threePt" dir="t"/>
        </a:scene3d>
      </dgm:spPr>
      <dgm:t>
        <a:bodyPr/>
        <a:lstStyle/>
        <a:p>
          <a:endParaRPr lang="en-US"/>
        </a:p>
      </dgm:t>
    </dgm:pt>
    <dgm:pt modelId="{3D0B754B-4D2F-4C3A-9FC6-DE08C9792632}">
      <dgm:prSet phldrT="[Text]"/>
      <dgm:spPr>
        <a:scene3d>
          <a:camera prst="perspectiveAbove"/>
          <a:lightRig rig="threePt" dir="t"/>
        </a:scene3d>
        <a:sp3d extrusionH="508000" prstMaterial="plastic">
          <a:bevelT w="120900" h="88900" prst="convex"/>
          <a:bevelB w="88900" h="31750" prst="angle"/>
        </a:sp3d>
      </dgm:spPr>
      <dgm:t>
        <a:bodyPr/>
        <a:lstStyle/>
        <a:p>
          <a:r>
            <a:rPr lang="en-US" dirty="0"/>
            <a:t>Honest explanation</a:t>
          </a:r>
        </a:p>
      </dgm:t>
    </dgm:pt>
    <dgm:pt modelId="{F4397B0A-6B04-42CB-ABD8-1DFD2CFBB293}" type="parTrans" cxnId="{0A49B7C7-1ED6-4507-B910-A81A3D36911B}">
      <dgm:prSet/>
      <dgm:spPr/>
      <dgm:t>
        <a:bodyPr/>
        <a:lstStyle/>
        <a:p>
          <a:endParaRPr lang="en-US"/>
        </a:p>
      </dgm:t>
    </dgm:pt>
    <dgm:pt modelId="{D0A89FFA-6AD7-4F66-8FB7-93E48DB50035}" type="sibTrans" cxnId="{0A49B7C7-1ED6-4507-B910-A81A3D36911B}">
      <dgm:prSet/>
      <dgm:spPr/>
      <dgm:t>
        <a:bodyPr/>
        <a:lstStyle/>
        <a:p>
          <a:endParaRPr lang="en-US"/>
        </a:p>
      </dgm:t>
    </dgm:pt>
    <dgm:pt modelId="{0AFB60F3-EB55-443E-A6BF-1A1662DB97B1}">
      <dgm:prSet phldrT="[Text]"/>
      <dgm:spPr>
        <a:scene3d>
          <a:camera prst="perspectiveAbove"/>
          <a:lightRig rig="threePt" dir="t"/>
        </a:scene3d>
        <a:sp3d extrusionH="508000" prstMaterial="plastic">
          <a:bevelT w="120900" h="88900" prst="convex"/>
          <a:bevelB w="88900" h="31750" prst="angle"/>
        </a:sp3d>
      </dgm:spPr>
      <dgm:t>
        <a:bodyPr/>
        <a:lstStyle/>
        <a:p>
          <a:r>
            <a:rPr lang="en-US" dirty="0"/>
            <a:t>Clarify your reasoning </a:t>
          </a:r>
        </a:p>
      </dgm:t>
    </dgm:pt>
    <dgm:pt modelId="{92362A31-B5CC-48B7-8F6A-13F66B37393F}" type="parTrans" cxnId="{A9C3E1A7-6A01-4760-8217-211590BB4725}">
      <dgm:prSet/>
      <dgm:spPr/>
      <dgm:t>
        <a:bodyPr/>
        <a:lstStyle/>
        <a:p>
          <a:endParaRPr lang="en-US"/>
        </a:p>
      </dgm:t>
    </dgm:pt>
    <dgm:pt modelId="{9CE2AAB2-74C5-4881-AC7D-B311FDD2491F}" type="sibTrans" cxnId="{A9C3E1A7-6A01-4760-8217-211590BB4725}">
      <dgm:prSet/>
      <dgm:spPr/>
      <dgm:t>
        <a:bodyPr/>
        <a:lstStyle/>
        <a:p>
          <a:endParaRPr lang="en-US"/>
        </a:p>
      </dgm:t>
    </dgm:pt>
    <dgm:pt modelId="{E54AE6D4-4AFF-4A83-8584-7525659A5012}">
      <dgm:prSet phldrT="[Text]"/>
      <dgm:spPr>
        <a:scene3d>
          <a:camera prst="perspectiveAbove"/>
          <a:lightRig rig="threePt" dir="t"/>
        </a:scene3d>
        <a:sp3d extrusionH="508000" prstMaterial="plastic">
          <a:bevelT w="120900" h="88900" prst="convex"/>
          <a:bevelB w="88900" h="31750" prst="angle"/>
        </a:sp3d>
      </dgm:spPr>
      <dgm:t>
        <a:bodyPr/>
        <a:lstStyle/>
        <a:p>
          <a:r>
            <a:rPr lang="en-US" dirty="0"/>
            <a:t>Give an alternative</a:t>
          </a:r>
        </a:p>
      </dgm:t>
    </dgm:pt>
    <dgm:pt modelId="{60B8C9D9-D3CA-4FE5-9D34-816A24184AAD}" type="parTrans" cxnId="{384AFB9F-D0DA-422E-95D3-DCF6F5623D49}">
      <dgm:prSet/>
      <dgm:spPr/>
      <dgm:t>
        <a:bodyPr/>
        <a:lstStyle/>
        <a:p>
          <a:endParaRPr lang="en-US"/>
        </a:p>
      </dgm:t>
    </dgm:pt>
    <dgm:pt modelId="{CBA03D05-5780-4864-ADD9-07923ACBC8C3}" type="sibTrans" cxnId="{384AFB9F-D0DA-422E-95D3-DCF6F5623D49}">
      <dgm:prSet/>
      <dgm:spPr/>
      <dgm:t>
        <a:bodyPr/>
        <a:lstStyle/>
        <a:p>
          <a:endParaRPr lang="en-US"/>
        </a:p>
      </dgm:t>
    </dgm:pt>
    <dgm:pt modelId="{B3C37AEF-1ECB-4536-B2C6-C8B650E48837}">
      <dgm:prSet phldrT="[Text]"/>
      <dgm:spPr>
        <a:scene3d>
          <a:camera prst="perspectiveAbove"/>
          <a:lightRig rig="threePt" dir="t"/>
        </a:scene3d>
        <a:sp3d extrusionH="508000" prstMaterial="plastic">
          <a:bevelT w="120900" h="88900" prst="convex"/>
          <a:bevelB w="88900" h="31750" prst="angle"/>
        </a:sp3d>
      </dgm:spPr>
      <dgm:t>
        <a:bodyPr/>
        <a:lstStyle/>
        <a:p>
          <a:r>
            <a:rPr lang="en-US" dirty="0"/>
            <a:t>Assertive refusal </a:t>
          </a:r>
        </a:p>
      </dgm:t>
    </dgm:pt>
    <dgm:pt modelId="{14F1F4C6-6633-4DA2-BB25-1B35161D1599}" type="parTrans" cxnId="{80B8FF4C-2370-4DB5-91D1-BC9C103381B5}">
      <dgm:prSet/>
      <dgm:spPr/>
      <dgm:t>
        <a:bodyPr/>
        <a:lstStyle/>
        <a:p>
          <a:endParaRPr lang="en-US"/>
        </a:p>
      </dgm:t>
    </dgm:pt>
    <dgm:pt modelId="{D57DC4F9-2B04-475D-8503-5C48D1CE29AB}" type="sibTrans" cxnId="{80B8FF4C-2370-4DB5-91D1-BC9C103381B5}">
      <dgm:prSet/>
      <dgm:spPr/>
      <dgm:t>
        <a:bodyPr/>
        <a:lstStyle/>
        <a:p>
          <a:endParaRPr lang="en-US"/>
        </a:p>
      </dgm:t>
    </dgm:pt>
    <dgm:pt modelId="{00DC4A27-A22D-4EA2-AF72-08B23F28CA10}" type="pres">
      <dgm:prSet presAssocID="{14602052-960D-440E-8DFE-77496B1F89F4}" presName="diagram" presStyleCnt="0">
        <dgm:presLayoutVars>
          <dgm:dir/>
          <dgm:resizeHandles val="exact"/>
        </dgm:presLayoutVars>
      </dgm:prSet>
      <dgm:spPr/>
    </dgm:pt>
    <dgm:pt modelId="{6E96D885-712D-404D-B3B4-B84060BFD5D2}" type="pres">
      <dgm:prSet presAssocID="{3D0B754B-4D2F-4C3A-9FC6-DE08C9792632}" presName="node" presStyleLbl="node1" presStyleIdx="0" presStyleCnt="4">
        <dgm:presLayoutVars>
          <dgm:bulletEnabled val="1"/>
        </dgm:presLayoutVars>
      </dgm:prSet>
      <dgm:spPr/>
    </dgm:pt>
    <dgm:pt modelId="{6A3D0CDA-5B96-425B-A8E2-07DCE455A81C}" type="pres">
      <dgm:prSet presAssocID="{D0A89FFA-6AD7-4F66-8FB7-93E48DB50035}" presName="sibTrans" presStyleCnt="0"/>
      <dgm:spPr>
        <a:scene3d>
          <a:camera prst="perspectiveAbove"/>
          <a:lightRig rig="threePt" dir="t"/>
        </a:scene3d>
        <a:sp3d extrusionH="508000">
          <a:bevelT prst="convex"/>
        </a:sp3d>
      </dgm:spPr>
    </dgm:pt>
    <dgm:pt modelId="{13BFC67C-D202-4C25-8F38-2C6FBF047143}" type="pres">
      <dgm:prSet presAssocID="{0AFB60F3-EB55-443E-A6BF-1A1662DB97B1}" presName="node" presStyleLbl="node1" presStyleIdx="1" presStyleCnt="4">
        <dgm:presLayoutVars>
          <dgm:bulletEnabled val="1"/>
        </dgm:presLayoutVars>
      </dgm:prSet>
      <dgm:spPr/>
    </dgm:pt>
    <dgm:pt modelId="{F9E986BB-D376-4DBE-B5C3-657E16C2E206}" type="pres">
      <dgm:prSet presAssocID="{9CE2AAB2-74C5-4881-AC7D-B311FDD2491F}" presName="sibTrans" presStyleCnt="0"/>
      <dgm:spPr>
        <a:scene3d>
          <a:camera prst="perspectiveAbove"/>
          <a:lightRig rig="threePt" dir="t"/>
        </a:scene3d>
        <a:sp3d extrusionH="508000">
          <a:bevelT prst="convex"/>
        </a:sp3d>
      </dgm:spPr>
    </dgm:pt>
    <dgm:pt modelId="{6CA91E24-61A8-44F9-9FD5-40DACC12694B}" type="pres">
      <dgm:prSet presAssocID="{E54AE6D4-4AFF-4A83-8584-7525659A5012}" presName="node" presStyleLbl="node1" presStyleIdx="2" presStyleCnt="4">
        <dgm:presLayoutVars>
          <dgm:bulletEnabled val="1"/>
        </dgm:presLayoutVars>
      </dgm:prSet>
      <dgm:spPr/>
    </dgm:pt>
    <dgm:pt modelId="{0910A494-2F99-44AF-99F0-C1F280F0F777}" type="pres">
      <dgm:prSet presAssocID="{CBA03D05-5780-4864-ADD9-07923ACBC8C3}" presName="sibTrans" presStyleCnt="0"/>
      <dgm:spPr>
        <a:scene3d>
          <a:camera prst="perspectiveAbove"/>
          <a:lightRig rig="threePt" dir="t"/>
        </a:scene3d>
        <a:sp3d extrusionH="508000">
          <a:bevelT prst="convex"/>
        </a:sp3d>
      </dgm:spPr>
    </dgm:pt>
    <dgm:pt modelId="{AEA58214-0F91-4CDE-92AF-9B259CE25A2D}" type="pres">
      <dgm:prSet presAssocID="{B3C37AEF-1ECB-4536-B2C6-C8B650E48837}" presName="node" presStyleLbl="node1" presStyleIdx="3" presStyleCnt="4">
        <dgm:presLayoutVars>
          <dgm:bulletEnabled val="1"/>
        </dgm:presLayoutVars>
      </dgm:prSet>
      <dgm:spPr/>
    </dgm:pt>
  </dgm:ptLst>
  <dgm:cxnLst>
    <dgm:cxn modelId="{3084B415-F52E-420D-A9CB-B1CD7621EAB1}" type="presOf" srcId="{14602052-960D-440E-8DFE-77496B1F89F4}" destId="{00DC4A27-A22D-4EA2-AF72-08B23F28CA10}" srcOrd="0" destOrd="0" presId="urn:microsoft.com/office/officeart/2005/8/layout/default"/>
    <dgm:cxn modelId="{6FFB7F46-C253-4B05-A7DC-61545257FB68}" type="presOf" srcId="{B3C37AEF-1ECB-4536-B2C6-C8B650E48837}" destId="{AEA58214-0F91-4CDE-92AF-9B259CE25A2D}" srcOrd="0" destOrd="0" presId="urn:microsoft.com/office/officeart/2005/8/layout/default"/>
    <dgm:cxn modelId="{80B8FF4C-2370-4DB5-91D1-BC9C103381B5}" srcId="{14602052-960D-440E-8DFE-77496B1F89F4}" destId="{B3C37AEF-1ECB-4536-B2C6-C8B650E48837}" srcOrd="3" destOrd="0" parTransId="{14F1F4C6-6633-4DA2-BB25-1B35161D1599}" sibTransId="{D57DC4F9-2B04-475D-8503-5C48D1CE29AB}"/>
    <dgm:cxn modelId="{87F86F52-411E-496E-B41A-7E734A6686E6}" type="presOf" srcId="{0AFB60F3-EB55-443E-A6BF-1A1662DB97B1}" destId="{13BFC67C-D202-4C25-8F38-2C6FBF047143}" srcOrd="0" destOrd="0" presId="urn:microsoft.com/office/officeart/2005/8/layout/default"/>
    <dgm:cxn modelId="{51A65679-CC61-42E4-AF3A-CBB952FA9C66}" type="presOf" srcId="{E54AE6D4-4AFF-4A83-8584-7525659A5012}" destId="{6CA91E24-61A8-44F9-9FD5-40DACC12694B}" srcOrd="0" destOrd="0" presId="urn:microsoft.com/office/officeart/2005/8/layout/default"/>
    <dgm:cxn modelId="{384AFB9F-D0DA-422E-95D3-DCF6F5623D49}" srcId="{14602052-960D-440E-8DFE-77496B1F89F4}" destId="{E54AE6D4-4AFF-4A83-8584-7525659A5012}" srcOrd="2" destOrd="0" parTransId="{60B8C9D9-D3CA-4FE5-9D34-816A24184AAD}" sibTransId="{CBA03D05-5780-4864-ADD9-07923ACBC8C3}"/>
    <dgm:cxn modelId="{A9C3E1A7-6A01-4760-8217-211590BB4725}" srcId="{14602052-960D-440E-8DFE-77496B1F89F4}" destId="{0AFB60F3-EB55-443E-A6BF-1A1662DB97B1}" srcOrd="1" destOrd="0" parTransId="{92362A31-B5CC-48B7-8F6A-13F66B37393F}" sibTransId="{9CE2AAB2-74C5-4881-AC7D-B311FDD2491F}"/>
    <dgm:cxn modelId="{0A49B7C7-1ED6-4507-B910-A81A3D36911B}" srcId="{14602052-960D-440E-8DFE-77496B1F89F4}" destId="{3D0B754B-4D2F-4C3A-9FC6-DE08C9792632}" srcOrd="0" destOrd="0" parTransId="{F4397B0A-6B04-42CB-ABD8-1DFD2CFBB293}" sibTransId="{D0A89FFA-6AD7-4F66-8FB7-93E48DB50035}"/>
    <dgm:cxn modelId="{456CC7FB-6E76-4C6E-ADD8-90CA85752593}" type="presOf" srcId="{3D0B754B-4D2F-4C3A-9FC6-DE08C9792632}" destId="{6E96D885-712D-404D-B3B4-B84060BFD5D2}" srcOrd="0" destOrd="0" presId="urn:microsoft.com/office/officeart/2005/8/layout/default"/>
    <dgm:cxn modelId="{E6C183BF-2007-4D15-BA48-DFD0B20B2F13}" type="presParOf" srcId="{00DC4A27-A22D-4EA2-AF72-08B23F28CA10}" destId="{6E96D885-712D-404D-B3B4-B84060BFD5D2}" srcOrd="0" destOrd="0" presId="urn:microsoft.com/office/officeart/2005/8/layout/default"/>
    <dgm:cxn modelId="{9904969E-6ED8-4D16-86C4-25DD353477C1}" type="presParOf" srcId="{00DC4A27-A22D-4EA2-AF72-08B23F28CA10}" destId="{6A3D0CDA-5B96-425B-A8E2-07DCE455A81C}" srcOrd="1" destOrd="0" presId="urn:microsoft.com/office/officeart/2005/8/layout/default"/>
    <dgm:cxn modelId="{FB2C28DF-F8E3-4598-80D4-B654BD7886EB}" type="presParOf" srcId="{00DC4A27-A22D-4EA2-AF72-08B23F28CA10}" destId="{13BFC67C-D202-4C25-8F38-2C6FBF047143}" srcOrd="2" destOrd="0" presId="urn:microsoft.com/office/officeart/2005/8/layout/default"/>
    <dgm:cxn modelId="{A38C38DF-3A74-4E31-A160-75DDBA1DB2D2}" type="presParOf" srcId="{00DC4A27-A22D-4EA2-AF72-08B23F28CA10}" destId="{F9E986BB-D376-4DBE-B5C3-657E16C2E206}" srcOrd="3" destOrd="0" presId="urn:microsoft.com/office/officeart/2005/8/layout/default"/>
    <dgm:cxn modelId="{95EA7C83-29B9-4731-8652-099D853D97A0}" type="presParOf" srcId="{00DC4A27-A22D-4EA2-AF72-08B23F28CA10}" destId="{6CA91E24-61A8-44F9-9FD5-40DACC12694B}" srcOrd="4" destOrd="0" presId="urn:microsoft.com/office/officeart/2005/8/layout/default"/>
    <dgm:cxn modelId="{E472D512-3FF6-4C7C-89B5-2D4C0705450F}" type="presParOf" srcId="{00DC4A27-A22D-4EA2-AF72-08B23F28CA10}" destId="{0910A494-2F99-44AF-99F0-C1F280F0F777}" srcOrd="5" destOrd="0" presId="urn:microsoft.com/office/officeart/2005/8/layout/default"/>
    <dgm:cxn modelId="{539A54FD-F455-46EA-9E53-473AE95E9D0D}" type="presParOf" srcId="{00DC4A27-A22D-4EA2-AF72-08B23F28CA10}" destId="{AEA58214-0F91-4CDE-92AF-9B259CE25A2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63DE0-5C93-45D6-94CC-743E640F6ED1}">
      <dsp:nvSpPr>
        <dsp:cNvPr id="0" name=""/>
        <dsp:cNvSpPr/>
      </dsp:nvSpPr>
      <dsp:spPr>
        <a:xfrm>
          <a:off x="0" y="460"/>
          <a:ext cx="82296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09E49E-0D35-49A5-B9B3-E36B2156A71D}">
      <dsp:nvSpPr>
        <dsp:cNvPr id="0" name=""/>
        <dsp:cNvSpPr/>
      </dsp:nvSpPr>
      <dsp:spPr>
        <a:xfrm>
          <a:off x="0" y="460"/>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baseline="0" dirty="0"/>
            <a:t>1- Getting Started</a:t>
          </a:r>
          <a:endParaRPr lang="en-US" sz="1700" kern="1200" dirty="0"/>
        </a:p>
      </dsp:txBody>
      <dsp:txXfrm>
        <a:off x="0" y="460"/>
        <a:ext cx="8229600" cy="377097"/>
      </dsp:txXfrm>
    </dsp:sp>
    <dsp:sp modelId="{2BEB137E-FA81-48C2-986F-5F8FBA5175FA}">
      <dsp:nvSpPr>
        <dsp:cNvPr id="0" name=""/>
        <dsp:cNvSpPr/>
      </dsp:nvSpPr>
      <dsp:spPr>
        <a:xfrm>
          <a:off x="0" y="377558"/>
          <a:ext cx="82296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911C50-3E96-4677-A3AC-3D553D50441F}">
      <dsp:nvSpPr>
        <dsp:cNvPr id="0" name=""/>
        <dsp:cNvSpPr/>
      </dsp:nvSpPr>
      <dsp:spPr>
        <a:xfrm>
          <a:off x="0" y="377558"/>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2- Setting SMART Goals</a:t>
          </a:r>
          <a:endParaRPr lang="en-US" sz="1700" kern="1200" dirty="0"/>
        </a:p>
      </dsp:txBody>
      <dsp:txXfrm>
        <a:off x="0" y="377558"/>
        <a:ext cx="8229600" cy="377097"/>
      </dsp:txXfrm>
    </dsp:sp>
    <dsp:sp modelId="{D1BD21D3-267F-46C2-839E-0AFF3000A407}">
      <dsp:nvSpPr>
        <dsp:cNvPr id="0" name=""/>
        <dsp:cNvSpPr/>
      </dsp:nvSpPr>
      <dsp:spPr>
        <a:xfrm>
          <a:off x="0" y="754656"/>
          <a:ext cx="82296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ACFB1A0-3343-473D-A97F-9B42D8A64E3F}">
      <dsp:nvSpPr>
        <dsp:cNvPr id="0" name=""/>
        <dsp:cNvSpPr/>
      </dsp:nvSpPr>
      <dsp:spPr>
        <a:xfrm>
          <a:off x="0" y="754656"/>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3- Prioritizing Your Time</a:t>
          </a:r>
          <a:endParaRPr lang="en-US" sz="1700" kern="1200" dirty="0"/>
        </a:p>
      </dsp:txBody>
      <dsp:txXfrm>
        <a:off x="0" y="754656"/>
        <a:ext cx="8229600" cy="377097"/>
      </dsp:txXfrm>
    </dsp:sp>
    <dsp:sp modelId="{B7A0EC8A-F784-4DBE-86BD-ACD10DCDA369}">
      <dsp:nvSpPr>
        <dsp:cNvPr id="0" name=""/>
        <dsp:cNvSpPr/>
      </dsp:nvSpPr>
      <dsp:spPr>
        <a:xfrm>
          <a:off x="0" y="1131754"/>
          <a:ext cx="8229600"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F484C39-22C4-477A-A450-448104E07C38}">
      <dsp:nvSpPr>
        <dsp:cNvPr id="0" name=""/>
        <dsp:cNvSpPr/>
      </dsp:nvSpPr>
      <dsp:spPr>
        <a:xfrm>
          <a:off x="0" y="1131754"/>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4- Planning Wisely</a:t>
          </a:r>
          <a:endParaRPr lang="en-US" sz="1700" kern="1200" dirty="0"/>
        </a:p>
      </dsp:txBody>
      <dsp:txXfrm>
        <a:off x="0" y="1131754"/>
        <a:ext cx="8229600" cy="377097"/>
      </dsp:txXfrm>
    </dsp:sp>
    <dsp:sp modelId="{8CE87BD1-9D54-4062-8FA6-A46E9BF1DB5C}">
      <dsp:nvSpPr>
        <dsp:cNvPr id="0" name=""/>
        <dsp:cNvSpPr/>
      </dsp:nvSpPr>
      <dsp:spPr>
        <a:xfrm>
          <a:off x="0" y="1508852"/>
          <a:ext cx="8229600"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D7E88FB-B07B-47EF-B43B-E0F41CE20761}">
      <dsp:nvSpPr>
        <dsp:cNvPr id="0" name=""/>
        <dsp:cNvSpPr/>
      </dsp:nvSpPr>
      <dsp:spPr>
        <a:xfrm>
          <a:off x="0" y="1508852"/>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5- Tackling Procrastination</a:t>
          </a:r>
          <a:endParaRPr lang="en-US" sz="1700" kern="1200" dirty="0"/>
        </a:p>
      </dsp:txBody>
      <dsp:txXfrm>
        <a:off x="0" y="1508852"/>
        <a:ext cx="8229600" cy="377097"/>
      </dsp:txXfrm>
    </dsp:sp>
    <dsp:sp modelId="{3706233B-237F-4B8D-AFF4-1DFE3187CC1B}">
      <dsp:nvSpPr>
        <dsp:cNvPr id="0" name=""/>
        <dsp:cNvSpPr/>
      </dsp:nvSpPr>
      <dsp:spPr>
        <a:xfrm>
          <a:off x="0" y="1885950"/>
          <a:ext cx="82296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4818266-2CA9-462A-AFC3-7E2B20E22292}">
      <dsp:nvSpPr>
        <dsp:cNvPr id="0" name=""/>
        <dsp:cNvSpPr/>
      </dsp:nvSpPr>
      <dsp:spPr>
        <a:xfrm>
          <a:off x="0" y="1885950"/>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6- Crisis Management</a:t>
          </a:r>
          <a:endParaRPr lang="en-US" sz="1700" kern="1200" dirty="0"/>
        </a:p>
      </dsp:txBody>
      <dsp:txXfrm>
        <a:off x="0" y="1885950"/>
        <a:ext cx="8229600" cy="377097"/>
      </dsp:txXfrm>
    </dsp:sp>
    <dsp:sp modelId="{EC43D8E8-4009-4E6D-8F64-2281F9AE3CCF}">
      <dsp:nvSpPr>
        <dsp:cNvPr id="0" name=""/>
        <dsp:cNvSpPr/>
      </dsp:nvSpPr>
      <dsp:spPr>
        <a:xfrm>
          <a:off x="0" y="2263047"/>
          <a:ext cx="82296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6AADC89-6B1B-47EA-8705-6A06736B996C}">
      <dsp:nvSpPr>
        <dsp:cNvPr id="0" name=""/>
        <dsp:cNvSpPr/>
      </dsp:nvSpPr>
      <dsp:spPr>
        <a:xfrm>
          <a:off x="0" y="2263047"/>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7- Organizing Your Workspace</a:t>
          </a:r>
          <a:endParaRPr lang="en-US" sz="1700" kern="1200" dirty="0"/>
        </a:p>
      </dsp:txBody>
      <dsp:txXfrm>
        <a:off x="0" y="2263047"/>
        <a:ext cx="8229600" cy="377097"/>
      </dsp:txXfrm>
    </dsp:sp>
    <dsp:sp modelId="{ADE55E4E-0CB1-4385-9798-C5D53B1FEA23}">
      <dsp:nvSpPr>
        <dsp:cNvPr id="0" name=""/>
        <dsp:cNvSpPr/>
      </dsp:nvSpPr>
      <dsp:spPr>
        <a:xfrm>
          <a:off x="0" y="2640145"/>
          <a:ext cx="82296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E6801F-1C36-4F9C-9955-06088D017BCF}">
      <dsp:nvSpPr>
        <dsp:cNvPr id="0" name=""/>
        <dsp:cNvSpPr/>
      </dsp:nvSpPr>
      <dsp:spPr>
        <a:xfrm>
          <a:off x="0" y="2640145"/>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8- Setting a Ritual </a:t>
          </a:r>
          <a:endParaRPr lang="en-US" sz="1700" kern="1200" dirty="0"/>
        </a:p>
      </dsp:txBody>
      <dsp:txXfrm>
        <a:off x="0" y="2640145"/>
        <a:ext cx="8229600" cy="377097"/>
      </dsp:txXfrm>
    </dsp:sp>
    <dsp:sp modelId="{EBC11283-546D-45E7-A4B5-D0FAC6C19580}">
      <dsp:nvSpPr>
        <dsp:cNvPr id="0" name=""/>
        <dsp:cNvSpPr/>
      </dsp:nvSpPr>
      <dsp:spPr>
        <a:xfrm>
          <a:off x="0" y="3017243"/>
          <a:ext cx="8229600"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E65F53B-E02D-433B-BCCA-375040C30DF0}">
      <dsp:nvSpPr>
        <dsp:cNvPr id="0" name=""/>
        <dsp:cNvSpPr/>
      </dsp:nvSpPr>
      <dsp:spPr>
        <a:xfrm>
          <a:off x="0" y="3017243"/>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9- Meeting Management</a:t>
          </a:r>
          <a:endParaRPr lang="en-US" sz="1700" kern="1200" dirty="0"/>
        </a:p>
      </dsp:txBody>
      <dsp:txXfrm>
        <a:off x="0" y="3017243"/>
        <a:ext cx="8229600" cy="377097"/>
      </dsp:txXfrm>
    </dsp:sp>
    <dsp:sp modelId="{638B1AFA-C4A9-4C04-BA92-4BEE9C9C9E31}">
      <dsp:nvSpPr>
        <dsp:cNvPr id="0" name=""/>
        <dsp:cNvSpPr/>
      </dsp:nvSpPr>
      <dsp:spPr>
        <a:xfrm>
          <a:off x="0" y="3394341"/>
          <a:ext cx="8229600"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9495B3A-3005-41B8-97B2-ED1D64702DF6}">
      <dsp:nvSpPr>
        <dsp:cNvPr id="0" name=""/>
        <dsp:cNvSpPr/>
      </dsp:nvSpPr>
      <dsp:spPr>
        <a:xfrm>
          <a:off x="0" y="3394341"/>
          <a:ext cx="8229600" cy="377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baseline="0" dirty="0"/>
            <a:t>10- Wrapping Up</a:t>
          </a:r>
          <a:endParaRPr lang="en-US" sz="1700" kern="1200" dirty="0"/>
        </a:p>
      </dsp:txBody>
      <dsp:txXfrm>
        <a:off x="0" y="3394341"/>
        <a:ext cx="8229600" cy="3770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11F0-7114-483E-BC5C-34BF2D301EA7}">
      <dsp:nvSpPr>
        <dsp:cNvPr id="0" name=""/>
        <dsp:cNvSpPr/>
      </dsp:nvSpPr>
      <dsp:spPr>
        <a:xfrm>
          <a:off x="4464" y="919311"/>
          <a:ext cx="2124373" cy="146369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C8575C-FB0F-4D1A-8AC3-FC4DCAAF9BC8}">
      <dsp:nvSpPr>
        <dsp:cNvPr id="0" name=""/>
        <dsp:cNvSpPr/>
      </dsp:nvSpPr>
      <dsp:spPr>
        <a:xfrm>
          <a:off x="4464" y="2383004"/>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Notebook</a:t>
          </a:r>
        </a:p>
      </dsp:txBody>
      <dsp:txXfrm>
        <a:off x="4464" y="2383004"/>
        <a:ext cx="2124373" cy="788142"/>
      </dsp:txXfrm>
    </dsp:sp>
    <dsp:sp modelId="{17409A2D-BAAD-49DD-A8AD-E509B1E4690C}">
      <dsp:nvSpPr>
        <dsp:cNvPr id="0" name=""/>
        <dsp:cNvSpPr/>
      </dsp:nvSpPr>
      <dsp:spPr>
        <a:xfrm>
          <a:off x="2341363" y="919311"/>
          <a:ext cx="2124373" cy="1463693"/>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302018-EE59-4436-AEE4-9AB2B15DF563}">
      <dsp:nvSpPr>
        <dsp:cNvPr id="0" name=""/>
        <dsp:cNvSpPr/>
      </dsp:nvSpPr>
      <dsp:spPr>
        <a:xfrm>
          <a:off x="2341363" y="2383004"/>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Prioritize tasks</a:t>
          </a:r>
        </a:p>
      </dsp:txBody>
      <dsp:txXfrm>
        <a:off x="2341363" y="2383004"/>
        <a:ext cx="2124373" cy="788142"/>
      </dsp:txXfrm>
    </dsp:sp>
    <dsp:sp modelId="{76684FB4-2F36-4FCB-BAFF-CE8E0BC35D8A}">
      <dsp:nvSpPr>
        <dsp:cNvPr id="0" name=""/>
        <dsp:cNvSpPr/>
      </dsp:nvSpPr>
      <dsp:spPr>
        <a:xfrm>
          <a:off x="4678263" y="919311"/>
          <a:ext cx="2124373" cy="1463693"/>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C7554F-F665-4F77-86D4-45A1F83682A4}">
      <dsp:nvSpPr>
        <dsp:cNvPr id="0" name=""/>
        <dsp:cNvSpPr/>
      </dsp:nvSpPr>
      <dsp:spPr>
        <a:xfrm>
          <a:off x="4678263" y="2383004"/>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Cross off completed items</a:t>
          </a:r>
        </a:p>
      </dsp:txBody>
      <dsp:txXfrm>
        <a:off x="4678263" y="2383004"/>
        <a:ext cx="2124373" cy="788142"/>
      </dsp:txXfrm>
    </dsp:sp>
    <dsp:sp modelId="{E0DA5CDE-50D8-49FB-8484-C7CEFED85215}">
      <dsp:nvSpPr>
        <dsp:cNvPr id="0" name=""/>
        <dsp:cNvSpPr/>
      </dsp:nvSpPr>
      <dsp:spPr>
        <a:xfrm>
          <a:off x="7015162" y="919311"/>
          <a:ext cx="2124373" cy="1463693"/>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5A9533-33FD-4F4D-953C-8F18CCB1B8C1}">
      <dsp:nvSpPr>
        <dsp:cNvPr id="0" name=""/>
        <dsp:cNvSpPr/>
      </dsp:nvSpPr>
      <dsp:spPr>
        <a:xfrm>
          <a:off x="7015162" y="2383004"/>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Carry over unfinished tasks</a:t>
          </a:r>
        </a:p>
      </dsp:txBody>
      <dsp:txXfrm>
        <a:off x="7015162" y="2383004"/>
        <a:ext cx="2124373" cy="7881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6373E-EDBE-4371-9972-D48FBCFE1389}">
      <dsp:nvSpPr>
        <dsp:cNvPr id="0" name=""/>
        <dsp:cNvSpPr/>
      </dsp:nvSpPr>
      <dsp:spPr>
        <a:xfrm rot="5400000">
          <a:off x="3387933" y="67301"/>
          <a:ext cx="1011037" cy="879602"/>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Water</a:t>
          </a:r>
          <a:endParaRPr lang="en-US" sz="1100" b="1" kern="1200" dirty="0"/>
        </a:p>
      </dsp:txBody>
      <dsp:txXfrm rot="-5400000">
        <a:off x="3590721" y="159137"/>
        <a:ext cx="605460" cy="695931"/>
      </dsp:txXfrm>
    </dsp:sp>
    <dsp:sp modelId="{87F962B6-B2C0-4902-BBE2-9D382F689488}">
      <dsp:nvSpPr>
        <dsp:cNvPr id="0" name=""/>
        <dsp:cNvSpPr/>
      </dsp:nvSpPr>
      <dsp:spPr>
        <a:xfrm>
          <a:off x="4359944" y="203792"/>
          <a:ext cx="1128318" cy="606622"/>
        </a:xfrm>
        <a:prstGeom prst="rect">
          <a:avLst/>
        </a:prstGeom>
        <a:noFill/>
        <a:ln>
          <a:noFill/>
        </a:ln>
        <a:effectLst/>
      </dsp:spPr>
      <dsp:style>
        <a:lnRef idx="0">
          <a:scrgbClr r="0" g="0" b="0"/>
        </a:lnRef>
        <a:fillRef idx="0">
          <a:scrgbClr r="0" g="0" b="0"/>
        </a:fillRef>
        <a:effectRef idx="0">
          <a:scrgbClr r="0" g="0" b="0"/>
        </a:effectRef>
        <a:fontRef idx="minor"/>
      </dsp:style>
    </dsp:sp>
    <dsp:sp modelId="{F5CD7B5D-ACF6-4B08-9DE6-6DACB2CAE03E}">
      <dsp:nvSpPr>
        <dsp:cNvPr id="0" name=""/>
        <dsp:cNvSpPr/>
      </dsp:nvSpPr>
      <dsp:spPr>
        <a:xfrm rot="5400000">
          <a:off x="2437962" y="67301"/>
          <a:ext cx="1011037" cy="87960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40750" y="159137"/>
        <a:ext cx="605460" cy="695931"/>
      </dsp:txXfrm>
    </dsp:sp>
    <dsp:sp modelId="{8834CE50-2DF8-4AB7-BA02-C93F81035232}">
      <dsp:nvSpPr>
        <dsp:cNvPr id="0" name=""/>
        <dsp:cNvSpPr/>
      </dsp:nvSpPr>
      <dsp:spPr>
        <a:xfrm rot="5400000">
          <a:off x="2911127" y="925470"/>
          <a:ext cx="1011037" cy="879602"/>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Sand</a:t>
          </a:r>
        </a:p>
      </dsp:txBody>
      <dsp:txXfrm rot="-5400000">
        <a:off x="3113915" y="1017306"/>
        <a:ext cx="605460" cy="695931"/>
      </dsp:txXfrm>
    </dsp:sp>
    <dsp:sp modelId="{967899B8-6BA7-4D13-A0AF-F96DD175ADB9}">
      <dsp:nvSpPr>
        <dsp:cNvPr id="0" name=""/>
        <dsp:cNvSpPr/>
      </dsp:nvSpPr>
      <dsp:spPr>
        <a:xfrm>
          <a:off x="1848527" y="1061960"/>
          <a:ext cx="1091920" cy="606622"/>
        </a:xfrm>
        <a:prstGeom prst="rect">
          <a:avLst/>
        </a:prstGeom>
        <a:noFill/>
        <a:ln>
          <a:noFill/>
        </a:ln>
        <a:effectLst/>
      </dsp:spPr>
      <dsp:style>
        <a:lnRef idx="0">
          <a:scrgbClr r="0" g="0" b="0"/>
        </a:lnRef>
        <a:fillRef idx="0">
          <a:scrgbClr r="0" g="0" b="0"/>
        </a:fillRef>
        <a:effectRef idx="0">
          <a:scrgbClr r="0" g="0" b="0"/>
        </a:effectRef>
        <a:fontRef idx="minor"/>
      </dsp:style>
    </dsp:sp>
    <dsp:sp modelId="{F3081591-B202-407F-9A26-0688220DDFB3}">
      <dsp:nvSpPr>
        <dsp:cNvPr id="0" name=""/>
        <dsp:cNvSpPr/>
      </dsp:nvSpPr>
      <dsp:spPr>
        <a:xfrm rot="5400000">
          <a:off x="3861098" y="925470"/>
          <a:ext cx="1011037" cy="879602"/>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4063886" y="1017306"/>
        <a:ext cx="605460" cy="695931"/>
      </dsp:txXfrm>
    </dsp:sp>
    <dsp:sp modelId="{7F75CF10-E147-4F60-88CD-490ABA0998CA}">
      <dsp:nvSpPr>
        <dsp:cNvPr id="0" name=""/>
        <dsp:cNvSpPr/>
      </dsp:nvSpPr>
      <dsp:spPr>
        <a:xfrm rot="5400000">
          <a:off x="3387933" y="1783639"/>
          <a:ext cx="1011037" cy="879602"/>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Pebbles</a:t>
          </a:r>
        </a:p>
      </dsp:txBody>
      <dsp:txXfrm rot="-5400000">
        <a:off x="3590721" y="1875475"/>
        <a:ext cx="605460" cy="695931"/>
      </dsp:txXfrm>
    </dsp:sp>
    <dsp:sp modelId="{C0A35EC7-B497-4F52-A53C-5C2D8C11F47F}">
      <dsp:nvSpPr>
        <dsp:cNvPr id="0" name=""/>
        <dsp:cNvSpPr/>
      </dsp:nvSpPr>
      <dsp:spPr>
        <a:xfrm>
          <a:off x="4359944" y="1920129"/>
          <a:ext cx="1128318" cy="606622"/>
        </a:xfrm>
        <a:prstGeom prst="rect">
          <a:avLst/>
        </a:prstGeom>
        <a:noFill/>
        <a:ln>
          <a:noFill/>
        </a:ln>
        <a:effectLst/>
      </dsp:spPr>
      <dsp:style>
        <a:lnRef idx="0">
          <a:scrgbClr r="0" g="0" b="0"/>
        </a:lnRef>
        <a:fillRef idx="0">
          <a:scrgbClr r="0" g="0" b="0"/>
        </a:fillRef>
        <a:effectRef idx="0">
          <a:scrgbClr r="0" g="0" b="0"/>
        </a:effectRef>
        <a:fontRef idx="minor"/>
      </dsp:style>
    </dsp:sp>
    <dsp:sp modelId="{A0DA5B06-9840-41EA-B813-FA75DC9DC5B9}">
      <dsp:nvSpPr>
        <dsp:cNvPr id="0" name=""/>
        <dsp:cNvSpPr/>
      </dsp:nvSpPr>
      <dsp:spPr>
        <a:xfrm rot="5400000">
          <a:off x="2437962" y="1783639"/>
          <a:ext cx="1011037" cy="879602"/>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40750" y="1875475"/>
        <a:ext cx="605460" cy="695931"/>
      </dsp:txXfrm>
    </dsp:sp>
    <dsp:sp modelId="{A980B3D2-C418-4DE3-B024-AC4FA8299DC2}">
      <dsp:nvSpPr>
        <dsp:cNvPr id="0" name=""/>
        <dsp:cNvSpPr/>
      </dsp:nvSpPr>
      <dsp:spPr>
        <a:xfrm rot="5400000">
          <a:off x="2911127" y="2641808"/>
          <a:ext cx="1011037" cy="87960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Rocks</a:t>
          </a:r>
        </a:p>
      </dsp:txBody>
      <dsp:txXfrm rot="-5400000">
        <a:off x="3113915" y="2733644"/>
        <a:ext cx="605460" cy="695931"/>
      </dsp:txXfrm>
    </dsp:sp>
    <dsp:sp modelId="{CF4A7342-FC77-4552-B513-722E85068553}">
      <dsp:nvSpPr>
        <dsp:cNvPr id="0" name=""/>
        <dsp:cNvSpPr/>
      </dsp:nvSpPr>
      <dsp:spPr>
        <a:xfrm>
          <a:off x="1848527" y="2778298"/>
          <a:ext cx="1091920" cy="606622"/>
        </a:xfrm>
        <a:prstGeom prst="rect">
          <a:avLst/>
        </a:prstGeom>
        <a:noFill/>
        <a:ln>
          <a:noFill/>
        </a:ln>
        <a:effectLst/>
      </dsp:spPr>
      <dsp:style>
        <a:lnRef idx="0">
          <a:scrgbClr r="0" g="0" b="0"/>
        </a:lnRef>
        <a:fillRef idx="0">
          <a:scrgbClr r="0" g="0" b="0"/>
        </a:fillRef>
        <a:effectRef idx="0">
          <a:scrgbClr r="0" g="0" b="0"/>
        </a:effectRef>
        <a:fontRef idx="minor"/>
      </dsp:style>
    </dsp:sp>
    <dsp:sp modelId="{E087ECDD-2250-45F7-91C3-BC79BCDFC568}">
      <dsp:nvSpPr>
        <dsp:cNvPr id="0" name=""/>
        <dsp:cNvSpPr/>
      </dsp:nvSpPr>
      <dsp:spPr>
        <a:xfrm rot="5400000">
          <a:off x="3861098" y="2641808"/>
          <a:ext cx="1011037" cy="879602"/>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4063886" y="2733644"/>
        <a:ext cx="605460" cy="6959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F996-C267-48FE-A4A2-ECD4986EA9A6}">
      <dsp:nvSpPr>
        <dsp:cNvPr id="0" name=""/>
        <dsp:cNvSpPr/>
      </dsp:nvSpPr>
      <dsp:spPr>
        <a:xfrm rot="5400000">
          <a:off x="1102392" y="1224480"/>
          <a:ext cx="1082947" cy="1232897"/>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BCA56AF-ACB2-4EB3-AC79-1E4172D25CE1}">
      <dsp:nvSpPr>
        <dsp:cNvPr id="0" name=""/>
        <dsp:cNvSpPr/>
      </dsp:nvSpPr>
      <dsp:spPr>
        <a:xfrm>
          <a:off x="815477" y="24011"/>
          <a:ext cx="1823046" cy="1276073"/>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Chunk</a:t>
          </a:r>
        </a:p>
      </dsp:txBody>
      <dsp:txXfrm>
        <a:off x="877781" y="86315"/>
        <a:ext cx="1698438" cy="1151465"/>
      </dsp:txXfrm>
    </dsp:sp>
    <dsp:sp modelId="{7FDDCCF2-0FAB-4F49-94A2-8D182390ADE6}">
      <dsp:nvSpPr>
        <dsp:cNvPr id="0" name=""/>
        <dsp:cNvSpPr/>
      </dsp:nvSpPr>
      <dsp:spPr>
        <a:xfrm>
          <a:off x="2638523" y="145714"/>
          <a:ext cx="1325910" cy="1031378"/>
        </a:xfrm>
        <a:prstGeom prst="rect">
          <a:avLst/>
        </a:prstGeom>
        <a:noFill/>
        <a:ln>
          <a:noFill/>
        </a:ln>
        <a:effectLst/>
      </dsp:spPr>
      <dsp:style>
        <a:lnRef idx="0">
          <a:scrgbClr r="0" g="0" b="0"/>
        </a:lnRef>
        <a:fillRef idx="0">
          <a:scrgbClr r="0" g="0" b="0"/>
        </a:fillRef>
        <a:effectRef idx="0">
          <a:scrgbClr r="0" g="0" b="0"/>
        </a:effectRef>
        <a:fontRef idx="minor"/>
      </dsp:style>
    </dsp:sp>
    <dsp:sp modelId="{596A3FDD-9426-4018-9939-6FBE859535A7}">
      <dsp:nvSpPr>
        <dsp:cNvPr id="0" name=""/>
        <dsp:cNvSpPr/>
      </dsp:nvSpPr>
      <dsp:spPr>
        <a:xfrm rot="5400000">
          <a:off x="2613892" y="2657932"/>
          <a:ext cx="1082947" cy="1232897"/>
        </a:xfrm>
        <a:prstGeom prst="bentUpArrow">
          <a:avLst>
            <a:gd name="adj1" fmla="val 32840"/>
            <a:gd name="adj2" fmla="val 25000"/>
            <a:gd name="adj3" fmla="val 35780"/>
          </a:avLst>
        </a:prstGeom>
        <a:gradFill rotWithShape="0">
          <a:gsLst>
            <a:gs pos="0">
              <a:schemeClr val="accent1">
                <a:tint val="50000"/>
                <a:hueOff val="-13089511"/>
                <a:satOff val="-703"/>
                <a:lumOff val="11364"/>
                <a:alphaOff val="0"/>
                <a:shade val="51000"/>
                <a:satMod val="130000"/>
              </a:schemeClr>
            </a:gs>
            <a:gs pos="80000">
              <a:schemeClr val="accent1">
                <a:tint val="50000"/>
                <a:hueOff val="-13089511"/>
                <a:satOff val="-703"/>
                <a:lumOff val="11364"/>
                <a:alphaOff val="0"/>
                <a:shade val="93000"/>
                <a:satMod val="130000"/>
              </a:schemeClr>
            </a:gs>
            <a:gs pos="100000">
              <a:schemeClr val="accent1">
                <a:tint val="50000"/>
                <a:hueOff val="-13089511"/>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7B14934-9754-46C4-96E2-C1840CAE4174}">
      <dsp:nvSpPr>
        <dsp:cNvPr id="0" name=""/>
        <dsp:cNvSpPr/>
      </dsp:nvSpPr>
      <dsp:spPr>
        <a:xfrm>
          <a:off x="2326976" y="1457463"/>
          <a:ext cx="1823046" cy="1276073"/>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Block</a:t>
          </a:r>
        </a:p>
      </dsp:txBody>
      <dsp:txXfrm>
        <a:off x="2389280" y="1519767"/>
        <a:ext cx="1698438" cy="1151465"/>
      </dsp:txXfrm>
    </dsp:sp>
    <dsp:sp modelId="{797C526E-A22A-46E8-BAE7-1F39E21B100E}">
      <dsp:nvSpPr>
        <dsp:cNvPr id="0" name=""/>
        <dsp:cNvSpPr/>
      </dsp:nvSpPr>
      <dsp:spPr>
        <a:xfrm>
          <a:off x="4150023" y="1579165"/>
          <a:ext cx="1325910" cy="1031378"/>
        </a:xfrm>
        <a:prstGeom prst="rect">
          <a:avLst/>
        </a:prstGeom>
        <a:noFill/>
        <a:ln>
          <a:noFill/>
        </a:ln>
        <a:effectLst/>
      </dsp:spPr>
      <dsp:style>
        <a:lnRef idx="0">
          <a:scrgbClr r="0" g="0" b="0"/>
        </a:lnRef>
        <a:fillRef idx="0">
          <a:scrgbClr r="0" g="0" b="0"/>
        </a:fillRef>
        <a:effectRef idx="0">
          <a:scrgbClr r="0" g="0" b="0"/>
        </a:effectRef>
        <a:fontRef idx="minor"/>
      </dsp:style>
    </dsp:sp>
    <dsp:sp modelId="{AFC8E45E-BB10-4E5E-943A-29DF90879731}">
      <dsp:nvSpPr>
        <dsp:cNvPr id="0" name=""/>
        <dsp:cNvSpPr/>
      </dsp:nvSpPr>
      <dsp:spPr>
        <a:xfrm>
          <a:off x="3838476" y="2890914"/>
          <a:ext cx="1823046" cy="1276073"/>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Tackle</a:t>
          </a:r>
        </a:p>
      </dsp:txBody>
      <dsp:txXfrm>
        <a:off x="3900780" y="2953218"/>
        <a:ext cx="1698438" cy="11514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686A1-0EEF-47D1-B435-9A35FB451762}">
      <dsp:nvSpPr>
        <dsp:cNvPr id="0" name=""/>
        <dsp:cNvSpPr/>
      </dsp:nvSpPr>
      <dsp:spPr>
        <a:xfrm>
          <a:off x="2511608" y="1648"/>
          <a:ext cx="2864807" cy="12957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Do not over plan</a:t>
          </a:r>
        </a:p>
      </dsp:txBody>
      <dsp:txXfrm>
        <a:off x="2511608" y="1648"/>
        <a:ext cx="2864807" cy="1295706"/>
      </dsp:txXfrm>
    </dsp:sp>
    <dsp:sp modelId="{E2E29539-BF65-48B2-8C35-E5687FA44936}">
      <dsp:nvSpPr>
        <dsp:cNvPr id="0" name=""/>
        <dsp:cNvSpPr/>
      </dsp:nvSpPr>
      <dsp:spPr>
        <a:xfrm>
          <a:off x="1100583" y="1648"/>
          <a:ext cx="1282749" cy="12957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8902042-F35E-422E-B81B-6C72B21DA12A}">
      <dsp:nvSpPr>
        <dsp:cNvPr id="0" name=""/>
        <dsp:cNvSpPr/>
      </dsp:nvSpPr>
      <dsp:spPr>
        <a:xfrm>
          <a:off x="1100583" y="1511146"/>
          <a:ext cx="2864807" cy="12957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Just take action</a:t>
          </a:r>
        </a:p>
      </dsp:txBody>
      <dsp:txXfrm>
        <a:off x="1100583" y="1511146"/>
        <a:ext cx="2864807" cy="1295706"/>
      </dsp:txXfrm>
    </dsp:sp>
    <dsp:sp modelId="{35B99D53-B6A1-4D37-8DFA-44DA55838788}">
      <dsp:nvSpPr>
        <dsp:cNvPr id="0" name=""/>
        <dsp:cNvSpPr/>
      </dsp:nvSpPr>
      <dsp:spPr>
        <a:xfrm>
          <a:off x="4093666" y="1511146"/>
          <a:ext cx="1282749" cy="12957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15627BD-F1FC-4304-AB6C-128800A4611B}">
      <dsp:nvSpPr>
        <dsp:cNvPr id="0" name=""/>
        <dsp:cNvSpPr/>
      </dsp:nvSpPr>
      <dsp:spPr>
        <a:xfrm>
          <a:off x="2511608" y="3020644"/>
          <a:ext cx="2864807" cy="12957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Adjust your aim</a:t>
          </a:r>
        </a:p>
      </dsp:txBody>
      <dsp:txXfrm>
        <a:off x="2511608" y="3020644"/>
        <a:ext cx="2864807" cy="1295706"/>
      </dsp:txXfrm>
    </dsp:sp>
    <dsp:sp modelId="{B7AC8099-D223-40A4-A224-FCEB0C7C1A45}">
      <dsp:nvSpPr>
        <dsp:cNvPr id="0" name=""/>
        <dsp:cNvSpPr/>
      </dsp:nvSpPr>
      <dsp:spPr>
        <a:xfrm>
          <a:off x="1100583" y="3020644"/>
          <a:ext cx="1282749" cy="12957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75F2A-9E6B-471D-A61D-FB597498B0CE}">
      <dsp:nvSpPr>
        <dsp:cNvPr id="0" name=""/>
        <dsp:cNvSpPr/>
      </dsp:nvSpPr>
      <dsp:spPr>
        <a:xfrm>
          <a:off x="0" y="709414"/>
          <a:ext cx="2083593" cy="12501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 clear deadline</a:t>
          </a:r>
        </a:p>
      </dsp:txBody>
      <dsp:txXfrm>
        <a:off x="0" y="709414"/>
        <a:ext cx="2083593" cy="1250156"/>
      </dsp:txXfrm>
    </dsp:sp>
    <dsp:sp modelId="{BF45EF5C-773B-439C-8035-02D5980266F3}">
      <dsp:nvSpPr>
        <dsp:cNvPr id="0" name=""/>
        <dsp:cNvSpPr/>
      </dsp:nvSpPr>
      <dsp:spPr>
        <a:xfrm>
          <a:off x="2291953" y="709414"/>
          <a:ext cx="2083593" cy="12501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Inadequate resources</a:t>
          </a:r>
        </a:p>
      </dsp:txBody>
      <dsp:txXfrm>
        <a:off x="2291953" y="709414"/>
        <a:ext cx="2083593" cy="1250156"/>
      </dsp:txXfrm>
    </dsp:sp>
    <dsp:sp modelId="{CEC1D98A-EB8B-4AFC-BA79-C64D4E236B30}">
      <dsp:nvSpPr>
        <dsp:cNvPr id="0" name=""/>
        <dsp:cNvSpPr/>
      </dsp:nvSpPr>
      <dsp:spPr>
        <a:xfrm>
          <a:off x="4583906" y="709414"/>
          <a:ext cx="2083593" cy="12501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Where to begin?</a:t>
          </a:r>
        </a:p>
      </dsp:txBody>
      <dsp:txXfrm>
        <a:off x="4583906" y="709414"/>
        <a:ext cx="2083593" cy="1250156"/>
      </dsp:txXfrm>
    </dsp:sp>
    <dsp:sp modelId="{F33672E3-09AC-4F36-AA97-EC5920E3ED22}">
      <dsp:nvSpPr>
        <dsp:cNvPr id="0" name=""/>
        <dsp:cNvSpPr/>
      </dsp:nvSpPr>
      <dsp:spPr>
        <a:xfrm>
          <a:off x="0" y="2167929"/>
          <a:ext cx="2083593" cy="12501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Feel overwhelmed</a:t>
          </a:r>
        </a:p>
      </dsp:txBody>
      <dsp:txXfrm>
        <a:off x="0" y="2167929"/>
        <a:ext cx="2083593" cy="1250156"/>
      </dsp:txXfrm>
    </dsp:sp>
    <dsp:sp modelId="{EC954886-5BB8-478C-9815-11EF4B86C4DC}">
      <dsp:nvSpPr>
        <dsp:cNvPr id="0" name=""/>
        <dsp:cNvSpPr/>
      </dsp:nvSpPr>
      <dsp:spPr>
        <a:xfrm>
          <a:off x="2291953" y="2167929"/>
          <a:ext cx="2083593" cy="125015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Lack of passion</a:t>
          </a:r>
        </a:p>
      </dsp:txBody>
      <dsp:txXfrm>
        <a:off x="2291953" y="2167929"/>
        <a:ext cx="2083593" cy="1250156"/>
      </dsp:txXfrm>
    </dsp:sp>
    <dsp:sp modelId="{FEF05CE5-2FAB-4413-9FAA-9C961EBF7120}">
      <dsp:nvSpPr>
        <dsp:cNvPr id="0" name=""/>
        <dsp:cNvSpPr/>
      </dsp:nvSpPr>
      <dsp:spPr>
        <a:xfrm>
          <a:off x="4583906" y="2167929"/>
          <a:ext cx="2083593" cy="12501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Fear of failure</a:t>
          </a:r>
        </a:p>
      </dsp:txBody>
      <dsp:txXfrm>
        <a:off x="4583906" y="2167929"/>
        <a:ext cx="2083593" cy="12501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DEBA-7EFE-421F-86B3-C8BB7A9F8E83}">
      <dsp:nvSpPr>
        <dsp:cNvPr id="0" name=""/>
        <dsp:cNvSpPr/>
      </dsp:nvSpPr>
      <dsp:spPr>
        <a:xfrm>
          <a:off x="105796" y="311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716162-49B4-4580-BE48-1B4DC3EE4639}">
      <dsp:nvSpPr>
        <dsp:cNvPr id="0" name=""/>
        <dsp:cNvSpPr/>
      </dsp:nvSpPr>
      <dsp:spPr>
        <a:xfrm>
          <a:off x="105796" y="1160847"/>
          <a:ext cx="1550923" cy="4978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Delete</a:t>
          </a:r>
        </a:p>
      </dsp:txBody>
      <dsp:txXfrm>
        <a:off x="105796" y="1160847"/>
        <a:ext cx="1092199" cy="497824"/>
      </dsp:txXfrm>
    </dsp:sp>
    <dsp:sp modelId="{541CBBE2-1245-4B6F-889C-606C13167E6A}">
      <dsp:nvSpPr>
        <dsp:cNvPr id="0" name=""/>
        <dsp:cNvSpPr/>
      </dsp:nvSpPr>
      <dsp:spPr>
        <a:xfrm>
          <a:off x="1241869" y="1239922"/>
          <a:ext cx="542823" cy="542823"/>
        </a:xfrm>
        <a:prstGeom prst="ellipse">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41E18D5-2DDF-47A1-A9BE-BDD1D199900D}">
      <dsp:nvSpPr>
        <dsp:cNvPr id="0" name=""/>
        <dsp:cNvSpPr/>
      </dsp:nvSpPr>
      <dsp:spPr>
        <a:xfrm>
          <a:off x="1919174" y="311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2ABFFC-A9D3-4742-9EA9-A7DF36A3D493}">
      <dsp:nvSpPr>
        <dsp:cNvPr id="0" name=""/>
        <dsp:cNvSpPr/>
      </dsp:nvSpPr>
      <dsp:spPr>
        <a:xfrm>
          <a:off x="1919174" y="1160847"/>
          <a:ext cx="1550923" cy="4978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Delegate</a:t>
          </a:r>
        </a:p>
      </dsp:txBody>
      <dsp:txXfrm>
        <a:off x="1919174" y="1160847"/>
        <a:ext cx="1092199" cy="497824"/>
      </dsp:txXfrm>
    </dsp:sp>
    <dsp:sp modelId="{CD960B52-A372-48F0-8CB3-278A7C692526}">
      <dsp:nvSpPr>
        <dsp:cNvPr id="0" name=""/>
        <dsp:cNvSpPr/>
      </dsp:nvSpPr>
      <dsp:spPr>
        <a:xfrm>
          <a:off x="3055247" y="1239922"/>
          <a:ext cx="542823" cy="542823"/>
        </a:xfrm>
        <a:prstGeom prst="ellipse">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3AE456-3C77-45A0-A5F7-D5EE09854119}">
      <dsp:nvSpPr>
        <dsp:cNvPr id="0" name=""/>
        <dsp:cNvSpPr/>
      </dsp:nvSpPr>
      <dsp:spPr>
        <a:xfrm>
          <a:off x="3732551" y="311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B18D54-C290-4B6C-8538-300479F69738}">
      <dsp:nvSpPr>
        <dsp:cNvPr id="0" name=""/>
        <dsp:cNvSpPr/>
      </dsp:nvSpPr>
      <dsp:spPr>
        <a:xfrm>
          <a:off x="3732551" y="1160847"/>
          <a:ext cx="1550923" cy="4978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Do it</a:t>
          </a:r>
        </a:p>
      </dsp:txBody>
      <dsp:txXfrm>
        <a:off x="3732551" y="1160847"/>
        <a:ext cx="1092199" cy="497824"/>
      </dsp:txXfrm>
    </dsp:sp>
    <dsp:sp modelId="{FF0F1D70-A890-4A3C-99FA-0122BA294127}">
      <dsp:nvSpPr>
        <dsp:cNvPr id="0" name=""/>
        <dsp:cNvSpPr/>
      </dsp:nvSpPr>
      <dsp:spPr>
        <a:xfrm>
          <a:off x="4868624" y="1239922"/>
          <a:ext cx="542823" cy="542823"/>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FB2BBE-8F21-4114-97B9-22F249E8FCBC}">
      <dsp:nvSpPr>
        <dsp:cNvPr id="0" name=""/>
        <dsp:cNvSpPr/>
      </dsp:nvSpPr>
      <dsp:spPr>
        <a:xfrm>
          <a:off x="5545929" y="311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E7CD0F-F459-4ABA-A2A3-D198F34D729B}">
      <dsp:nvSpPr>
        <dsp:cNvPr id="0" name=""/>
        <dsp:cNvSpPr/>
      </dsp:nvSpPr>
      <dsp:spPr>
        <a:xfrm>
          <a:off x="5545929" y="1160847"/>
          <a:ext cx="1550923" cy="4978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Ask for advice</a:t>
          </a:r>
        </a:p>
      </dsp:txBody>
      <dsp:txXfrm>
        <a:off x="5545929" y="1160847"/>
        <a:ext cx="1092199" cy="497824"/>
      </dsp:txXfrm>
    </dsp:sp>
    <dsp:sp modelId="{21A6AA5B-1A1B-4F57-BED3-75AFB6071A0A}">
      <dsp:nvSpPr>
        <dsp:cNvPr id="0" name=""/>
        <dsp:cNvSpPr/>
      </dsp:nvSpPr>
      <dsp:spPr>
        <a:xfrm>
          <a:off x="6682002" y="1239922"/>
          <a:ext cx="542823" cy="542823"/>
        </a:xfrm>
        <a:prstGeom prst="ellipse">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EF1120-3492-4322-A710-CCF053DC5E35}">
      <dsp:nvSpPr>
        <dsp:cNvPr id="0" name=""/>
        <dsp:cNvSpPr/>
      </dsp:nvSpPr>
      <dsp:spPr>
        <a:xfrm>
          <a:off x="7359306" y="311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5D72BE-EF42-4834-8A6D-1B695C5EBAF9}">
      <dsp:nvSpPr>
        <dsp:cNvPr id="0" name=""/>
        <dsp:cNvSpPr/>
      </dsp:nvSpPr>
      <dsp:spPr>
        <a:xfrm>
          <a:off x="7359306" y="1160847"/>
          <a:ext cx="1550923" cy="49782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Chop it up</a:t>
          </a:r>
        </a:p>
      </dsp:txBody>
      <dsp:txXfrm>
        <a:off x="7359306" y="1160847"/>
        <a:ext cx="1092199" cy="497824"/>
      </dsp:txXfrm>
    </dsp:sp>
    <dsp:sp modelId="{41F49ECC-D534-48AA-B1FD-3E291F489F2C}">
      <dsp:nvSpPr>
        <dsp:cNvPr id="0" name=""/>
        <dsp:cNvSpPr/>
      </dsp:nvSpPr>
      <dsp:spPr>
        <a:xfrm>
          <a:off x="8495380" y="1239922"/>
          <a:ext cx="542823" cy="542823"/>
        </a:xfrm>
        <a:prstGeom prst="ellipse">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34CA91-B873-497D-9E18-5BDD43E94AEF}">
      <dsp:nvSpPr>
        <dsp:cNvPr id="0" name=""/>
        <dsp:cNvSpPr/>
      </dsp:nvSpPr>
      <dsp:spPr>
        <a:xfrm>
          <a:off x="1012485" y="205159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6BA358-028D-4F9A-AA81-FF7340B0DF57}">
      <dsp:nvSpPr>
        <dsp:cNvPr id="0" name=""/>
        <dsp:cNvSpPr/>
      </dsp:nvSpPr>
      <dsp:spPr>
        <a:xfrm>
          <a:off x="1012485" y="3209327"/>
          <a:ext cx="1550923" cy="4978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15 minute rule</a:t>
          </a:r>
        </a:p>
      </dsp:txBody>
      <dsp:txXfrm>
        <a:off x="1012485" y="3209327"/>
        <a:ext cx="1092199" cy="497824"/>
      </dsp:txXfrm>
    </dsp:sp>
    <dsp:sp modelId="{C4B4FEE5-6A76-49B6-A4F2-3D2F1758181E}">
      <dsp:nvSpPr>
        <dsp:cNvPr id="0" name=""/>
        <dsp:cNvSpPr/>
      </dsp:nvSpPr>
      <dsp:spPr>
        <a:xfrm>
          <a:off x="2148558" y="3288401"/>
          <a:ext cx="542823" cy="542823"/>
        </a:xfrm>
        <a:prstGeom prst="ellipse">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52BDBA-A559-4497-AEE0-5CFC60F0F2AD}">
      <dsp:nvSpPr>
        <dsp:cNvPr id="0" name=""/>
        <dsp:cNvSpPr/>
      </dsp:nvSpPr>
      <dsp:spPr>
        <a:xfrm>
          <a:off x="2825862" y="205159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63C194-B788-4492-8AFE-863C28029243}">
      <dsp:nvSpPr>
        <dsp:cNvPr id="0" name=""/>
        <dsp:cNvSpPr/>
      </dsp:nvSpPr>
      <dsp:spPr>
        <a:xfrm>
          <a:off x="2825862" y="3209327"/>
          <a:ext cx="1550923" cy="4978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Clear deadline</a:t>
          </a:r>
        </a:p>
      </dsp:txBody>
      <dsp:txXfrm>
        <a:off x="2825862" y="3209327"/>
        <a:ext cx="1092199" cy="497824"/>
      </dsp:txXfrm>
    </dsp:sp>
    <dsp:sp modelId="{D5CC4BC3-1BEF-498E-AA63-56321269CD8A}">
      <dsp:nvSpPr>
        <dsp:cNvPr id="0" name=""/>
        <dsp:cNvSpPr/>
      </dsp:nvSpPr>
      <dsp:spPr>
        <a:xfrm>
          <a:off x="3961936" y="3288401"/>
          <a:ext cx="542823" cy="542823"/>
        </a:xfrm>
        <a:prstGeom prst="ellipse">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4DE60F5-C25F-4225-914C-02F38783D4EA}">
      <dsp:nvSpPr>
        <dsp:cNvPr id="0" name=""/>
        <dsp:cNvSpPr/>
      </dsp:nvSpPr>
      <dsp:spPr>
        <a:xfrm>
          <a:off x="4639240" y="205159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37E5C1-DB99-4F0A-9934-97D21B993674}">
      <dsp:nvSpPr>
        <dsp:cNvPr id="0" name=""/>
        <dsp:cNvSpPr/>
      </dsp:nvSpPr>
      <dsp:spPr>
        <a:xfrm>
          <a:off x="4639240" y="3209327"/>
          <a:ext cx="1550923" cy="4978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Reward</a:t>
          </a:r>
        </a:p>
      </dsp:txBody>
      <dsp:txXfrm>
        <a:off x="4639240" y="3209327"/>
        <a:ext cx="1092199" cy="497824"/>
      </dsp:txXfrm>
    </dsp:sp>
    <dsp:sp modelId="{6C500811-7E27-4156-ACBB-793323AF9B7E}">
      <dsp:nvSpPr>
        <dsp:cNvPr id="0" name=""/>
        <dsp:cNvSpPr/>
      </dsp:nvSpPr>
      <dsp:spPr>
        <a:xfrm>
          <a:off x="5775313" y="3288401"/>
          <a:ext cx="542823" cy="542823"/>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34DE8C-AEE8-4412-AE4B-3B22DEBE5A16}">
      <dsp:nvSpPr>
        <dsp:cNvPr id="0" name=""/>
        <dsp:cNvSpPr/>
      </dsp:nvSpPr>
      <dsp:spPr>
        <a:xfrm>
          <a:off x="6452618" y="2051595"/>
          <a:ext cx="1550923" cy="115773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5EFE50A-420F-4737-97F9-D760B00176F0}">
      <dsp:nvSpPr>
        <dsp:cNvPr id="0" name=""/>
        <dsp:cNvSpPr/>
      </dsp:nvSpPr>
      <dsp:spPr>
        <a:xfrm>
          <a:off x="6452618" y="3209327"/>
          <a:ext cx="1550923" cy="4978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Remove distractions</a:t>
          </a:r>
        </a:p>
      </dsp:txBody>
      <dsp:txXfrm>
        <a:off x="6452618" y="3209327"/>
        <a:ext cx="1092199" cy="497824"/>
      </dsp:txXfrm>
    </dsp:sp>
    <dsp:sp modelId="{39BC1E7B-A000-47E9-9081-35EBC6ED1414}">
      <dsp:nvSpPr>
        <dsp:cNvPr id="0" name=""/>
        <dsp:cNvSpPr/>
      </dsp:nvSpPr>
      <dsp:spPr>
        <a:xfrm>
          <a:off x="7588691" y="3288401"/>
          <a:ext cx="542823" cy="542823"/>
        </a:xfrm>
        <a:prstGeom prst="ellipse">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2648-1A43-4FC1-86EA-71FA86429AE2}">
      <dsp:nvSpPr>
        <dsp:cNvPr id="0" name=""/>
        <dsp:cNvSpPr/>
      </dsp:nvSpPr>
      <dsp:spPr>
        <a:xfrm>
          <a:off x="2341717" y="1248990"/>
          <a:ext cx="4387639" cy="292655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38167C-B0B0-40D6-B68E-F407ECE84539}">
      <dsp:nvSpPr>
        <dsp:cNvPr id="0" name=""/>
        <dsp:cNvSpPr/>
      </dsp:nvSpPr>
      <dsp:spPr>
        <a:xfrm>
          <a:off x="1643" y="78953"/>
          <a:ext cx="2925092" cy="292509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"If you have to work on two Tasks, Start with the one that have the greatest impact first!" </a:t>
          </a:r>
        </a:p>
      </dsp:txBody>
      <dsp:txXfrm>
        <a:off x="430013" y="507323"/>
        <a:ext cx="2068352" cy="20683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C84C8-22CD-461C-BA06-03FECF91F836}">
      <dsp:nvSpPr>
        <dsp:cNvPr id="0" name=""/>
        <dsp:cNvSpPr/>
      </dsp:nvSpPr>
      <dsp:spPr>
        <a:xfrm>
          <a:off x="0" y="3653138"/>
          <a:ext cx="6604000" cy="5993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Who else needs to know about this?</a:t>
          </a:r>
        </a:p>
      </dsp:txBody>
      <dsp:txXfrm>
        <a:off x="0" y="3653138"/>
        <a:ext cx="6604000" cy="599327"/>
      </dsp:txXfrm>
    </dsp:sp>
    <dsp:sp modelId="{2854F4BD-CB57-4940-9125-09E4CAD5FF28}">
      <dsp:nvSpPr>
        <dsp:cNvPr id="0" name=""/>
        <dsp:cNvSpPr/>
      </dsp:nvSpPr>
      <dsp:spPr>
        <a:xfrm rot="10800000">
          <a:off x="0" y="2740362"/>
          <a:ext cx="6604000" cy="9217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What events will this impact?</a:t>
          </a:r>
          <a:endParaRPr lang="en-CA" sz="2100" kern="1200" dirty="0"/>
        </a:p>
      </dsp:txBody>
      <dsp:txXfrm rot="10800000">
        <a:off x="0" y="2740362"/>
        <a:ext cx="6604000" cy="598936"/>
      </dsp:txXfrm>
    </dsp:sp>
    <dsp:sp modelId="{7444D77E-35EC-4A58-916F-F4FA85B5C57B}">
      <dsp:nvSpPr>
        <dsp:cNvPr id="0" name=""/>
        <dsp:cNvSpPr/>
      </dsp:nvSpPr>
      <dsp:spPr>
        <a:xfrm rot="10800000">
          <a:off x="0" y="1827586"/>
          <a:ext cx="6604000" cy="921766"/>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What will happen next? </a:t>
          </a:r>
        </a:p>
      </dsp:txBody>
      <dsp:txXfrm rot="10800000">
        <a:off x="0" y="1827586"/>
        <a:ext cx="6604000" cy="598936"/>
      </dsp:txXfrm>
    </dsp:sp>
    <dsp:sp modelId="{98CC1FE4-CF71-4CB9-ABEC-5A63FD37883A}">
      <dsp:nvSpPr>
        <dsp:cNvPr id="0" name=""/>
        <dsp:cNvSpPr/>
      </dsp:nvSpPr>
      <dsp:spPr>
        <a:xfrm rot="10800000">
          <a:off x="0" y="914809"/>
          <a:ext cx="6604000" cy="921766"/>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What were the causes?</a:t>
          </a:r>
        </a:p>
      </dsp:txBody>
      <dsp:txXfrm rot="10800000">
        <a:off x="0" y="914809"/>
        <a:ext cx="6604000" cy="598936"/>
      </dsp:txXfrm>
    </dsp:sp>
    <dsp:sp modelId="{3C0832A5-3506-418F-843A-B6579BFF156D}">
      <dsp:nvSpPr>
        <dsp:cNvPr id="0" name=""/>
        <dsp:cNvSpPr/>
      </dsp:nvSpPr>
      <dsp:spPr>
        <a:xfrm rot="10800000">
          <a:off x="0" y="2033"/>
          <a:ext cx="6604000" cy="921766"/>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What happened?</a:t>
          </a:r>
        </a:p>
      </dsp:txBody>
      <dsp:txXfrm rot="10800000">
        <a:off x="0" y="2033"/>
        <a:ext cx="6604000" cy="5989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8EDD3-0A3B-488A-B14B-315FAD235C25}">
      <dsp:nvSpPr>
        <dsp:cNvPr id="0" name=""/>
        <dsp:cNvSpPr/>
      </dsp:nvSpPr>
      <dsp:spPr>
        <a:xfrm>
          <a:off x="2652427" y="4190108"/>
          <a:ext cx="5699050"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524192-D420-481F-B658-4193D1AB93BF}">
      <dsp:nvSpPr>
        <dsp:cNvPr id="0" name=""/>
        <dsp:cNvSpPr/>
      </dsp:nvSpPr>
      <dsp:spPr>
        <a:xfrm>
          <a:off x="2042532" y="3130186"/>
          <a:ext cx="6268938"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044F95-77BC-435A-9E9C-6C5B49085565}">
      <dsp:nvSpPr>
        <dsp:cNvPr id="0" name=""/>
        <dsp:cNvSpPr/>
      </dsp:nvSpPr>
      <dsp:spPr>
        <a:xfrm>
          <a:off x="1460530" y="2070263"/>
          <a:ext cx="689581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678D40-AF15-4839-BDBE-D075C964AE57}">
      <dsp:nvSpPr>
        <dsp:cNvPr id="0" name=""/>
        <dsp:cNvSpPr/>
      </dsp:nvSpPr>
      <dsp:spPr>
        <a:xfrm>
          <a:off x="1448083" y="1010341"/>
          <a:ext cx="689581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8BF3DC-57B0-4A81-BEE8-EC094E4811EA}">
      <dsp:nvSpPr>
        <dsp:cNvPr id="0" name=""/>
        <dsp:cNvSpPr/>
      </dsp:nvSpPr>
      <dsp:spPr>
        <a:xfrm>
          <a:off x="2683955" y="891"/>
          <a:ext cx="6174486" cy="1009449"/>
        </a:xfrm>
        <a:prstGeom prst="rect">
          <a:avLst/>
        </a:prstGeom>
        <a:noFill/>
        <a:ln>
          <a:noFill/>
        </a:ln>
        <a:effectLst/>
      </dsp:spPr>
      <dsp:style>
        <a:lnRef idx="0">
          <a:scrgbClr r="0" g="0" b="0"/>
        </a:lnRef>
        <a:fillRef idx="0">
          <a:scrgbClr r="0" g="0" b="0"/>
        </a:fillRef>
        <a:effectRef idx="0">
          <a:scrgbClr r="0" g="0" b="0"/>
        </a:effectRef>
        <a:fontRef idx="minor"/>
      </dsp:style>
    </dsp:sp>
    <dsp:sp modelId="{3DBB70B8-BFA4-4152-8880-FE993FAAB22B}">
      <dsp:nvSpPr>
        <dsp:cNvPr id="0" name=""/>
        <dsp:cNvSpPr/>
      </dsp:nvSpPr>
      <dsp:spPr>
        <a:xfrm>
          <a:off x="-14318" y="3"/>
          <a:ext cx="4227580" cy="100944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1511300">
            <a:lnSpc>
              <a:spcPct val="90000"/>
            </a:lnSpc>
            <a:spcBef>
              <a:spcPct val="0"/>
            </a:spcBef>
            <a:spcAft>
              <a:spcPct val="35000"/>
            </a:spcAft>
            <a:buNone/>
          </a:pPr>
          <a:r>
            <a:rPr lang="en-US" sz="3400" kern="1200" dirty="0"/>
            <a:t>Identify the problem</a:t>
          </a:r>
        </a:p>
      </dsp:txBody>
      <dsp:txXfrm>
        <a:off x="34968" y="49289"/>
        <a:ext cx="4129008" cy="960163"/>
      </dsp:txXfrm>
    </dsp:sp>
    <dsp:sp modelId="{44654DD1-BE29-4A6D-BF3B-A6C289AEE9E5}">
      <dsp:nvSpPr>
        <dsp:cNvPr id="0" name=""/>
        <dsp:cNvSpPr/>
      </dsp:nvSpPr>
      <dsp:spPr>
        <a:xfrm>
          <a:off x="2891454" y="952499"/>
          <a:ext cx="6174486" cy="1009449"/>
        </a:xfrm>
        <a:prstGeom prst="rect">
          <a:avLst/>
        </a:prstGeom>
        <a:noFill/>
        <a:ln>
          <a:noFill/>
        </a:ln>
        <a:effectLst/>
      </dsp:spPr>
      <dsp:style>
        <a:lnRef idx="0">
          <a:scrgbClr r="0" g="0" b="0"/>
        </a:lnRef>
        <a:fillRef idx="0">
          <a:scrgbClr r="0" g="0" b="0"/>
        </a:fillRef>
        <a:effectRef idx="0">
          <a:scrgbClr r="0" g="0" b="0"/>
        </a:effectRef>
        <a:fontRef idx="minor"/>
      </dsp:style>
    </dsp:sp>
    <dsp:sp modelId="{87910D04-206D-4D94-BC92-0964C0CF1E0F}">
      <dsp:nvSpPr>
        <dsp:cNvPr id="0" name=""/>
        <dsp:cNvSpPr/>
      </dsp:nvSpPr>
      <dsp:spPr>
        <a:xfrm>
          <a:off x="6622" y="1060813"/>
          <a:ext cx="5115369" cy="100944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l" defTabSz="1466850">
            <a:lnSpc>
              <a:spcPct val="90000"/>
            </a:lnSpc>
            <a:spcBef>
              <a:spcPct val="0"/>
            </a:spcBef>
            <a:spcAft>
              <a:spcPct val="35000"/>
            </a:spcAft>
            <a:buNone/>
          </a:pPr>
          <a:r>
            <a:rPr lang="en-US" sz="3300" kern="1200" dirty="0"/>
            <a:t>Decide on a solution</a:t>
          </a:r>
        </a:p>
      </dsp:txBody>
      <dsp:txXfrm>
        <a:off x="55908" y="1110099"/>
        <a:ext cx="5016797" cy="960163"/>
      </dsp:txXfrm>
    </dsp:sp>
    <dsp:sp modelId="{ECBD3788-EF41-411B-8EE9-BE63BE93041F}">
      <dsp:nvSpPr>
        <dsp:cNvPr id="0" name=""/>
        <dsp:cNvSpPr/>
      </dsp:nvSpPr>
      <dsp:spPr>
        <a:xfrm>
          <a:off x="3174465" y="2120736"/>
          <a:ext cx="6174486" cy="1009449"/>
        </a:xfrm>
        <a:prstGeom prst="rect">
          <a:avLst/>
        </a:prstGeom>
        <a:noFill/>
        <a:ln>
          <a:noFill/>
        </a:ln>
        <a:effectLst/>
      </dsp:spPr>
      <dsp:style>
        <a:lnRef idx="0">
          <a:scrgbClr r="0" g="0" b="0"/>
        </a:lnRef>
        <a:fillRef idx="0">
          <a:scrgbClr r="0" g="0" b="0"/>
        </a:fillRef>
        <a:effectRef idx="0">
          <a:scrgbClr r="0" g="0" b="0"/>
        </a:effectRef>
        <a:fontRef idx="minor"/>
      </dsp:style>
    </dsp:sp>
    <dsp:sp modelId="{80D13004-423E-4077-8A05-0B6345E12396}">
      <dsp:nvSpPr>
        <dsp:cNvPr id="0" name=""/>
        <dsp:cNvSpPr/>
      </dsp:nvSpPr>
      <dsp:spPr>
        <a:xfrm>
          <a:off x="-5" y="2120736"/>
          <a:ext cx="6189620" cy="100944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422400">
            <a:lnSpc>
              <a:spcPct val="90000"/>
            </a:lnSpc>
            <a:spcBef>
              <a:spcPct val="0"/>
            </a:spcBef>
            <a:spcAft>
              <a:spcPct val="35000"/>
            </a:spcAft>
            <a:buNone/>
          </a:pPr>
          <a:r>
            <a:rPr lang="en-US" sz="3200" kern="1200" dirty="0"/>
            <a:t>Break it down into parts</a:t>
          </a:r>
        </a:p>
      </dsp:txBody>
      <dsp:txXfrm>
        <a:off x="49281" y="2170022"/>
        <a:ext cx="6091048" cy="960163"/>
      </dsp:txXfrm>
    </dsp:sp>
    <dsp:sp modelId="{6A4149DB-4655-4B3B-B95C-DF3BF0A0BED8}">
      <dsp:nvSpPr>
        <dsp:cNvPr id="0" name=""/>
        <dsp:cNvSpPr/>
      </dsp:nvSpPr>
      <dsp:spPr>
        <a:xfrm>
          <a:off x="3499416" y="3180658"/>
          <a:ext cx="6174486" cy="1009449"/>
        </a:xfrm>
        <a:prstGeom prst="rect">
          <a:avLst/>
        </a:prstGeom>
        <a:noFill/>
        <a:ln>
          <a:noFill/>
        </a:ln>
        <a:effectLst/>
      </dsp:spPr>
      <dsp:style>
        <a:lnRef idx="0">
          <a:scrgbClr r="0" g="0" b="0"/>
        </a:lnRef>
        <a:fillRef idx="0">
          <a:scrgbClr r="0" g="0" b="0"/>
        </a:fillRef>
        <a:effectRef idx="0">
          <a:scrgbClr r="0" g="0" b="0"/>
        </a:effectRef>
        <a:fontRef idx="minor"/>
      </dsp:style>
    </dsp:sp>
    <dsp:sp modelId="{7A27026B-3EDA-4D88-9139-DAA78F61E121}">
      <dsp:nvSpPr>
        <dsp:cNvPr id="0" name=""/>
        <dsp:cNvSpPr/>
      </dsp:nvSpPr>
      <dsp:spPr>
        <a:xfrm>
          <a:off x="-54257" y="3180658"/>
          <a:ext cx="7489424" cy="100944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l" defTabSz="1377950">
            <a:lnSpc>
              <a:spcPct val="90000"/>
            </a:lnSpc>
            <a:spcBef>
              <a:spcPct val="0"/>
            </a:spcBef>
            <a:spcAft>
              <a:spcPct val="35000"/>
            </a:spcAft>
            <a:buNone/>
          </a:pPr>
          <a:r>
            <a:rPr lang="en-US" sz="3100" kern="1200" dirty="0"/>
            <a:t>Create a timeline</a:t>
          </a:r>
        </a:p>
      </dsp:txBody>
      <dsp:txXfrm>
        <a:off x="-4971" y="3229944"/>
        <a:ext cx="7390852" cy="9601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8AB94-01BD-4B72-A194-81C4685C7814}">
      <dsp:nvSpPr>
        <dsp:cNvPr id="0" name=""/>
        <dsp:cNvSpPr/>
      </dsp:nvSpPr>
      <dsp:spPr>
        <a:xfrm>
          <a:off x="-4881706" y="-748095"/>
          <a:ext cx="5814192" cy="5814192"/>
        </a:xfrm>
        <a:prstGeom prst="blockArc">
          <a:avLst>
            <a:gd name="adj1" fmla="val 18900000"/>
            <a:gd name="adj2" fmla="val 2700000"/>
            <a:gd name="adj3" fmla="val 372"/>
          </a:avLst>
        </a:pr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E4B3CD-1A3A-4638-8AF0-3FC1564ABBB0}">
      <dsp:nvSpPr>
        <dsp:cNvPr id="0" name=""/>
        <dsp:cNvSpPr/>
      </dsp:nvSpPr>
      <dsp:spPr>
        <a:xfrm>
          <a:off x="599728" y="431800"/>
          <a:ext cx="5818073" cy="863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48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Continue evaluating the plan working</a:t>
          </a:r>
        </a:p>
      </dsp:txBody>
      <dsp:txXfrm>
        <a:off x="599728" y="431800"/>
        <a:ext cx="5818073" cy="863600"/>
      </dsp:txXfrm>
    </dsp:sp>
    <dsp:sp modelId="{FF1BE2E2-1F47-48EC-989D-F5EE9ACB4990}">
      <dsp:nvSpPr>
        <dsp:cNvPr id="0" name=""/>
        <dsp:cNvSpPr/>
      </dsp:nvSpPr>
      <dsp:spPr>
        <a:xfrm>
          <a:off x="59978" y="323850"/>
          <a:ext cx="1079500" cy="107950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23CE68-4108-4E21-9E85-8AD15497C9C2}">
      <dsp:nvSpPr>
        <dsp:cNvPr id="0" name=""/>
        <dsp:cNvSpPr/>
      </dsp:nvSpPr>
      <dsp:spPr>
        <a:xfrm>
          <a:off x="913647" y="1727200"/>
          <a:ext cx="5504154" cy="863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48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Stay organized and on top of events </a:t>
          </a:r>
        </a:p>
      </dsp:txBody>
      <dsp:txXfrm>
        <a:off x="913647" y="1727200"/>
        <a:ext cx="5504154" cy="863600"/>
      </dsp:txXfrm>
    </dsp:sp>
    <dsp:sp modelId="{66D8A295-E415-4AC3-AA00-4CF93308EAF4}">
      <dsp:nvSpPr>
        <dsp:cNvPr id="0" name=""/>
        <dsp:cNvSpPr/>
      </dsp:nvSpPr>
      <dsp:spPr>
        <a:xfrm>
          <a:off x="373897" y="1619250"/>
          <a:ext cx="1079500" cy="107950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64E93C-3119-4D9F-BD01-D026C3BA6BE9}">
      <dsp:nvSpPr>
        <dsp:cNvPr id="0" name=""/>
        <dsp:cNvSpPr/>
      </dsp:nvSpPr>
      <dsp:spPr>
        <a:xfrm>
          <a:off x="599728" y="3022600"/>
          <a:ext cx="5818073" cy="8636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48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Deliver communication to others </a:t>
          </a:r>
        </a:p>
      </dsp:txBody>
      <dsp:txXfrm>
        <a:off x="599728" y="3022600"/>
        <a:ext cx="5818073" cy="863600"/>
      </dsp:txXfrm>
    </dsp:sp>
    <dsp:sp modelId="{6EF2A5A4-87AA-42C2-A54E-5169E15C8D73}">
      <dsp:nvSpPr>
        <dsp:cNvPr id="0" name=""/>
        <dsp:cNvSpPr/>
      </dsp:nvSpPr>
      <dsp:spPr>
        <a:xfrm>
          <a:off x="59978" y="2914650"/>
          <a:ext cx="1079500" cy="107950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DA9A-B674-43F5-95C4-D7EA5478578A}">
      <dsp:nvSpPr>
        <dsp:cNvPr id="0" name=""/>
        <dsp:cNvSpPr/>
      </dsp:nvSpPr>
      <dsp:spPr>
        <a:xfrm rot="5400000">
          <a:off x="525939" y="1156554"/>
          <a:ext cx="1582065" cy="2632520"/>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C61D42-86D9-4228-A240-82EE2711ECC5}">
      <dsp:nvSpPr>
        <dsp:cNvPr id="0" name=""/>
        <dsp:cNvSpPr/>
      </dsp:nvSpPr>
      <dsp:spPr>
        <a:xfrm>
          <a:off x="261853" y="1943111"/>
          <a:ext cx="2376654" cy="208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Overcome procrastination </a:t>
          </a:r>
        </a:p>
      </dsp:txBody>
      <dsp:txXfrm>
        <a:off x="261853" y="1943111"/>
        <a:ext cx="2376654" cy="2083277"/>
      </dsp:txXfrm>
    </dsp:sp>
    <dsp:sp modelId="{CA4F8419-924A-47EF-9589-D63F2B09CDE6}">
      <dsp:nvSpPr>
        <dsp:cNvPr id="0" name=""/>
        <dsp:cNvSpPr/>
      </dsp:nvSpPr>
      <dsp:spPr>
        <a:xfrm>
          <a:off x="2190083" y="962745"/>
          <a:ext cx="448425" cy="448425"/>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30443A-F1C2-47B2-8151-770386D3694F}">
      <dsp:nvSpPr>
        <dsp:cNvPr id="0" name=""/>
        <dsp:cNvSpPr/>
      </dsp:nvSpPr>
      <dsp:spPr>
        <a:xfrm rot="5400000">
          <a:off x="3435429" y="436598"/>
          <a:ext cx="1582065" cy="2632520"/>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CC0619A-EFF5-4FA9-BE72-0D05585DE772}">
      <dsp:nvSpPr>
        <dsp:cNvPr id="0" name=""/>
        <dsp:cNvSpPr/>
      </dsp:nvSpPr>
      <dsp:spPr>
        <a:xfrm>
          <a:off x="3171343" y="1223155"/>
          <a:ext cx="2376654" cy="208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Organize your workspace </a:t>
          </a:r>
        </a:p>
      </dsp:txBody>
      <dsp:txXfrm>
        <a:off x="3171343" y="1223155"/>
        <a:ext cx="2376654" cy="2083277"/>
      </dsp:txXfrm>
    </dsp:sp>
    <dsp:sp modelId="{70CBBF88-0CCB-4B10-A3DC-55ADDCDDA3B7}">
      <dsp:nvSpPr>
        <dsp:cNvPr id="0" name=""/>
        <dsp:cNvSpPr/>
      </dsp:nvSpPr>
      <dsp:spPr>
        <a:xfrm>
          <a:off x="5099572" y="242789"/>
          <a:ext cx="448425" cy="448425"/>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C4FCF24-D289-4B5B-AE56-FA86AF56553F}">
      <dsp:nvSpPr>
        <dsp:cNvPr id="0" name=""/>
        <dsp:cNvSpPr/>
      </dsp:nvSpPr>
      <dsp:spPr>
        <a:xfrm rot="5400000">
          <a:off x="6344919" y="-283357"/>
          <a:ext cx="1582065" cy="2632520"/>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52B2E24-1DFB-463C-8A84-1F0AD014C1C9}">
      <dsp:nvSpPr>
        <dsp:cNvPr id="0" name=""/>
        <dsp:cNvSpPr/>
      </dsp:nvSpPr>
      <dsp:spPr>
        <a:xfrm>
          <a:off x="6080833" y="503199"/>
          <a:ext cx="2376654" cy="208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Plan and prioritize </a:t>
          </a:r>
        </a:p>
      </dsp:txBody>
      <dsp:txXfrm>
        <a:off x="6080833" y="503199"/>
        <a:ext cx="2376654" cy="20832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A36EB-5107-451B-BAD2-B3BCE30188D1}">
      <dsp:nvSpPr>
        <dsp:cNvPr id="0" name=""/>
        <dsp:cNvSpPr/>
      </dsp:nvSpPr>
      <dsp:spPr>
        <a:xfrm>
          <a:off x="2857" y="876618"/>
          <a:ext cx="2786062" cy="10831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Why it happened</a:t>
          </a:r>
        </a:p>
      </dsp:txBody>
      <dsp:txXfrm>
        <a:off x="2857" y="876618"/>
        <a:ext cx="2786062" cy="1083121"/>
      </dsp:txXfrm>
    </dsp:sp>
    <dsp:sp modelId="{0C18F142-023D-43CD-AA1B-40C7E4C3F608}">
      <dsp:nvSpPr>
        <dsp:cNvPr id="0" name=""/>
        <dsp:cNvSpPr/>
      </dsp:nvSpPr>
      <dsp:spPr>
        <a:xfrm>
          <a:off x="2857" y="1959740"/>
          <a:ext cx="2786062" cy="13176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03C7C92-763B-40F0-B41A-54C73134039A}">
      <dsp:nvSpPr>
        <dsp:cNvPr id="0" name=""/>
        <dsp:cNvSpPr/>
      </dsp:nvSpPr>
      <dsp:spPr>
        <a:xfrm>
          <a:off x="3178968" y="876618"/>
          <a:ext cx="2786062" cy="1083121"/>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Learn from the event</a:t>
          </a:r>
        </a:p>
      </dsp:txBody>
      <dsp:txXfrm>
        <a:off x="3178968" y="876618"/>
        <a:ext cx="2786062" cy="1083121"/>
      </dsp:txXfrm>
    </dsp:sp>
    <dsp:sp modelId="{1743BF35-F1D1-40F8-AD90-84107FC1D015}">
      <dsp:nvSpPr>
        <dsp:cNvPr id="0" name=""/>
        <dsp:cNvSpPr/>
      </dsp:nvSpPr>
      <dsp:spPr>
        <a:xfrm>
          <a:off x="3178968" y="1959740"/>
          <a:ext cx="2786062" cy="131760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79A4E34-DADE-420C-B150-718A3CDE3ACC}">
      <dsp:nvSpPr>
        <dsp:cNvPr id="0" name=""/>
        <dsp:cNvSpPr/>
      </dsp:nvSpPr>
      <dsp:spPr>
        <a:xfrm>
          <a:off x="6355080" y="876618"/>
          <a:ext cx="2786062" cy="1083121"/>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Prepare</a:t>
          </a:r>
        </a:p>
      </dsp:txBody>
      <dsp:txXfrm>
        <a:off x="6355080" y="876618"/>
        <a:ext cx="2786062" cy="1083121"/>
      </dsp:txXfrm>
    </dsp:sp>
    <dsp:sp modelId="{12319C5F-DDE7-4DA6-BD51-B2E7DF95B697}">
      <dsp:nvSpPr>
        <dsp:cNvPr id="0" name=""/>
        <dsp:cNvSpPr/>
      </dsp:nvSpPr>
      <dsp:spPr>
        <a:xfrm>
          <a:off x="6355080" y="1959740"/>
          <a:ext cx="2786062" cy="13176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419B-48E2-45B9-BAA3-870D7BBFE69D}">
      <dsp:nvSpPr>
        <dsp:cNvPr id="0" name=""/>
        <dsp:cNvSpPr/>
      </dsp:nvSpPr>
      <dsp:spPr>
        <a:xfrm>
          <a:off x="4751" y="910952"/>
          <a:ext cx="1959756" cy="23055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4453A2-1C95-4543-B303-9525A02FE92B}">
      <dsp:nvSpPr>
        <dsp:cNvPr id="0" name=""/>
        <dsp:cNvSpPr/>
      </dsp:nvSpPr>
      <dsp:spPr>
        <a:xfrm>
          <a:off x="102739" y="1003175"/>
          <a:ext cx="1763780" cy="1498637"/>
        </a:xfrm>
        <a:prstGeom prst="rect">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03A11D6-A930-4F0E-A68D-FA5E28514BAC}">
      <dsp:nvSpPr>
        <dsp:cNvPr id="0" name=""/>
        <dsp:cNvSpPr/>
      </dsp:nvSpPr>
      <dsp:spPr>
        <a:xfrm>
          <a:off x="102739" y="2501813"/>
          <a:ext cx="1763780"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Working Files</a:t>
          </a:r>
        </a:p>
      </dsp:txBody>
      <dsp:txXfrm>
        <a:off x="102739" y="2501813"/>
        <a:ext cx="1763780" cy="622510"/>
      </dsp:txXfrm>
    </dsp:sp>
    <dsp:sp modelId="{676A63E1-7FF0-4CF6-A3EA-DB9013EB9090}">
      <dsp:nvSpPr>
        <dsp:cNvPr id="0" name=""/>
        <dsp:cNvSpPr/>
      </dsp:nvSpPr>
      <dsp:spPr>
        <a:xfrm>
          <a:off x="2334821" y="910952"/>
          <a:ext cx="1959756" cy="23055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3EC0CAF-EF13-4E07-8A86-5C31585A98E8}">
      <dsp:nvSpPr>
        <dsp:cNvPr id="0" name=""/>
        <dsp:cNvSpPr/>
      </dsp:nvSpPr>
      <dsp:spPr>
        <a:xfrm>
          <a:off x="2432809" y="1003175"/>
          <a:ext cx="1763780" cy="1498637"/>
        </a:xfrm>
        <a:prstGeom prst="rect">
          <a:avLst/>
        </a:prstGeom>
        <a:gradFill rotWithShape="0">
          <a:gsLst>
            <a:gs pos="0">
              <a:schemeClr val="accent1">
                <a:tint val="50000"/>
                <a:hueOff val="-6544756"/>
                <a:satOff val="-351"/>
                <a:lumOff val="5682"/>
                <a:alphaOff val="0"/>
                <a:shade val="51000"/>
                <a:satMod val="130000"/>
              </a:schemeClr>
            </a:gs>
            <a:gs pos="80000">
              <a:schemeClr val="accent1">
                <a:tint val="50000"/>
                <a:hueOff val="-6544756"/>
                <a:satOff val="-351"/>
                <a:lumOff val="5682"/>
                <a:alphaOff val="0"/>
                <a:shade val="93000"/>
                <a:satMod val="130000"/>
              </a:schemeClr>
            </a:gs>
            <a:gs pos="100000">
              <a:schemeClr val="accent1">
                <a:tint val="50000"/>
                <a:hueOff val="-6544756"/>
                <a:satOff val="-351"/>
                <a:lumOff val="56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A2BD7EA-4AE6-46B3-B698-AEC84FE44570}">
      <dsp:nvSpPr>
        <dsp:cNvPr id="0" name=""/>
        <dsp:cNvSpPr/>
      </dsp:nvSpPr>
      <dsp:spPr>
        <a:xfrm>
          <a:off x="2432809" y="2501813"/>
          <a:ext cx="1763780"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Reference Files</a:t>
          </a:r>
        </a:p>
      </dsp:txBody>
      <dsp:txXfrm>
        <a:off x="2432809" y="2501813"/>
        <a:ext cx="1763780" cy="622510"/>
      </dsp:txXfrm>
    </dsp:sp>
    <dsp:sp modelId="{173E21F0-56E4-486A-A36B-466784E3A870}">
      <dsp:nvSpPr>
        <dsp:cNvPr id="0" name=""/>
        <dsp:cNvSpPr/>
      </dsp:nvSpPr>
      <dsp:spPr>
        <a:xfrm>
          <a:off x="4664892" y="910952"/>
          <a:ext cx="1959756" cy="23055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AEF00AA-231D-4B5C-8921-EC900458D020}">
      <dsp:nvSpPr>
        <dsp:cNvPr id="0" name=""/>
        <dsp:cNvSpPr/>
      </dsp:nvSpPr>
      <dsp:spPr>
        <a:xfrm>
          <a:off x="4762880" y="1003175"/>
          <a:ext cx="1763780" cy="1498637"/>
        </a:xfrm>
        <a:prstGeom prst="rect">
          <a:avLst/>
        </a:prstGeom>
        <a:gradFill rotWithShape="0">
          <a:gsLst>
            <a:gs pos="0">
              <a:schemeClr val="accent1">
                <a:tint val="50000"/>
                <a:hueOff val="-13089511"/>
                <a:satOff val="-703"/>
                <a:lumOff val="11364"/>
                <a:alphaOff val="0"/>
                <a:shade val="51000"/>
                <a:satMod val="130000"/>
              </a:schemeClr>
            </a:gs>
            <a:gs pos="80000">
              <a:schemeClr val="accent1">
                <a:tint val="50000"/>
                <a:hueOff val="-13089511"/>
                <a:satOff val="-703"/>
                <a:lumOff val="11364"/>
                <a:alphaOff val="0"/>
                <a:shade val="93000"/>
                <a:satMod val="130000"/>
              </a:schemeClr>
            </a:gs>
            <a:gs pos="100000">
              <a:schemeClr val="accent1">
                <a:tint val="50000"/>
                <a:hueOff val="-13089511"/>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406BB6-C2C9-4FA3-8C7A-E8C2B8E17F53}">
      <dsp:nvSpPr>
        <dsp:cNvPr id="0" name=""/>
        <dsp:cNvSpPr/>
      </dsp:nvSpPr>
      <dsp:spPr>
        <a:xfrm>
          <a:off x="4762880" y="2501813"/>
          <a:ext cx="1763780"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Archive Files</a:t>
          </a:r>
        </a:p>
      </dsp:txBody>
      <dsp:txXfrm>
        <a:off x="4762880" y="2501813"/>
        <a:ext cx="1763780" cy="6225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52E42-5EA1-4269-9389-ED0F68874646}">
      <dsp:nvSpPr>
        <dsp:cNvPr id="0" name=""/>
        <dsp:cNvSpPr/>
      </dsp:nvSpPr>
      <dsp:spPr>
        <a:xfrm>
          <a:off x="0" y="40457"/>
          <a:ext cx="8229600" cy="8751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DO</a:t>
          </a:r>
          <a:r>
            <a:rPr lang="en-US" sz="2200" kern="1200"/>
            <a:t>: If a task can be completed in two minutes or less, do it immediately. </a:t>
          </a:r>
        </a:p>
      </dsp:txBody>
      <dsp:txXfrm>
        <a:off x="42722" y="83179"/>
        <a:ext cx="8144156" cy="789716"/>
      </dsp:txXfrm>
    </dsp:sp>
    <dsp:sp modelId="{EB3FD936-C022-4CEB-92D8-513E984080E8}">
      <dsp:nvSpPr>
        <dsp:cNvPr id="0" name=""/>
        <dsp:cNvSpPr/>
      </dsp:nvSpPr>
      <dsp:spPr>
        <a:xfrm>
          <a:off x="0" y="978977"/>
          <a:ext cx="8229600" cy="8751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DELETE</a:t>
          </a:r>
          <a:r>
            <a:rPr lang="en-US" sz="2200" kern="1200"/>
            <a:t>: If the material is trash or junk, delete it. Or, if it’s something that you might use later on, file it, and move on.</a:t>
          </a:r>
        </a:p>
      </dsp:txBody>
      <dsp:txXfrm>
        <a:off x="42722" y="1021699"/>
        <a:ext cx="8144156" cy="789716"/>
      </dsp:txXfrm>
    </dsp:sp>
    <dsp:sp modelId="{EA8F8237-8B18-45BC-A7C4-13BA7B8841F3}">
      <dsp:nvSpPr>
        <dsp:cNvPr id="0" name=""/>
        <dsp:cNvSpPr/>
      </dsp:nvSpPr>
      <dsp:spPr>
        <a:xfrm>
          <a:off x="0" y="1917498"/>
          <a:ext cx="8229600" cy="8751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DEFER</a:t>
          </a:r>
          <a:r>
            <a:rPr lang="en-US" sz="2200" kern="1200"/>
            <a:t>: If the task is one that can’t be completed quickly and is not a high priority item, simply defer it.</a:t>
          </a:r>
        </a:p>
      </dsp:txBody>
      <dsp:txXfrm>
        <a:off x="42722" y="1960220"/>
        <a:ext cx="8144156" cy="789716"/>
      </dsp:txXfrm>
    </dsp:sp>
    <dsp:sp modelId="{6B5778DA-49DD-4AF6-BFA2-4F6A88B51F6C}">
      <dsp:nvSpPr>
        <dsp:cNvPr id="0" name=""/>
        <dsp:cNvSpPr/>
      </dsp:nvSpPr>
      <dsp:spPr>
        <a:xfrm>
          <a:off x="0" y="2856018"/>
          <a:ext cx="8229600" cy="8751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DELEGATE</a:t>
          </a:r>
          <a:r>
            <a:rPr lang="en-US" sz="2200" kern="1200"/>
            <a:t>: If a task is not yours to do, then delegate it.</a:t>
          </a:r>
        </a:p>
      </dsp:txBody>
      <dsp:txXfrm>
        <a:off x="42722" y="2898740"/>
        <a:ext cx="8144156" cy="7897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BE86B-DBC7-44FB-939A-63BB709FBF87}">
      <dsp:nvSpPr>
        <dsp:cNvPr id="0" name=""/>
        <dsp:cNvSpPr/>
      </dsp:nvSpPr>
      <dsp:spPr>
        <a:xfrm>
          <a:off x="3366373" y="1040192"/>
          <a:ext cx="2411252" cy="2411252"/>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STING</a:t>
          </a:r>
        </a:p>
      </dsp:txBody>
      <dsp:txXfrm>
        <a:off x="3719493" y="1393312"/>
        <a:ext cx="1705012" cy="1705012"/>
      </dsp:txXfrm>
    </dsp:sp>
    <dsp:sp modelId="{82C696C7-3B0B-4F41-AE72-D2D09D648AE2}">
      <dsp:nvSpPr>
        <dsp:cNvPr id="0" name=""/>
        <dsp:cNvSpPr/>
      </dsp:nvSpPr>
      <dsp:spPr>
        <a:xfrm>
          <a:off x="3969186" y="74392"/>
          <a:ext cx="1205626" cy="1205626"/>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cap="small" dirty="0">
              <a:solidFill>
                <a:srgbClr val="FF0000"/>
              </a:solidFill>
            </a:rPr>
            <a:t>S</a:t>
          </a:r>
          <a:r>
            <a:rPr lang="en-US" sz="1400" kern="1200" dirty="0"/>
            <a:t>elect one task to do at a time.</a:t>
          </a:r>
        </a:p>
      </dsp:txBody>
      <dsp:txXfrm>
        <a:off x="4145746" y="250952"/>
        <a:ext cx="852506" cy="852506"/>
      </dsp:txXfrm>
    </dsp:sp>
    <dsp:sp modelId="{B6640C91-9398-4CED-8AE4-00E71288931A}">
      <dsp:nvSpPr>
        <dsp:cNvPr id="0" name=""/>
        <dsp:cNvSpPr/>
      </dsp:nvSpPr>
      <dsp:spPr>
        <a:xfrm>
          <a:off x="5461026" y="1158277"/>
          <a:ext cx="1205626" cy="1205626"/>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cap="small" dirty="0">
              <a:solidFill>
                <a:srgbClr val="FF0000"/>
              </a:solidFill>
            </a:rPr>
            <a:t>T</a:t>
          </a:r>
          <a:r>
            <a:rPr lang="en-US" sz="1800" kern="1200" dirty="0"/>
            <a:t>ime yourself </a:t>
          </a:r>
        </a:p>
      </dsp:txBody>
      <dsp:txXfrm>
        <a:off x="5637586" y="1334837"/>
        <a:ext cx="852506" cy="852506"/>
      </dsp:txXfrm>
    </dsp:sp>
    <dsp:sp modelId="{CAD9FEA9-989E-40F8-BDCF-9F84A93932EF}">
      <dsp:nvSpPr>
        <dsp:cNvPr id="0" name=""/>
        <dsp:cNvSpPr/>
      </dsp:nvSpPr>
      <dsp:spPr>
        <a:xfrm>
          <a:off x="4891194" y="2912039"/>
          <a:ext cx="1205626" cy="1205626"/>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cap="small" dirty="0">
              <a:solidFill>
                <a:srgbClr val="FF0000"/>
              </a:solidFill>
            </a:rPr>
            <a:t>I</a:t>
          </a:r>
          <a:r>
            <a:rPr lang="en-US" sz="1400" kern="1200" dirty="0"/>
            <a:t>gnore everything else </a:t>
          </a:r>
        </a:p>
      </dsp:txBody>
      <dsp:txXfrm>
        <a:off x="5067754" y="3088599"/>
        <a:ext cx="852506" cy="852506"/>
      </dsp:txXfrm>
    </dsp:sp>
    <dsp:sp modelId="{9C32187B-E30B-48D4-9E30-E0415C06FD81}">
      <dsp:nvSpPr>
        <dsp:cNvPr id="0" name=""/>
        <dsp:cNvSpPr/>
      </dsp:nvSpPr>
      <dsp:spPr>
        <a:xfrm>
          <a:off x="3047179" y="2912039"/>
          <a:ext cx="1205626" cy="1205626"/>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cap="small" dirty="0">
              <a:solidFill>
                <a:srgbClr val="FF0000"/>
              </a:solidFill>
            </a:rPr>
            <a:t>N</a:t>
          </a:r>
          <a:r>
            <a:rPr lang="en-US" sz="1400" kern="1200" dirty="0"/>
            <a:t>o breaks or </a:t>
          </a:r>
          <a:r>
            <a:rPr lang="en-US" sz="1100" b="1" kern="1200" dirty="0"/>
            <a:t>interruptions </a:t>
          </a:r>
        </a:p>
      </dsp:txBody>
      <dsp:txXfrm>
        <a:off x="3223739" y="3088599"/>
        <a:ext cx="852506" cy="852506"/>
      </dsp:txXfrm>
    </dsp:sp>
    <dsp:sp modelId="{F328DC4E-144B-4A74-8ABB-A9AC3039986F}">
      <dsp:nvSpPr>
        <dsp:cNvPr id="0" name=""/>
        <dsp:cNvSpPr/>
      </dsp:nvSpPr>
      <dsp:spPr>
        <a:xfrm>
          <a:off x="2477347" y="1158277"/>
          <a:ext cx="1205626" cy="1205626"/>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cap="small" dirty="0">
              <a:solidFill>
                <a:srgbClr val="FF0000"/>
              </a:solidFill>
            </a:rPr>
            <a:t>G</a:t>
          </a:r>
          <a:r>
            <a:rPr lang="en-US" sz="1400" kern="1200" dirty="0"/>
            <a:t>ive yourself a reward </a:t>
          </a:r>
        </a:p>
      </dsp:txBody>
      <dsp:txXfrm>
        <a:off x="2653907" y="1334837"/>
        <a:ext cx="852506" cy="8525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45BE-1CBF-4E19-865A-1AA96C4B1CD5}">
      <dsp:nvSpPr>
        <dsp:cNvPr id="0" name=""/>
        <dsp:cNvSpPr/>
      </dsp:nvSpPr>
      <dsp:spPr>
        <a:xfrm rot="16200000">
          <a:off x="-1026526" y="1027348"/>
          <a:ext cx="4191000" cy="213630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7087" bIns="0" numCol="1" spcCol="1270" anchor="ctr" anchorCtr="0">
          <a:noAutofit/>
        </a:bodyPr>
        <a:lstStyle/>
        <a:p>
          <a:pPr marL="0" lvl="0" indent="0" algn="ctr" defTabSz="1600200">
            <a:lnSpc>
              <a:spcPct val="90000"/>
            </a:lnSpc>
            <a:spcBef>
              <a:spcPct val="0"/>
            </a:spcBef>
            <a:spcAft>
              <a:spcPct val="35000"/>
            </a:spcAft>
            <a:buNone/>
          </a:pPr>
          <a:r>
            <a:rPr lang="en-US" sz="3600" kern="1200" dirty="0"/>
            <a:t>E-mail is best handled in batches</a:t>
          </a:r>
        </a:p>
      </dsp:txBody>
      <dsp:txXfrm rot="5400000">
        <a:off x="822" y="838200"/>
        <a:ext cx="2136303" cy="2514600"/>
      </dsp:txXfrm>
    </dsp:sp>
    <dsp:sp modelId="{F0FF5959-7305-49EC-9C8D-8580E6D5848B}">
      <dsp:nvSpPr>
        <dsp:cNvPr id="0" name=""/>
        <dsp:cNvSpPr/>
      </dsp:nvSpPr>
      <dsp:spPr>
        <a:xfrm rot="16200000">
          <a:off x="1269999" y="1027348"/>
          <a:ext cx="4191000" cy="213630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7087" bIns="0" numCol="1" spcCol="1270" anchor="ctr" anchorCtr="0">
          <a:noAutofit/>
        </a:bodyPr>
        <a:lstStyle/>
        <a:p>
          <a:pPr marL="0" lvl="0" indent="0" algn="ctr" defTabSz="1600200">
            <a:lnSpc>
              <a:spcPct val="90000"/>
            </a:lnSpc>
            <a:spcBef>
              <a:spcPct val="0"/>
            </a:spcBef>
            <a:spcAft>
              <a:spcPct val="35000"/>
            </a:spcAft>
            <a:buNone/>
          </a:pPr>
          <a:r>
            <a:rPr lang="en-US" sz="3600" kern="1200" dirty="0"/>
            <a:t>Create delivery rules</a:t>
          </a:r>
        </a:p>
      </dsp:txBody>
      <dsp:txXfrm rot="5400000">
        <a:off x="2297347" y="838200"/>
        <a:ext cx="2136303" cy="2514600"/>
      </dsp:txXfrm>
    </dsp:sp>
    <dsp:sp modelId="{E32237E1-B74F-46C0-80B8-8DCEBAE5983F}">
      <dsp:nvSpPr>
        <dsp:cNvPr id="0" name=""/>
        <dsp:cNvSpPr/>
      </dsp:nvSpPr>
      <dsp:spPr>
        <a:xfrm rot="16200000">
          <a:off x="3566526" y="1027348"/>
          <a:ext cx="4191000" cy="2136303"/>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7087" bIns="0" numCol="1" spcCol="1270" anchor="ctr" anchorCtr="0">
          <a:noAutofit/>
        </a:bodyPr>
        <a:lstStyle/>
        <a:p>
          <a:pPr marL="0" lvl="0" indent="0" algn="ctr" defTabSz="1600200">
            <a:lnSpc>
              <a:spcPct val="90000"/>
            </a:lnSpc>
            <a:spcBef>
              <a:spcPct val="0"/>
            </a:spcBef>
            <a:spcAft>
              <a:spcPct val="35000"/>
            </a:spcAft>
            <a:buNone/>
          </a:pPr>
          <a:r>
            <a:rPr lang="en-US" sz="3600" kern="1200" dirty="0"/>
            <a:t>Create folders for different topics</a:t>
          </a:r>
        </a:p>
      </dsp:txBody>
      <dsp:txXfrm rot="5400000">
        <a:off x="4593874" y="838200"/>
        <a:ext cx="2136303" cy="2514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90042-942F-4C8B-BD62-D53E90E8475D}">
      <dsp:nvSpPr>
        <dsp:cNvPr id="0" name=""/>
        <dsp:cNvSpPr/>
      </dsp:nvSpPr>
      <dsp:spPr>
        <a:xfrm>
          <a:off x="2027070" y="1245628"/>
          <a:ext cx="2613359" cy="26133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Ritual</a:t>
          </a:r>
        </a:p>
      </dsp:txBody>
      <dsp:txXfrm>
        <a:off x="2409788" y="1628346"/>
        <a:ext cx="1847923" cy="1847923"/>
      </dsp:txXfrm>
    </dsp:sp>
    <dsp:sp modelId="{81F6A31A-7291-49C7-91C5-924CBC7E581C}">
      <dsp:nvSpPr>
        <dsp:cNvPr id="0" name=""/>
        <dsp:cNvSpPr/>
      </dsp:nvSpPr>
      <dsp:spPr>
        <a:xfrm>
          <a:off x="2543208" y="61532"/>
          <a:ext cx="1581082" cy="1581082"/>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the time</a:t>
          </a:r>
        </a:p>
      </dsp:txBody>
      <dsp:txXfrm>
        <a:off x="2774752" y="293076"/>
        <a:ext cx="1117994" cy="1117994"/>
      </dsp:txXfrm>
    </dsp:sp>
    <dsp:sp modelId="{6904BD2D-FB4F-4D9F-B637-2C16BFC387E4}">
      <dsp:nvSpPr>
        <dsp:cNvPr id="0" name=""/>
        <dsp:cNvSpPr/>
      </dsp:nvSpPr>
      <dsp:spPr>
        <a:xfrm>
          <a:off x="4015655" y="2611884"/>
          <a:ext cx="1581082" cy="1581082"/>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Sub-tasks</a:t>
          </a:r>
        </a:p>
      </dsp:txBody>
      <dsp:txXfrm>
        <a:off x="4247199" y="2843428"/>
        <a:ext cx="1117994" cy="1117994"/>
      </dsp:txXfrm>
    </dsp:sp>
    <dsp:sp modelId="{0CBB31E0-568A-483A-846B-51AD0FDA96B4}">
      <dsp:nvSpPr>
        <dsp:cNvPr id="0" name=""/>
        <dsp:cNvSpPr/>
      </dsp:nvSpPr>
      <dsp:spPr>
        <a:xfrm>
          <a:off x="1070762" y="2611884"/>
          <a:ext cx="1581082" cy="1581082"/>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the task</a:t>
          </a:r>
        </a:p>
      </dsp:txBody>
      <dsp:txXfrm>
        <a:off x="1302306" y="2843428"/>
        <a:ext cx="1117994" cy="11179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3E393-E775-46C5-9E8D-D84DD53CF5C8}">
      <dsp:nvSpPr>
        <dsp:cNvPr id="0" name=""/>
        <dsp:cNvSpPr/>
      </dsp:nvSpPr>
      <dsp:spPr>
        <a:xfrm>
          <a:off x="0" y="551173"/>
          <a:ext cx="8686800" cy="8154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Establish a ritual before you sleep</a:t>
          </a:r>
        </a:p>
      </dsp:txBody>
      <dsp:txXfrm>
        <a:off x="39809" y="590982"/>
        <a:ext cx="8607182" cy="735872"/>
      </dsp:txXfrm>
    </dsp:sp>
    <dsp:sp modelId="{6B22CD59-F3F4-4E65-9DD8-A5A1F24E3AA2}">
      <dsp:nvSpPr>
        <dsp:cNvPr id="0" name=""/>
        <dsp:cNvSpPr/>
      </dsp:nvSpPr>
      <dsp:spPr>
        <a:xfrm>
          <a:off x="0" y="1573455"/>
          <a:ext cx="8686800" cy="8154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Plan meals for the next week</a:t>
          </a:r>
        </a:p>
      </dsp:txBody>
      <dsp:txXfrm>
        <a:off x="39809" y="1613264"/>
        <a:ext cx="8607182" cy="735872"/>
      </dsp:txXfrm>
    </dsp:sp>
    <dsp:sp modelId="{7869843D-5368-4B8C-9BA2-845940F85423}">
      <dsp:nvSpPr>
        <dsp:cNvPr id="0" name=""/>
        <dsp:cNvSpPr/>
      </dsp:nvSpPr>
      <dsp:spPr>
        <a:xfrm>
          <a:off x="0" y="2486865"/>
          <a:ext cx="8686800" cy="8154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Try to exercise for one hour three times a week</a:t>
          </a:r>
        </a:p>
      </dsp:txBody>
      <dsp:txXfrm>
        <a:off x="39809" y="2526674"/>
        <a:ext cx="8607182" cy="7358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6DE51-E952-467F-82DE-A8D50BA4EBCF}">
      <dsp:nvSpPr>
        <dsp:cNvPr id="0" name=""/>
        <dsp:cNvSpPr/>
      </dsp:nvSpPr>
      <dsp:spPr>
        <a:xfrm>
          <a:off x="2717800" y="0"/>
          <a:ext cx="4076700" cy="1289843"/>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C0675D-F5FA-4D9E-92A6-672A0DCDBFA4}">
      <dsp:nvSpPr>
        <dsp:cNvPr id="0" name=""/>
        <dsp:cNvSpPr/>
      </dsp:nvSpPr>
      <dsp:spPr>
        <a:xfrm>
          <a:off x="0" y="0"/>
          <a:ext cx="2717800" cy="12898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Lay out cloths the night before</a:t>
          </a:r>
        </a:p>
      </dsp:txBody>
      <dsp:txXfrm>
        <a:off x="62965" y="62965"/>
        <a:ext cx="2591870" cy="1163913"/>
      </dsp:txXfrm>
    </dsp:sp>
    <dsp:sp modelId="{DEEA671B-0BB7-4982-8CE7-4C29DC45898A}">
      <dsp:nvSpPr>
        <dsp:cNvPr id="0" name=""/>
        <dsp:cNvSpPr/>
      </dsp:nvSpPr>
      <dsp:spPr>
        <a:xfrm>
          <a:off x="2717800" y="1418828"/>
          <a:ext cx="4076700" cy="1289843"/>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9E3489-FFB7-4A59-A216-C88918A346F6}">
      <dsp:nvSpPr>
        <dsp:cNvPr id="0" name=""/>
        <dsp:cNvSpPr/>
      </dsp:nvSpPr>
      <dsp:spPr>
        <a:xfrm>
          <a:off x="0" y="1418828"/>
          <a:ext cx="2717800" cy="128984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Prepare your lunch</a:t>
          </a:r>
        </a:p>
      </dsp:txBody>
      <dsp:txXfrm>
        <a:off x="62965" y="1481793"/>
        <a:ext cx="2591870" cy="1163913"/>
      </dsp:txXfrm>
    </dsp:sp>
    <dsp:sp modelId="{D797D260-B25A-4295-B696-9344680644EB}">
      <dsp:nvSpPr>
        <dsp:cNvPr id="0" name=""/>
        <dsp:cNvSpPr/>
      </dsp:nvSpPr>
      <dsp:spPr>
        <a:xfrm>
          <a:off x="2717800" y="2837656"/>
          <a:ext cx="4076700" cy="1289843"/>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5129F0-2C49-4CA0-BF25-6AF9EE400538}">
      <dsp:nvSpPr>
        <dsp:cNvPr id="0" name=""/>
        <dsp:cNvSpPr/>
      </dsp:nvSpPr>
      <dsp:spPr>
        <a:xfrm>
          <a:off x="0" y="2837656"/>
          <a:ext cx="2717800" cy="128984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Batch together activities</a:t>
          </a:r>
        </a:p>
      </dsp:txBody>
      <dsp:txXfrm>
        <a:off x="62965" y="2900621"/>
        <a:ext cx="2591870" cy="116391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D081-A2FA-4FF3-A496-37A13463F162}">
      <dsp:nvSpPr>
        <dsp:cNvPr id="0" name=""/>
        <dsp:cNvSpPr/>
      </dsp:nvSpPr>
      <dsp:spPr>
        <a:xfrm>
          <a:off x="0" y="480"/>
          <a:ext cx="6350000" cy="0"/>
        </a:xfrm>
        <a:prstGeom prst="line">
          <a:avLst/>
        </a:prstGeom>
        <a:solidFill>
          <a:schemeClr val="accent2">
            <a:hueOff val="0"/>
            <a:satOff val="0"/>
            <a:lumOff val="0"/>
            <a:alphaOff val="0"/>
          </a:schemeClr>
        </a:solidFill>
        <a:ln w="508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4A4C672B-86EE-4414-8DF6-5CA91020B990}">
      <dsp:nvSpPr>
        <dsp:cNvPr id="0" name=""/>
        <dsp:cNvSpPr/>
      </dsp:nvSpPr>
      <dsp:spPr>
        <a:xfrm>
          <a:off x="0" y="0"/>
          <a:ext cx="6350000" cy="78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During a break read for ten minutes</a:t>
          </a:r>
        </a:p>
      </dsp:txBody>
      <dsp:txXfrm>
        <a:off x="0" y="0"/>
        <a:ext cx="6350000" cy="787207"/>
      </dsp:txXfrm>
    </dsp:sp>
    <dsp:sp modelId="{054EE6AF-9BDF-4F85-B46E-15A8BBB0BFBA}">
      <dsp:nvSpPr>
        <dsp:cNvPr id="0" name=""/>
        <dsp:cNvSpPr/>
      </dsp:nvSpPr>
      <dsp:spPr>
        <a:xfrm>
          <a:off x="0" y="787688"/>
          <a:ext cx="6350000" cy="0"/>
        </a:xfrm>
        <a:prstGeom prst="line">
          <a:avLst/>
        </a:prstGeom>
        <a:solidFill>
          <a:schemeClr val="accent3">
            <a:hueOff val="0"/>
            <a:satOff val="0"/>
            <a:lumOff val="0"/>
            <a:alphaOff val="0"/>
          </a:schemeClr>
        </a:solidFill>
        <a:ln w="508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65318B7C-EC18-4E67-B6C2-E56F958EB506}">
      <dsp:nvSpPr>
        <dsp:cNvPr id="0" name=""/>
        <dsp:cNvSpPr/>
      </dsp:nvSpPr>
      <dsp:spPr>
        <a:xfrm>
          <a:off x="0" y="762001"/>
          <a:ext cx="6350000" cy="78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Deep breathing and stretches</a:t>
          </a:r>
        </a:p>
      </dsp:txBody>
      <dsp:txXfrm>
        <a:off x="0" y="762001"/>
        <a:ext cx="6350000" cy="787207"/>
      </dsp:txXfrm>
    </dsp:sp>
    <dsp:sp modelId="{BE5790D5-4EBB-4828-B605-ECC8A49FE352}">
      <dsp:nvSpPr>
        <dsp:cNvPr id="0" name=""/>
        <dsp:cNvSpPr/>
      </dsp:nvSpPr>
      <dsp:spPr>
        <a:xfrm>
          <a:off x="0" y="1574896"/>
          <a:ext cx="6350000" cy="0"/>
        </a:xfrm>
        <a:prstGeom prst="line">
          <a:avLst/>
        </a:prstGeom>
        <a:solidFill>
          <a:schemeClr val="accent4">
            <a:hueOff val="0"/>
            <a:satOff val="0"/>
            <a:lumOff val="0"/>
            <a:alphaOff val="0"/>
          </a:schemeClr>
        </a:solidFill>
        <a:ln w="508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C5CEA2A3-66A3-4251-ACA0-0F4BAB221F79}">
      <dsp:nvSpPr>
        <dsp:cNvPr id="0" name=""/>
        <dsp:cNvSpPr/>
      </dsp:nvSpPr>
      <dsp:spPr>
        <a:xfrm>
          <a:off x="0" y="1562292"/>
          <a:ext cx="6350000" cy="78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Clean off a small area</a:t>
          </a:r>
        </a:p>
      </dsp:txBody>
      <dsp:txXfrm>
        <a:off x="0" y="1562292"/>
        <a:ext cx="6350000" cy="787207"/>
      </dsp:txXfrm>
    </dsp:sp>
    <dsp:sp modelId="{1E409E8F-48BA-4839-95BF-7176D6B380F3}">
      <dsp:nvSpPr>
        <dsp:cNvPr id="0" name=""/>
        <dsp:cNvSpPr/>
      </dsp:nvSpPr>
      <dsp:spPr>
        <a:xfrm>
          <a:off x="0" y="2362103"/>
          <a:ext cx="6350000" cy="0"/>
        </a:xfrm>
        <a:prstGeom prst="line">
          <a:avLst/>
        </a:prstGeom>
        <a:solidFill>
          <a:schemeClr val="accent5">
            <a:hueOff val="0"/>
            <a:satOff val="0"/>
            <a:lumOff val="0"/>
            <a:alphaOff val="0"/>
          </a:schemeClr>
        </a:solidFill>
        <a:ln w="508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F3C765CD-F240-4084-87DB-C8A7C3688956}">
      <dsp:nvSpPr>
        <dsp:cNvPr id="0" name=""/>
        <dsp:cNvSpPr/>
      </dsp:nvSpPr>
      <dsp:spPr>
        <a:xfrm>
          <a:off x="0" y="2349500"/>
          <a:ext cx="6350000" cy="787207"/>
        </a:xfrm>
        <a:prstGeom prst="rect">
          <a:avLst/>
        </a:prstGeom>
        <a:noFill/>
        <a:ln w="104775">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Update your journal</a:t>
          </a:r>
        </a:p>
      </dsp:txBody>
      <dsp:txXfrm>
        <a:off x="0" y="2349500"/>
        <a:ext cx="6350000" cy="787207"/>
      </dsp:txXfrm>
    </dsp:sp>
    <dsp:sp modelId="{3A317718-5B83-46D2-B52A-9C2E54694771}">
      <dsp:nvSpPr>
        <dsp:cNvPr id="0" name=""/>
        <dsp:cNvSpPr/>
      </dsp:nvSpPr>
      <dsp:spPr>
        <a:xfrm>
          <a:off x="0" y="3149311"/>
          <a:ext cx="6350000" cy="0"/>
        </a:xfrm>
        <a:prstGeom prst="line">
          <a:avLst/>
        </a:prstGeom>
        <a:solidFill>
          <a:schemeClr val="accent6">
            <a:hueOff val="0"/>
            <a:satOff val="0"/>
            <a:lumOff val="0"/>
            <a:alphaOff val="0"/>
          </a:schemeClr>
        </a:solidFill>
        <a:ln w="50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FC10F221-BBAA-4908-BF36-77C76841C5D7}">
      <dsp:nvSpPr>
        <dsp:cNvPr id="0" name=""/>
        <dsp:cNvSpPr/>
      </dsp:nvSpPr>
      <dsp:spPr>
        <a:xfrm>
          <a:off x="0" y="3149791"/>
          <a:ext cx="6350000" cy="78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Set aside a lunch hour for personal errands</a:t>
          </a:r>
        </a:p>
      </dsp:txBody>
      <dsp:txXfrm>
        <a:off x="0" y="3149791"/>
        <a:ext cx="6350000" cy="78720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3AB19-573E-4FBB-A0E3-2843949680CF}">
      <dsp:nvSpPr>
        <dsp:cNvPr id="0" name=""/>
        <dsp:cNvSpPr/>
      </dsp:nvSpPr>
      <dsp:spPr>
        <a:xfrm rot="16200000">
          <a:off x="417" y="415587"/>
          <a:ext cx="3232825" cy="3232825"/>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Participants</a:t>
          </a:r>
        </a:p>
      </dsp:txBody>
      <dsp:txXfrm rot="5400000">
        <a:off x="417" y="1223793"/>
        <a:ext cx="2667081" cy="1616413"/>
      </dsp:txXfrm>
    </dsp:sp>
    <dsp:sp modelId="{1E754B2B-6537-474D-A2D9-D77D405015AA}">
      <dsp:nvSpPr>
        <dsp:cNvPr id="0" name=""/>
        <dsp:cNvSpPr/>
      </dsp:nvSpPr>
      <dsp:spPr>
        <a:xfrm rot="5400000">
          <a:off x="3434256" y="415587"/>
          <a:ext cx="3232825" cy="3232825"/>
        </a:xfrm>
        <a:prstGeom prst="downArrow">
          <a:avLst>
            <a:gd name="adj1" fmla="val 50000"/>
            <a:gd name="adj2" fmla="val 35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Observers</a:t>
          </a:r>
        </a:p>
      </dsp:txBody>
      <dsp:txXfrm rot="-5400000">
        <a:off x="4000000" y="1223793"/>
        <a:ext cx="2667081" cy="1616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F5A80-9333-465F-8127-C67E07EF582F}">
      <dsp:nvSpPr>
        <dsp:cNvPr id="0" name=""/>
        <dsp:cNvSpPr/>
      </dsp:nvSpPr>
      <dsp:spPr>
        <a:xfrm>
          <a:off x="-4653008" y="-713327"/>
          <a:ext cx="5542514" cy="5542514"/>
        </a:xfrm>
        <a:prstGeom prst="blockArc">
          <a:avLst>
            <a:gd name="adj1" fmla="val 18900000"/>
            <a:gd name="adj2" fmla="val 2700000"/>
            <a:gd name="adj3" fmla="val 390"/>
          </a:avLst>
        </a:pr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067664-CCF7-430A-B897-0F14E04CD20C}">
      <dsp:nvSpPr>
        <dsp:cNvPr id="0" name=""/>
        <dsp:cNvSpPr/>
      </dsp:nvSpPr>
      <dsp:spPr>
        <a:xfrm>
          <a:off x="465885" y="316427"/>
          <a:ext cx="7479109" cy="63318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259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What are your biggest time wasters?</a:t>
          </a:r>
        </a:p>
      </dsp:txBody>
      <dsp:txXfrm>
        <a:off x="465885" y="316427"/>
        <a:ext cx="7479109" cy="633183"/>
      </dsp:txXfrm>
    </dsp:sp>
    <dsp:sp modelId="{8F080AFD-B7D4-45EB-B017-010B5A00C31F}">
      <dsp:nvSpPr>
        <dsp:cNvPr id="0" name=""/>
        <dsp:cNvSpPr/>
      </dsp:nvSpPr>
      <dsp:spPr>
        <a:xfrm>
          <a:off x="70145" y="237279"/>
          <a:ext cx="791479" cy="79147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704794-DF71-4423-8C4C-F18938114210}">
      <dsp:nvSpPr>
        <dsp:cNvPr id="0" name=""/>
        <dsp:cNvSpPr/>
      </dsp:nvSpPr>
      <dsp:spPr>
        <a:xfrm>
          <a:off x="828904" y="1266367"/>
          <a:ext cx="7116090" cy="6331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259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What are you currently doing to manage your time?</a:t>
          </a:r>
        </a:p>
      </dsp:txBody>
      <dsp:txXfrm>
        <a:off x="828904" y="1266367"/>
        <a:ext cx="7116090" cy="633183"/>
      </dsp:txXfrm>
    </dsp:sp>
    <dsp:sp modelId="{339BECBD-6AAE-43E7-968E-4783262C6DC5}">
      <dsp:nvSpPr>
        <dsp:cNvPr id="0" name=""/>
        <dsp:cNvSpPr/>
      </dsp:nvSpPr>
      <dsp:spPr>
        <a:xfrm>
          <a:off x="433164" y="1187219"/>
          <a:ext cx="791479" cy="791479"/>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8D5A4D3-35D3-4DDE-8EA2-F446022C9DE4}">
      <dsp:nvSpPr>
        <dsp:cNvPr id="0" name=""/>
        <dsp:cNvSpPr/>
      </dsp:nvSpPr>
      <dsp:spPr>
        <a:xfrm>
          <a:off x="828904" y="2216307"/>
          <a:ext cx="7116090" cy="63318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259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What could you be doing better?</a:t>
          </a:r>
        </a:p>
      </dsp:txBody>
      <dsp:txXfrm>
        <a:off x="828904" y="2216307"/>
        <a:ext cx="7116090" cy="633183"/>
      </dsp:txXfrm>
    </dsp:sp>
    <dsp:sp modelId="{B4E62347-887B-46FF-B556-17462D65D870}">
      <dsp:nvSpPr>
        <dsp:cNvPr id="0" name=""/>
        <dsp:cNvSpPr/>
      </dsp:nvSpPr>
      <dsp:spPr>
        <a:xfrm>
          <a:off x="433164" y="2137159"/>
          <a:ext cx="791479" cy="79147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E7F80B-2D2D-46C7-8973-75B17B56B3C2}">
      <dsp:nvSpPr>
        <dsp:cNvPr id="0" name=""/>
        <dsp:cNvSpPr/>
      </dsp:nvSpPr>
      <dsp:spPr>
        <a:xfrm>
          <a:off x="465885" y="3166248"/>
          <a:ext cx="7479109" cy="63318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259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If you came away from this workshop with only one thing, what would that be?</a:t>
          </a:r>
        </a:p>
      </dsp:txBody>
      <dsp:txXfrm>
        <a:off x="465885" y="3166248"/>
        <a:ext cx="7479109" cy="633183"/>
      </dsp:txXfrm>
    </dsp:sp>
    <dsp:sp modelId="{4565AF7E-75C8-4063-8B49-E8357675A42D}">
      <dsp:nvSpPr>
        <dsp:cNvPr id="0" name=""/>
        <dsp:cNvSpPr/>
      </dsp:nvSpPr>
      <dsp:spPr>
        <a:xfrm>
          <a:off x="70145" y="3087100"/>
          <a:ext cx="791479" cy="79147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C6AF8-8184-418B-8B91-06307391288C}">
      <dsp:nvSpPr>
        <dsp:cNvPr id="0" name=""/>
        <dsp:cNvSpPr/>
      </dsp:nvSpPr>
      <dsp:spPr>
        <a:xfrm>
          <a:off x="4965984" y="1044114"/>
          <a:ext cx="2166249" cy="21666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42528-0B5A-4DC1-814E-7EF54164FEC4}">
      <dsp:nvSpPr>
        <dsp:cNvPr id="0" name=""/>
        <dsp:cNvSpPr/>
      </dsp:nvSpPr>
      <dsp:spPr>
        <a:xfrm>
          <a:off x="5037910" y="1116349"/>
          <a:ext cx="2022397" cy="202218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Time</a:t>
          </a:r>
        </a:p>
      </dsp:txBody>
      <dsp:txXfrm>
        <a:off x="5327025" y="1405286"/>
        <a:ext cx="1444166" cy="1444307"/>
      </dsp:txXfrm>
    </dsp:sp>
    <dsp:sp modelId="{406C1827-6D47-4002-9750-BD28E5640B87}">
      <dsp:nvSpPr>
        <dsp:cNvPr id="0" name=""/>
        <dsp:cNvSpPr/>
      </dsp:nvSpPr>
      <dsp:spPr>
        <a:xfrm rot="2700000">
          <a:off x="2729711" y="1046733"/>
          <a:ext cx="2161032" cy="2161032"/>
        </a:xfrm>
        <a:prstGeom prst="teardrop">
          <a:avLst>
            <a:gd name="adj" fmla="val 100000"/>
          </a:avLst>
        </a:prstGeom>
        <a:solidFill>
          <a:schemeClr val="accent2">
            <a:hueOff val="2340759"/>
            <a:satOff val="-2919"/>
            <a:lumOff val="68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9B2F6B-D459-4FCF-94CA-588A8AAF9C1F}">
      <dsp:nvSpPr>
        <dsp:cNvPr id="0" name=""/>
        <dsp:cNvSpPr/>
      </dsp:nvSpPr>
      <dsp:spPr>
        <a:xfrm>
          <a:off x="2799029" y="1116349"/>
          <a:ext cx="2022397" cy="202218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Agenda</a:t>
          </a:r>
        </a:p>
      </dsp:txBody>
      <dsp:txXfrm>
        <a:off x="3088144" y="1405286"/>
        <a:ext cx="1444166" cy="1444307"/>
      </dsp:txXfrm>
    </dsp:sp>
    <dsp:sp modelId="{75CF3710-F724-4EEA-89FE-AACBF879F3E6}">
      <dsp:nvSpPr>
        <dsp:cNvPr id="0" name=""/>
        <dsp:cNvSpPr/>
      </dsp:nvSpPr>
      <dsp:spPr>
        <a:xfrm rot="2700000">
          <a:off x="490830" y="1046733"/>
          <a:ext cx="2161032" cy="2161032"/>
        </a:xfrm>
        <a:prstGeom prst="teardrop">
          <a:avLst>
            <a:gd name="adj" fmla="val 100000"/>
          </a:avLst>
        </a:prstGeom>
        <a:solidFill>
          <a:schemeClr val="accent2">
            <a:hueOff val="4681519"/>
            <a:satOff val="-5839"/>
            <a:lumOff val="1373"/>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AC354A-40A0-4E2E-B2AF-AC76870DDE89}">
      <dsp:nvSpPr>
        <dsp:cNvPr id="0" name=""/>
        <dsp:cNvSpPr/>
      </dsp:nvSpPr>
      <dsp:spPr>
        <a:xfrm>
          <a:off x="560147" y="1116349"/>
          <a:ext cx="2022397" cy="202218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Purpose</a:t>
          </a:r>
        </a:p>
      </dsp:txBody>
      <dsp:txXfrm>
        <a:off x="849263" y="1405286"/>
        <a:ext cx="1444166" cy="144430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F640E-36CE-4D05-A3AA-ECAD27BDD48B}">
      <dsp:nvSpPr>
        <dsp:cNvPr id="0" name=""/>
        <dsp:cNvSpPr/>
      </dsp:nvSpPr>
      <dsp:spPr>
        <a:xfrm>
          <a:off x="3579297" y="948"/>
          <a:ext cx="1833004" cy="18330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Stick to the agenda</a:t>
          </a:r>
        </a:p>
      </dsp:txBody>
      <dsp:txXfrm>
        <a:off x="3847734" y="269385"/>
        <a:ext cx="1296130" cy="1296130"/>
      </dsp:txXfrm>
    </dsp:sp>
    <dsp:sp modelId="{D160B575-FC2C-4379-82FF-233F1CF5C901}">
      <dsp:nvSpPr>
        <dsp:cNvPr id="0" name=""/>
        <dsp:cNvSpPr/>
      </dsp:nvSpPr>
      <dsp:spPr>
        <a:xfrm rot="3600000">
          <a:off x="4933393" y="1787483"/>
          <a:ext cx="486612" cy="6186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969889" y="1847998"/>
        <a:ext cx="340628" cy="371182"/>
      </dsp:txXfrm>
    </dsp:sp>
    <dsp:sp modelId="{DF157A1E-34B2-48A2-9F97-10C7532F62F3}">
      <dsp:nvSpPr>
        <dsp:cNvPr id="0" name=""/>
        <dsp:cNvSpPr/>
      </dsp:nvSpPr>
      <dsp:spPr>
        <a:xfrm>
          <a:off x="4954868" y="2383506"/>
          <a:ext cx="1833004" cy="18330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Follow up on missed items</a:t>
          </a:r>
        </a:p>
      </dsp:txBody>
      <dsp:txXfrm>
        <a:off x="5223305" y="2651943"/>
        <a:ext cx="1296130" cy="1296130"/>
      </dsp:txXfrm>
    </dsp:sp>
    <dsp:sp modelId="{5F00100A-8696-43CD-91C2-9696A4BC3699}">
      <dsp:nvSpPr>
        <dsp:cNvPr id="0" name=""/>
        <dsp:cNvSpPr/>
      </dsp:nvSpPr>
      <dsp:spPr>
        <a:xfrm rot="10800000">
          <a:off x="4266265" y="2990688"/>
          <a:ext cx="486612" cy="6186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412249" y="3114416"/>
        <a:ext cx="340628" cy="371182"/>
      </dsp:txXfrm>
    </dsp:sp>
    <dsp:sp modelId="{8E0C0F6C-A7D3-4776-BFCB-339CA3AC6EF7}">
      <dsp:nvSpPr>
        <dsp:cNvPr id="0" name=""/>
        <dsp:cNvSpPr/>
      </dsp:nvSpPr>
      <dsp:spPr>
        <a:xfrm>
          <a:off x="2203727" y="2383506"/>
          <a:ext cx="1833004" cy="183300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End on an agreement</a:t>
          </a:r>
        </a:p>
      </dsp:txBody>
      <dsp:txXfrm>
        <a:off x="2472164" y="2651943"/>
        <a:ext cx="1296130" cy="1296130"/>
      </dsp:txXfrm>
    </dsp:sp>
    <dsp:sp modelId="{B99ECACF-16BA-435B-89FF-3FBC64A01A83}">
      <dsp:nvSpPr>
        <dsp:cNvPr id="0" name=""/>
        <dsp:cNvSpPr/>
      </dsp:nvSpPr>
      <dsp:spPr>
        <a:xfrm rot="18000000">
          <a:off x="3557822" y="1811336"/>
          <a:ext cx="486612" cy="6186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594318" y="1998277"/>
        <a:ext cx="340628" cy="37118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E6AF0-8F0C-44EA-AC50-579A2A5D3A57}">
      <dsp:nvSpPr>
        <dsp:cNvPr id="0" name=""/>
        <dsp:cNvSpPr/>
      </dsp:nvSpPr>
      <dsp:spPr>
        <a:xfrm>
          <a:off x="2970" y="1812213"/>
          <a:ext cx="1769752" cy="8848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Summary</a:t>
          </a:r>
        </a:p>
      </dsp:txBody>
      <dsp:txXfrm>
        <a:off x="28887" y="1838130"/>
        <a:ext cx="1717918" cy="833042"/>
      </dsp:txXfrm>
    </dsp:sp>
    <dsp:sp modelId="{2DF13786-526B-49C3-B056-A3DFFBA38589}">
      <dsp:nvSpPr>
        <dsp:cNvPr id="0" name=""/>
        <dsp:cNvSpPr/>
      </dsp:nvSpPr>
      <dsp:spPr>
        <a:xfrm rot="18770822">
          <a:off x="1606191" y="1853141"/>
          <a:ext cx="1040964" cy="39814"/>
        </a:xfrm>
        <a:custGeom>
          <a:avLst/>
          <a:gdLst/>
          <a:ahLst/>
          <a:cxnLst/>
          <a:rect l="0" t="0" r="0" b="0"/>
          <a:pathLst>
            <a:path>
              <a:moveTo>
                <a:pt x="0" y="19907"/>
              </a:moveTo>
              <a:lnTo>
                <a:pt x="1040964" y="1990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649" y="1847024"/>
        <a:ext cx="52048" cy="52048"/>
      </dsp:txXfrm>
    </dsp:sp>
    <dsp:sp modelId="{4A80AFDC-3235-4349-9ADD-DD05126FAC42}">
      <dsp:nvSpPr>
        <dsp:cNvPr id="0" name=""/>
        <dsp:cNvSpPr/>
      </dsp:nvSpPr>
      <dsp:spPr>
        <a:xfrm>
          <a:off x="2480623" y="1049008"/>
          <a:ext cx="1769752" cy="8848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Action items</a:t>
          </a:r>
        </a:p>
      </dsp:txBody>
      <dsp:txXfrm>
        <a:off x="2506540" y="1074925"/>
        <a:ext cx="1717918" cy="833042"/>
      </dsp:txXfrm>
    </dsp:sp>
    <dsp:sp modelId="{8B09FA7E-5066-4FB2-84E4-EB333D0369AD}">
      <dsp:nvSpPr>
        <dsp:cNvPr id="0" name=""/>
        <dsp:cNvSpPr/>
      </dsp:nvSpPr>
      <dsp:spPr>
        <a:xfrm rot="19457599">
          <a:off x="4168435" y="1217137"/>
          <a:ext cx="871782" cy="39814"/>
        </a:xfrm>
        <a:custGeom>
          <a:avLst/>
          <a:gdLst/>
          <a:ahLst/>
          <a:cxnLst/>
          <a:rect l="0" t="0" r="0" b="0"/>
          <a:pathLst>
            <a:path>
              <a:moveTo>
                <a:pt x="0" y="19907"/>
              </a:moveTo>
              <a:lnTo>
                <a:pt x="871782" y="1990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2532" y="1215249"/>
        <a:ext cx="43589" cy="43589"/>
      </dsp:txXfrm>
    </dsp:sp>
    <dsp:sp modelId="{DEC866AD-EEEC-40CA-9D5C-7A7F79E73BD6}">
      <dsp:nvSpPr>
        <dsp:cNvPr id="0" name=""/>
        <dsp:cNvSpPr/>
      </dsp:nvSpPr>
      <dsp:spPr>
        <a:xfrm>
          <a:off x="4958277" y="540204"/>
          <a:ext cx="1769752" cy="8848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Time</a:t>
          </a:r>
        </a:p>
      </dsp:txBody>
      <dsp:txXfrm>
        <a:off x="4984194" y="566121"/>
        <a:ext cx="1717918" cy="833042"/>
      </dsp:txXfrm>
    </dsp:sp>
    <dsp:sp modelId="{981C30DC-FCF4-4A28-9AE8-A10D846F6688}">
      <dsp:nvSpPr>
        <dsp:cNvPr id="0" name=""/>
        <dsp:cNvSpPr/>
      </dsp:nvSpPr>
      <dsp:spPr>
        <a:xfrm rot="2142401">
          <a:off x="4168435" y="1725940"/>
          <a:ext cx="871782" cy="39814"/>
        </a:xfrm>
        <a:custGeom>
          <a:avLst/>
          <a:gdLst/>
          <a:ahLst/>
          <a:cxnLst/>
          <a:rect l="0" t="0" r="0" b="0"/>
          <a:pathLst>
            <a:path>
              <a:moveTo>
                <a:pt x="0" y="19907"/>
              </a:moveTo>
              <a:lnTo>
                <a:pt x="871782" y="1990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2532" y="1724053"/>
        <a:ext cx="43589" cy="43589"/>
      </dsp:txXfrm>
    </dsp:sp>
    <dsp:sp modelId="{E4C31407-1FBA-40B1-810C-8BD93E2B136F}">
      <dsp:nvSpPr>
        <dsp:cNvPr id="0" name=""/>
        <dsp:cNvSpPr/>
      </dsp:nvSpPr>
      <dsp:spPr>
        <a:xfrm>
          <a:off x="4958277" y="1557811"/>
          <a:ext cx="1769752" cy="8848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Progress</a:t>
          </a:r>
        </a:p>
      </dsp:txBody>
      <dsp:txXfrm>
        <a:off x="4984194" y="1583728"/>
        <a:ext cx="1717918" cy="833042"/>
      </dsp:txXfrm>
    </dsp:sp>
    <dsp:sp modelId="{9D8D43FB-911E-4132-AE79-06D1EDE45453}">
      <dsp:nvSpPr>
        <dsp:cNvPr id="0" name=""/>
        <dsp:cNvSpPr/>
      </dsp:nvSpPr>
      <dsp:spPr>
        <a:xfrm rot="2829178">
          <a:off x="1606191" y="2616347"/>
          <a:ext cx="1040964" cy="39814"/>
        </a:xfrm>
        <a:custGeom>
          <a:avLst/>
          <a:gdLst/>
          <a:ahLst/>
          <a:cxnLst/>
          <a:rect l="0" t="0" r="0" b="0"/>
          <a:pathLst>
            <a:path>
              <a:moveTo>
                <a:pt x="0" y="19907"/>
              </a:moveTo>
              <a:lnTo>
                <a:pt x="1040964" y="1990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649" y="2610230"/>
        <a:ext cx="52048" cy="52048"/>
      </dsp:txXfrm>
    </dsp:sp>
    <dsp:sp modelId="{F476D775-C695-4F4C-9015-C36800126D16}">
      <dsp:nvSpPr>
        <dsp:cNvPr id="0" name=""/>
        <dsp:cNvSpPr/>
      </dsp:nvSpPr>
      <dsp:spPr>
        <a:xfrm>
          <a:off x="2480623" y="2575419"/>
          <a:ext cx="1769752" cy="8848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Follow up</a:t>
          </a:r>
        </a:p>
      </dsp:txBody>
      <dsp:txXfrm>
        <a:off x="2506540" y="2601336"/>
        <a:ext cx="1717918" cy="833042"/>
      </dsp:txXfrm>
    </dsp:sp>
    <dsp:sp modelId="{EDB6CB1F-44A8-42D4-893D-F1FEE7045DB5}">
      <dsp:nvSpPr>
        <dsp:cNvPr id="0" name=""/>
        <dsp:cNvSpPr/>
      </dsp:nvSpPr>
      <dsp:spPr>
        <a:xfrm>
          <a:off x="4250376" y="2997950"/>
          <a:ext cx="707900" cy="39814"/>
        </a:xfrm>
        <a:custGeom>
          <a:avLst/>
          <a:gdLst/>
          <a:ahLst/>
          <a:cxnLst/>
          <a:rect l="0" t="0" r="0" b="0"/>
          <a:pathLst>
            <a:path>
              <a:moveTo>
                <a:pt x="0" y="19907"/>
              </a:moveTo>
              <a:lnTo>
                <a:pt x="707900" y="1990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6629" y="3000160"/>
        <a:ext cx="35395" cy="35395"/>
      </dsp:txXfrm>
    </dsp:sp>
    <dsp:sp modelId="{BC1EC87B-C8EC-41CF-BAFB-528A47DD2C50}">
      <dsp:nvSpPr>
        <dsp:cNvPr id="0" name=""/>
        <dsp:cNvSpPr/>
      </dsp:nvSpPr>
      <dsp:spPr>
        <a:xfrm>
          <a:off x="4958277" y="2575419"/>
          <a:ext cx="1769752" cy="8848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Agenda</a:t>
          </a:r>
        </a:p>
      </dsp:txBody>
      <dsp:txXfrm>
        <a:off x="4984194" y="2601336"/>
        <a:ext cx="1717918" cy="8330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A4EE-96F7-4555-B219-8F580DAD6E93}">
      <dsp:nvSpPr>
        <dsp:cNvPr id="0" name=""/>
        <dsp:cNvSpPr/>
      </dsp:nvSpPr>
      <dsp:spPr>
        <a:xfrm>
          <a:off x="333910" y="1139"/>
          <a:ext cx="1064548" cy="1064548"/>
        </a:xfrm>
        <a:prstGeom prst="ellipse">
          <a:avLst/>
        </a:prstGeom>
        <a:solidFill>
          <a:schemeClr val="accent2">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D87DBEB-FD20-427F-840E-BE2CEB736A03}">
      <dsp:nvSpPr>
        <dsp:cNvPr id="0" name=""/>
        <dsp:cNvSpPr/>
      </dsp:nvSpPr>
      <dsp:spPr>
        <a:xfrm>
          <a:off x="866185" y="1139"/>
          <a:ext cx="5679756" cy="106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b="1" kern="1200" dirty="0"/>
            <a:t>Harvey Mackay</a:t>
          </a:r>
          <a:r>
            <a:rPr lang="en-US" sz="1900" b="1" kern="1200" cap="small" dirty="0"/>
            <a:t>:</a:t>
          </a:r>
          <a:r>
            <a:rPr lang="en-US" sz="1900" kern="1200" dirty="0"/>
            <a:t> Time is free, but it's priceless. You can't own it, but you can use it. You can't keep it, but you can spend it. Once you've lost it, you can never get it back.</a:t>
          </a:r>
        </a:p>
      </dsp:txBody>
      <dsp:txXfrm>
        <a:off x="866185" y="1139"/>
        <a:ext cx="5679756" cy="1064548"/>
      </dsp:txXfrm>
    </dsp:sp>
    <dsp:sp modelId="{0A971F9E-2B85-4F0B-92C5-FC34F79697C6}">
      <dsp:nvSpPr>
        <dsp:cNvPr id="0" name=""/>
        <dsp:cNvSpPr/>
      </dsp:nvSpPr>
      <dsp:spPr>
        <a:xfrm>
          <a:off x="333910" y="1065687"/>
          <a:ext cx="1064548" cy="1064548"/>
        </a:xfrm>
        <a:prstGeom prst="ellipse">
          <a:avLst/>
        </a:prstGeom>
        <a:solidFill>
          <a:schemeClr val="accent2">
            <a:alpha val="50000"/>
            <a:hueOff val="1560506"/>
            <a:satOff val="-1946"/>
            <a:lumOff val="45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8788690D-F8B7-490B-BBA0-156BD561CBC6}">
      <dsp:nvSpPr>
        <dsp:cNvPr id="0" name=""/>
        <dsp:cNvSpPr/>
      </dsp:nvSpPr>
      <dsp:spPr>
        <a:xfrm>
          <a:off x="866185" y="1065687"/>
          <a:ext cx="5679756" cy="106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b="1" kern="1200" dirty="0"/>
            <a:t>Napoleon Bonaparte: </a:t>
          </a:r>
          <a:r>
            <a:rPr lang="en-US" sz="1900" kern="1200" dirty="0"/>
            <a:t>Take time to deliberate, but when the time for action arrives, stop thinking and go.</a:t>
          </a:r>
        </a:p>
      </dsp:txBody>
      <dsp:txXfrm>
        <a:off x="866185" y="1065687"/>
        <a:ext cx="5679756" cy="1064548"/>
      </dsp:txXfrm>
    </dsp:sp>
    <dsp:sp modelId="{76A26057-288B-4FCB-81B8-C4EBEFE4501B}">
      <dsp:nvSpPr>
        <dsp:cNvPr id="0" name=""/>
        <dsp:cNvSpPr/>
      </dsp:nvSpPr>
      <dsp:spPr>
        <a:xfrm>
          <a:off x="333910" y="2130236"/>
          <a:ext cx="1064548" cy="1064548"/>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4EA0A3D-6ADB-4FA7-BB69-701FC9DD4A76}">
      <dsp:nvSpPr>
        <dsp:cNvPr id="0" name=""/>
        <dsp:cNvSpPr/>
      </dsp:nvSpPr>
      <dsp:spPr>
        <a:xfrm>
          <a:off x="866185" y="2130236"/>
          <a:ext cx="5679756" cy="106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b="1" kern="1200" dirty="0"/>
            <a:t>Steve Jobs: </a:t>
          </a:r>
          <a:r>
            <a:rPr lang="en-US" sz="1900" kern="1200" dirty="0"/>
            <a:t>Your time is limited, so don't waste it living someone else's life. </a:t>
          </a:r>
          <a:r>
            <a:rPr lang="en-US" sz="1900" b="1" kern="1200" cap="small" dirty="0"/>
            <a:t> </a:t>
          </a:r>
          <a:endParaRPr lang="en-US" sz="1900" kern="1200" dirty="0"/>
        </a:p>
      </dsp:txBody>
      <dsp:txXfrm>
        <a:off x="866185" y="2130236"/>
        <a:ext cx="5679756" cy="1064548"/>
      </dsp:txXfrm>
    </dsp:sp>
    <dsp:sp modelId="{1F7B96ED-5C94-46CD-A64B-B038EE399C58}">
      <dsp:nvSpPr>
        <dsp:cNvPr id="0" name=""/>
        <dsp:cNvSpPr/>
      </dsp:nvSpPr>
      <dsp:spPr>
        <a:xfrm>
          <a:off x="333910" y="3194785"/>
          <a:ext cx="1064548" cy="1064548"/>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8ED55B-6C1C-4CE4-A088-2302E8C90253}">
      <dsp:nvSpPr>
        <dsp:cNvPr id="0" name=""/>
        <dsp:cNvSpPr/>
      </dsp:nvSpPr>
      <dsp:spPr>
        <a:xfrm>
          <a:off x="866185" y="3194785"/>
          <a:ext cx="5679756" cy="106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b="1" kern="1200" dirty="0"/>
            <a:t>Benjamin Franklin: </a:t>
          </a:r>
          <a:r>
            <a:rPr lang="en-US" sz="1900" kern="1200" dirty="0"/>
            <a:t>You may delay, but time will not.</a:t>
          </a:r>
        </a:p>
      </dsp:txBody>
      <dsp:txXfrm>
        <a:off x="866185" y="3194785"/>
        <a:ext cx="5679756" cy="1064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8E0B1-4366-4B8C-9376-47BB26253440}">
      <dsp:nvSpPr>
        <dsp:cNvPr id="0" name=""/>
        <dsp:cNvSpPr/>
      </dsp:nvSpPr>
      <dsp:spPr>
        <a:xfrm>
          <a:off x="2390346" y="517751"/>
          <a:ext cx="3448907" cy="3448907"/>
        </a:xfrm>
        <a:prstGeom prst="blockArc">
          <a:avLst>
            <a:gd name="adj1" fmla="val 9000000"/>
            <a:gd name="adj2" fmla="val 16200000"/>
            <a:gd name="adj3" fmla="val 463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3723BF-33AA-4DBA-8C2C-219160E59D3F}">
      <dsp:nvSpPr>
        <dsp:cNvPr id="0" name=""/>
        <dsp:cNvSpPr/>
      </dsp:nvSpPr>
      <dsp:spPr>
        <a:xfrm>
          <a:off x="2390346" y="517751"/>
          <a:ext cx="3448907" cy="3448907"/>
        </a:xfrm>
        <a:prstGeom prst="blockArc">
          <a:avLst>
            <a:gd name="adj1" fmla="val 1800000"/>
            <a:gd name="adj2" fmla="val 9000000"/>
            <a:gd name="adj3" fmla="val 463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1CC38F-F64C-4CA1-80A4-D516B31BA2CC}">
      <dsp:nvSpPr>
        <dsp:cNvPr id="0" name=""/>
        <dsp:cNvSpPr/>
      </dsp:nvSpPr>
      <dsp:spPr>
        <a:xfrm>
          <a:off x="2390346" y="517751"/>
          <a:ext cx="3448907" cy="3448907"/>
        </a:xfrm>
        <a:prstGeom prst="blockArc">
          <a:avLst>
            <a:gd name="adj1" fmla="val 16200000"/>
            <a:gd name="adj2" fmla="val 1800000"/>
            <a:gd name="adj3" fmla="val 463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448C84-2BFD-43F3-8453-1FC4AD2060C0}">
      <dsp:nvSpPr>
        <dsp:cNvPr id="0" name=""/>
        <dsp:cNvSpPr/>
      </dsp:nvSpPr>
      <dsp:spPr>
        <a:xfrm>
          <a:off x="3321174" y="1448579"/>
          <a:ext cx="1587251" cy="158725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Three P’s</a:t>
          </a:r>
        </a:p>
      </dsp:txBody>
      <dsp:txXfrm>
        <a:off x="3553622" y="1681027"/>
        <a:ext cx="1122355" cy="1122355"/>
      </dsp:txXfrm>
    </dsp:sp>
    <dsp:sp modelId="{49D4BF92-2BD9-4E93-83AA-44C4F8ADFEEC}">
      <dsp:nvSpPr>
        <dsp:cNvPr id="0" name=""/>
        <dsp:cNvSpPr/>
      </dsp:nvSpPr>
      <dsp:spPr>
        <a:xfrm>
          <a:off x="3559261" y="2211"/>
          <a:ext cx="1111076" cy="11110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Positive</a:t>
          </a:r>
          <a:endParaRPr lang="en-US" sz="4800" kern="1200" dirty="0"/>
        </a:p>
      </dsp:txBody>
      <dsp:txXfrm>
        <a:off x="3721974" y="164924"/>
        <a:ext cx="785650" cy="785650"/>
      </dsp:txXfrm>
    </dsp:sp>
    <dsp:sp modelId="{ADB4074B-C39F-4F82-90FA-20F096A3FE31}">
      <dsp:nvSpPr>
        <dsp:cNvPr id="0" name=""/>
        <dsp:cNvSpPr/>
      </dsp:nvSpPr>
      <dsp:spPr>
        <a:xfrm>
          <a:off x="5018042" y="2528894"/>
          <a:ext cx="1111076" cy="11110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Personal</a:t>
          </a:r>
        </a:p>
      </dsp:txBody>
      <dsp:txXfrm>
        <a:off x="5180755" y="2691607"/>
        <a:ext cx="785650" cy="785650"/>
      </dsp:txXfrm>
    </dsp:sp>
    <dsp:sp modelId="{207660A3-F530-47BF-A9E8-2F414BE047A3}">
      <dsp:nvSpPr>
        <dsp:cNvPr id="0" name=""/>
        <dsp:cNvSpPr/>
      </dsp:nvSpPr>
      <dsp:spPr>
        <a:xfrm>
          <a:off x="2100480" y="2528894"/>
          <a:ext cx="1111076" cy="11110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Possible</a:t>
          </a:r>
        </a:p>
      </dsp:txBody>
      <dsp:txXfrm>
        <a:off x="2263193" y="2691607"/>
        <a:ext cx="785650" cy="785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B46D1-FA56-4C00-8298-CF3E3BF1AAB8}">
      <dsp:nvSpPr>
        <dsp:cNvPr id="0" name=""/>
        <dsp:cNvSpPr/>
      </dsp:nvSpPr>
      <dsp:spPr>
        <a:xfrm>
          <a:off x="-4785915" y="-733533"/>
          <a:ext cx="5700399" cy="5700399"/>
        </a:xfrm>
        <a:prstGeom prst="blockArc">
          <a:avLst>
            <a:gd name="adj1" fmla="val 18900000"/>
            <a:gd name="adj2" fmla="val 2700000"/>
            <a:gd name="adj3" fmla="val 379"/>
          </a:avLst>
        </a:pr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86375B-0396-45F5-BC2F-EA0A5D04FE44}">
      <dsp:nvSpPr>
        <dsp:cNvPr id="0" name=""/>
        <dsp:cNvSpPr/>
      </dsp:nvSpPr>
      <dsp:spPr>
        <a:xfrm>
          <a:off x="400185" y="264498"/>
          <a:ext cx="5447453" cy="5293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1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Specific</a:t>
          </a:r>
        </a:p>
      </dsp:txBody>
      <dsp:txXfrm>
        <a:off x="400185" y="264498"/>
        <a:ext cx="5447453" cy="529335"/>
      </dsp:txXfrm>
    </dsp:sp>
    <dsp:sp modelId="{EE4BE77C-D4CC-494C-AECB-EF199B9FD2E4}">
      <dsp:nvSpPr>
        <dsp:cNvPr id="0" name=""/>
        <dsp:cNvSpPr/>
      </dsp:nvSpPr>
      <dsp:spPr>
        <a:xfrm>
          <a:off x="69350" y="198331"/>
          <a:ext cx="661669" cy="66166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D4FF69-F563-4BD4-95D9-32AC5C757644}">
      <dsp:nvSpPr>
        <dsp:cNvPr id="0" name=""/>
        <dsp:cNvSpPr/>
      </dsp:nvSpPr>
      <dsp:spPr>
        <a:xfrm>
          <a:off x="779492" y="1058248"/>
          <a:ext cx="5068146" cy="5293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1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Measurable</a:t>
          </a:r>
        </a:p>
      </dsp:txBody>
      <dsp:txXfrm>
        <a:off x="779492" y="1058248"/>
        <a:ext cx="5068146" cy="529335"/>
      </dsp:txXfrm>
    </dsp:sp>
    <dsp:sp modelId="{A87EC0F3-73A4-49D6-B6B8-DD914FF77C26}">
      <dsp:nvSpPr>
        <dsp:cNvPr id="0" name=""/>
        <dsp:cNvSpPr/>
      </dsp:nvSpPr>
      <dsp:spPr>
        <a:xfrm>
          <a:off x="448657" y="992081"/>
          <a:ext cx="661669" cy="661669"/>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0D49AB-2C39-423F-8939-D90E02658796}">
      <dsp:nvSpPr>
        <dsp:cNvPr id="0" name=""/>
        <dsp:cNvSpPr/>
      </dsp:nvSpPr>
      <dsp:spPr>
        <a:xfrm>
          <a:off x="895908" y="1851998"/>
          <a:ext cx="4951730" cy="52933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1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Achievable</a:t>
          </a:r>
        </a:p>
      </dsp:txBody>
      <dsp:txXfrm>
        <a:off x="895908" y="1851998"/>
        <a:ext cx="4951730" cy="529335"/>
      </dsp:txXfrm>
    </dsp:sp>
    <dsp:sp modelId="{7EDA4907-7228-46D9-8635-A49A5D62C4A1}">
      <dsp:nvSpPr>
        <dsp:cNvPr id="0" name=""/>
        <dsp:cNvSpPr/>
      </dsp:nvSpPr>
      <dsp:spPr>
        <a:xfrm>
          <a:off x="565073" y="1785831"/>
          <a:ext cx="661669" cy="66166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605C35-EC07-4B95-A4DF-6786FCA479DC}">
      <dsp:nvSpPr>
        <dsp:cNvPr id="0" name=""/>
        <dsp:cNvSpPr/>
      </dsp:nvSpPr>
      <dsp:spPr>
        <a:xfrm>
          <a:off x="779492" y="2645748"/>
          <a:ext cx="5068146" cy="52933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1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Relevant</a:t>
          </a:r>
        </a:p>
      </dsp:txBody>
      <dsp:txXfrm>
        <a:off x="779492" y="2645748"/>
        <a:ext cx="5068146" cy="529335"/>
      </dsp:txXfrm>
    </dsp:sp>
    <dsp:sp modelId="{444CF6C2-C235-4A57-A240-4C5AB28CA444}">
      <dsp:nvSpPr>
        <dsp:cNvPr id="0" name=""/>
        <dsp:cNvSpPr/>
      </dsp:nvSpPr>
      <dsp:spPr>
        <a:xfrm>
          <a:off x="448657" y="2579581"/>
          <a:ext cx="661669" cy="6616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4423F13-1D1D-42E7-8A27-8D1E1E44A9B9}">
      <dsp:nvSpPr>
        <dsp:cNvPr id="0" name=""/>
        <dsp:cNvSpPr/>
      </dsp:nvSpPr>
      <dsp:spPr>
        <a:xfrm>
          <a:off x="400185" y="3439498"/>
          <a:ext cx="5447453" cy="5293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1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Timed</a:t>
          </a:r>
        </a:p>
      </dsp:txBody>
      <dsp:txXfrm>
        <a:off x="400185" y="3439498"/>
        <a:ext cx="5447453" cy="529335"/>
      </dsp:txXfrm>
    </dsp:sp>
    <dsp:sp modelId="{75423BEA-434B-40B9-86CF-D4CFCB2C2F50}">
      <dsp:nvSpPr>
        <dsp:cNvPr id="0" name=""/>
        <dsp:cNvSpPr/>
      </dsp:nvSpPr>
      <dsp:spPr>
        <a:xfrm>
          <a:off x="69350" y="3373331"/>
          <a:ext cx="661669" cy="661669"/>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F864F-9407-4964-BCF6-9AF8F45BD8C2}">
      <dsp:nvSpPr>
        <dsp:cNvPr id="0" name=""/>
        <dsp:cNvSpPr/>
      </dsp:nvSpPr>
      <dsp:spPr>
        <a:xfrm>
          <a:off x="2635250" y="296959"/>
          <a:ext cx="3307080" cy="3307080"/>
        </a:xfrm>
        <a:prstGeom prst="pie">
          <a:avLst>
            <a:gd name="adj1" fmla="val 16200000"/>
            <a:gd name="adj2" fmla="val 54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Invest your mental focus on one goal</a:t>
          </a:r>
        </a:p>
      </dsp:txBody>
      <dsp:txXfrm>
        <a:off x="4442333" y="1163099"/>
        <a:ext cx="1181100" cy="1574800"/>
      </dsp:txXfrm>
    </dsp:sp>
    <dsp:sp modelId="{08FF6C38-391B-483F-9C1E-12C584C47EB5}">
      <dsp:nvSpPr>
        <dsp:cNvPr id="0" name=""/>
        <dsp:cNvSpPr/>
      </dsp:nvSpPr>
      <dsp:spPr>
        <a:xfrm>
          <a:off x="2477770" y="296959"/>
          <a:ext cx="3307080" cy="3307080"/>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Choose a goal that will have the greatest impact </a:t>
          </a:r>
        </a:p>
      </dsp:txBody>
      <dsp:txXfrm>
        <a:off x="2796667" y="1163099"/>
        <a:ext cx="1181100" cy="1574800"/>
      </dsp:txXfrm>
    </dsp:sp>
    <dsp:sp modelId="{2BD53BAF-AA6C-437E-9975-3839FD80F5D0}">
      <dsp:nvSpPr>
        <dsp:cNvPr id="0" name=""/>
        <dsp:cNvSpPr/>
      </dsp:nvSpPr>
      <dsp:spPr>
        <a:xfrm>
          <a:off x="2430526" y="92235"/>
          <a:ext cx="3716528" cy="3716528"/>
        </a:xfrm>
        <a:prstGeom prst="circularArrow">
          <a:avLst>
            <a:gd name="adj1" fmla="val 5085"/>
            <a:gd name="adj2" fmla="val 327528"/>
            <a:gd name="adj3" fmla="val 5072472"/>
            <a:gd name="adj4" fmla="val 162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A984A3-BF11-4990-B2B4-C17B1539C8BA}">
      <dsp:nvSpPr>
        <dsp:cNvPr id="0" name=""/>
        <dsp:cNvSpPr/>
      </dsp:nvSpPr>
      <dsp:spPr>
        <a:xfrm>
          <a:off x="2273046" y="92235"/>
          <a:ext cx="3716528" cy="3716528"/>
        </a:xfrm>
        <a:prstGeom prst="circularArrow">
          <a:avLst>
            <a:gd name="adj1" fmla="val 5085"/>
            <a:gd name="adj2" fmla="val 327528"/>
            <a:gd name="adj3" fmla="val 15872472"/>
            <a:gd name="adj4" fmla="val 5400000"/>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1F71-7CDA-4836-A6FB-6260430D9A38}">
      <dsp:nvSpPr>
        <dsp:cNvPr id="0" name=""/>
        <dsp:cNvSpPr/>
      </dsp:nvSpPr>
      <dsp:spPr>
        <a:xfrm rot="5400000">
          <a:off x="-144" y="67329"/>
          <a:ext cx="3868079" cy="3867790"/>
        </a:xfrm>
        <a:prstGeom prst="blockArc">
          <a:avLst>
            <a:gd name="adj1" fmla="val 13500000"/>
            <a:gd name="adj2" fmla="val 18900000"/>
            <a:gd name="adj3" fmla="val 49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B5206-A437-460B-A63A-15B753EAF4E8}">
      <dsp:nvSpPr>
        <dsp:cNvPr id="0" name=""/>
        <dsp:cNvSpPr/>
      </dsp:nvSpPr>
      <dsp:spPr>
        <a:xfrm rot="16200000">
          <a:off x="3980665" y="67329"/>
          <a:ext cx="3868079" cy="3867790"/>
        </a:xfrm>
        <a:prstGeom prst="blockArc">
          <a:avLst>
            <a:gd name="adj1" fmla="val 13500000"/>
            <a:gd name="adj2" fmla="val 18900000"/>
            <a:gd name="adj3" fmla="val 496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DE868-859B-4FF4-9F12-D57C64333073}">
      <dsp:nvSpPr>
        <dsp:cNvPr id="0" name=""/>
        <dsp:cNvSpPr/>
      </dsp:nvSpPr>
      <dsp:spPr>
        <a:xfrm>
          <a:off x="4438383" y="3427209"/>
          <a:ext cx="2936946" cy="773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80%</a:t>
          </a:r>
        </a:p>
      </dsp:txBody>
      <dsp:txXfrm>
        <a:off x="4438383" y="3427209"/>
        <a:ext cx="2936946" cy="773863"/>
      </dsp:txXfrm>
    </dsp:sp>
    <dsp:sp modelId="{B1484F5B-D7A0-4528-AB35-B15FFF640989}">
      <dsp:nvSpPr>
        <dsp:cNvPr id="0" name=""/>
        <dsp:cNvSpPr/>
      </dsp:nvSpPr>
      <dsp:spPr>
        <a:xfrm>
          <a:off x="4538060" y="573719"/>
          <a:ext cx="2659890" cy="265989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Results</a:t>
          </a:r>
        </a:p>
      </dsp:txBody>
      <dsp:txXfrm>
        <a:off x="5070038" y="839708"/>
        <a:ext cx="1595934" cy="2127912"/>
      </dsp:txXfrm>
    </dsp:sp>
    <dsp:sp modelId="{8A3DA2EC-A832-4808-AB5A-8C2EF4543E81}">
      <dsp:nvSpPr>
        <dsp:cNvPr id="0" name=""/>
        <dsp:cNvSpPr/>
      </dsp:nvSpPr>
      <dsp:spPr>
        <a:xfrm>
          <a:off x="1337951" y="943066"/>
          <a:ext cx="1567991" cy="156785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Actions</a:t>
          </a:r>
        </a:p>
      </dsp:txBody>
      <dsp:txXfrm>
        <a:off x="1567578" y="1172673"/>
        <a:ext cx="1108737" cy="1108641"/>
      </dsp:txXfrm>
    </dsp:sp>
    <dsp:sp modelId="{3270CEAB-73C9-4E51-89C4-B7DF2C0253D9}">
      <dsp:nvSpPr>
        <dsp:cNvPr id="0" name=""/>
        <dsp:cNvSpPr/>
      </dsp:nvSpPr>
      <dsp:spPr>
        <a:xfrm>
          <a:off x="759654" y="2253948"/>
          <a:ext cx="769973" cy="76988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0FE08C-BB10-4C17-B2B9-4D8802CE3A35}">
      <dsp:nvSpPr>
        <dsp:cNvPr id="0" name=""/>
        <dsp:cNvSpPr/>
      </dsp:nvSpPr>
      <dsp:spPr>
        <a:xfrm>
          <a:off x="2992251" y="1296796"/>
          <a:ext cx="447880" cy="44798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C6294A-1717-422E-A6ED-4C366DAE99A8}">
      <dsp:nvSpPr>
        <dsp:cNvPr id="0" name=""/>
        <dsp:cNvSpPr/>
      </dsp:nvSpPr>
      <dsp:spPr>
        <a:xfrm>
          <a:off x="726780" y="3427209"/>
          <a:ext cx="2936946" cy="773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20%</a:t>
          </a:r>
        </a:p>
      </dsp:txBody>
      <dsp:txXfrm>
        <a:off x="726780" y="3427209"/>
        <a:ext cx="2936946" cy="773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CFAB4-9C92-4252-8D48-FB09C4DB02ED}">
      <dsp:nvSpPr>
        <dsp:cNvPr id="0" name=""/>
        <dsp:cNvSpPr/>
      </dsp:nvSpPr>
      <dsp:spPr>
        <a:xfrm>
          <a:off x="888999" y="0"/>
          <a:ext cx="4191000" cy="4191000"/>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AB80CA2-5EB5-4BC9-AC54-DB05748C24FF}">
      <dsp:nvSpPr>
        <dsp:cNvPr id="0" name=""/>
        <dsp:cNvSpPr/>
      </dsp:nvSpPr>
      <dsp:spPr>
        <a:xfrm>
          <a:off x="1161414" y="272415"/>
          <a:ext cx="1676400" cy="1676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dirty="0"/>
            <a:t>Urgent and Important</a:t>
          </a:r>
        </a:p>
      </dsp:txBody>
      <dsp:txXfrm>
        <a:off x="1243249" y="354250"/>
        <a:ext cx="1512730" cy="1512730"/>
      </dsp:txXfrm>
    </dsp:sp>
    <dsp:sp modelId="{8237F4E9-DD6F-4682-82B4-D7DC6EAFC258}">
      <dsp:nvSpPr>
        <dsp:cNvPr id="0" name=""/>
        <dsp:cNvSpPr/>
      </dsp:nvSpPr>
      <dsp:spPr>
        <a:xfrm>
          <a:off x="3131185" y="272415"/>
          <a:ext cx="1676400" cy="16764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Important, But Not Urgent</a:t>
          </a:r>
        </a:p>
      </dsp:txBody>
      <dsp:txXfrm>
        <a:off x="3213020" y="354250"/>
        <a:ext cx="1512730" cy="1512730"/>
      </dsp:txXfrm>
    </dsp:sp>
    <dsp:sp modelId="{961F0730-3C84-4520-A1ED-90C2C836E939}">
      <dsp:nvSpPr>
        <dsp:cNvPr id="0" name=""/>
        <dsp:cNvSpPr/>
      </dsp:nvSpPr>
      <dsp:spPr>
        <a:xfrm>
          <a:off x="1161414" y="2242185"/>
          <a:ext cx="1676400" cy="1676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Urgent, But Not Important</a:t>
          </a:r>
        </a:p>
      </dsp:txBody>
      <dsp:txXfrm>
        <a:off x="1243249" y="2324020"/>
        <a:ext cx="1512730" cy="1512730"/>
      </dsp:txXfrm>
    </dsp:sp>
    <dsp:sp modelId="{A232BD7B-0EFE-4DA2-8062-D3ED13636921}">
      <dsp:nvSpPr>
        <dsp:cNvPr id="0" name=""/>
        <dsp:cNvSpPr/>
      </dsp:nvSpPr>
      <dsp:spPr>
        <a:xfrm>
          <a:off x="3131185" y="2242185"/>
          <a:ext cx="1676400" cy="16764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Not Urgent and Not Important</a:t>
          </a:r>
        </a:p>
      </dsp:txBody>
      <dsp:txXfrm>
        <a:off x="3213020" y="2324020"/>
        <a:ext cx="1512730" cy="1512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6D885-712D-404D-B3B4-B84060BFD5D2}">
      <dsp:nvSpPr>
        <dsp:cNvPr id="0" name=""/>
        <dsp:cNvSpPr/>
      </dsp:nvSpPr>
      <dsp:spPr>
        <a:xfrm>
          <a:off x="1220018" y="1943"/>
          <a:ext cx="3192363" cy="19154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Above"/>
          <a:lightRig rig="threePt" dir="t"/>
        </a:scene3d>
        <a:sp3d extrusionH="508000" prstMaterial="plastic">
          <a:bevelT w="120900" h="88900" prst="convex"/>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Honest explanation</a:t>
          </a:r>
        </a:p>
      </dsp:txBody>
      <dsp:txXfrm>
        <a:off x="1220018" y="1943"/>
        <a:ext cx="3192363" cy="1915417"/>
      </dsp:txXfrm>
    </dsp:sp>
    <dsp:sp modelId="{13BFC67C-D202-4C25-8F38-2C6FBF047143}">
      <dsp:nvSpPr>
        <dsp:cNvPr id="0" name=""/>
        <dsp:cNvSpPr/>
      </dsp:nvSpPr>
      <dsp:spPr>
        <a:xfrm>
          <a:off x="4731618" y="1943"/>
          <a:ext cx="3192363" cy="19154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Above"/>
          <a:lightRig rig="threePt" dir="t"/>
        </a:scene3d>
        <a:sp3d extrusionH="508000" prstMaterial="plastic">
          <a:bevelT w="120900" h="88900" prst="convex"/>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Clarify your reasoning </a:t>
          </a:r>
        </a:p>
      </dsp:txBody>
      <dsp:txXfrm>
        <a:off x="4731618" y="1943"/>
        <a:ext cx="3192363" cy="1915417"/>
      </dsp:txXfrm>
    </dsp:sp>
    <dsp:sp modelId="{6CA91E24-61A8-44F9-9FD5-40DACC12694B}">
      <dsp:nvSpPr>
        <dsp:cNvPr id="0" name=""/>
        <dsp:cNvSpPr/>
      </dsp:nvSpPr>
      <dsp:spPr>
        <a:xfrm>
          <a:off x="1220018" y="2236597"/>
          <a:ext cx="3192363" cy="191541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Above"/>
          <a:lightRig rig="threePt" dir="t"/>
        </a:scene3d>
        <a:sp3d extrusionH="508000" prstMaterial="plastic">
          <a:bevelT w="120900" h="88900" prst="convex"/>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Give an alternative</a:t>
          </a:r>
        </a:p>
      </dsp:txBody>
      <dsp:txXfrm>
        <a:off x="1220018" y="2236597"/>
        <a:ext cx="3192363" cy="1915417"/>
      </dsp:txXfrm>
    </dsp:sp>
    <dsp:sp modelId="{AEA58214-0F91-4CDE-92AF-9B259CE25A2D}">
      <dsp:nvSpPr>
        <dsp:cNvPr id="0" name=""/>
        <dsp:cNvSpPr/>
      </dsp:nvSpPr>
      <dsp:spPr>
        <a:xfrm>
          <a:off x="4731618" y="2236597"/>
          <a:ext cx="3192363" cy="191541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Above"/>
          <a:lightRig rig="threePt" dir="t"/>
        </a:scene3d>
        <a:sp3d extrusionH="508000" prstMaterial="plastic">
          <a:bevelT w="120900" h="88900" prst="convex"/>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Assertive refusal </a:t>
          </a:r>
        </a:p>
      </dsp:txBody>
      <dsp:txXfrm>
        <a:off x="4731618" y="2236597"/>
        <a:ext cx="3192363" cy="19154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2E1167E9-5E23-4AC4-A3B7-D7170B2C8AD4}" type="datetimeFigureOut">
              <a:rPr lang="en-US" smtClean="0"/>
              <a:pPr/>
              <a:t>5/9/2023</a:t>
            </a:fld>
            <a:endParaRPr lang="en-US" dirty="0"/>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0753FAC-84BB-45F9-967C-BAAF913DCED7}" type="slidenum">
              <a:rPr lang="en-US" smtClean="0"/>
              <a:pPr/>
              <a:t>‹#›</a:t>
            </a:fld>
            <a:endParaRPr lang="en-US" dirty="0"/>
          </a:p>
        </p:txBody>
      </p:sp>
    </p:spTree>
    <p:extLst>
      <p:ext uri="{BB962C8B-B14F-4D97-AF65-F5344CB8AC3E}">
        <p14:creationId xmlns:p14="http://schemas.microsoft.com/office/powerpoint/2010/main" val="34210591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E83396D6-9422-458A-A8B6-F5716E89CE6A}" type="datetimeFigureOut">
              <a:rPr lang="en-US" smtClean="0"/>
              <a:pPr/>
              <a:t>5/9/2023</a:t>
            </a:fld>
            <a:endParaRPr lang="en-US" dirty="0"/>
          </a:p>
        </p:txBody>
      </p:sp>
      <p:sp>
        <p:nvSpPr>
          <p:cNvPr id="4" name="Slide Image Placeholder 3"/>
          <p:cNvSpPr>
            <a:spLocks noGrp="1" noRot="1" noChangeAspect="1"/>
          </p:cNvSpPr>
          <p:nvPr>
            <p:ph type="sldImg" idx="2"/>
          </p:nvPr>
        </p:nvSpPr>
        <p:spPr>
          <a:xfrm>
            <a:off x="355600" y="744538"/>
            <a:ext cx="595788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8ECA9F1A-A995-47A4-ADF0-35489830F32B}" type="slidenum">
              <a:rPr lang="en-US" smtClean="0"/>
              <a:pPr/>
              <a:t>‹#›</a:t>
            </a:fld>
            <a:endParaRPr lang="en-US" dirty="0"/>
          </a:p>
        </p:txBody>
      </p:sp>
    </p:spTree>
    <p:extLst>
      <p:ext uri="{BB962C8B-B14F-4D97-AF65-F5344CB8AC3E}">
        <p14:creationId xmlns:p14="http://schemas.microsoft.com/office/powerpoint/2010/main" val="38481447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1</a:t>
            </a:fld>
            <a:endParaRPr lang="en-US" dirty="0"/>
          </a:p>
        </p:txBody>
      </p:sp>
    </p:spTree>
    <p:extLst>
      <p:ext uri="{BB962C8B-B14F-4D97-AF65-F5344CB8AC3E}">
        <p14:creationId xmlns:p14="http://schemas.microsoft.com/office/powerpoint/2010/main" val="183092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Examples:</a:t>
            </a:r>
          </a:p>
          <a:p>
            <a:pPr eaLnBrk="1" hangingPunct="1">
              <a:spcBef>
                <a:spcPct val="0"/>
              </a:spcBef>
              <a:buFontTx/>
              <a:buChar char="•"/>
            </a:pPr>
            <a:r>
              <a:rPr lang="en-US" dirty="0"/>
              <a:t>“I am uncomfortable doing that because…”</a:t>
            </a:r>
            <a:endParaRPr lang="en-CA" dirty="0"/>
          </a:p>
          <a:p>
            <a:pPr eaLnBrk="1" hangingPunct="1">
              <a:spcBef>
                <a:spcPct val="0"/>
              </a:spcBef>
              <a:buFontTx/>
              <a:buChar char="•"/>
            </a:pPr>
            <a:r>
              <a:rPr lang="en-US" dirty="0"/>
              <a:t>“I can’t right now because I have another project that is due by 5 pm today.”</a:t>
            </a:r>
            <a:endParaRPr lang="en-CA" dirty="0"/>
          </a:p>
          <a:p>
            <a:pPr eaLnBrk="1" hangingPunct="1">
              <a:spcBef>
                <a:spcPct val="0"/>
              </a:spcBef>
              <a:buFontTx/>
              <a:buChar char="•"/>
            </a:pPr>
            <a:r>
              <a:rPr lang="en-US" dirty="0"/>
              <a:t>“I don’t have time today, but I could schedule it in for tomorrow morning.”</a:t>
            </a:r>
            <a:endParaRPr lang="en-CA" dirty="0"/>
          </a:p>
          <a:p>
            <a:pPr eaLnBrk="1" hangingPunct="1">
              <a:spcBef>
                <a:spcPct val="0"/>
              </a:spcBef>
              <a:buFontTx/>
              <a:buChar char="•"/>
            </a:pPr>
            <a:r>
              <a:rPr lang="en-US" dirty="0"/>
              <a:t>“I understand that you need to have this paperwork filed immediately, but I will not be able to file it for you.”</a:t>
            </a:r>
            <a:endParaRPr lang="en-CA" dirty="0"/>
          </a:p>
          <a:p>
            <a:pPr eaLnBrk="1" hangingPunct="1">
              <a:spcBef>
                <a:spcPct val="0"/>
              </a:spcBef>
              <a:buFontTx/>
              <a:buChar char="•"/>
            </a:pPr>
            <a:r>
              <a:rPr lang="en-US" dirty="0"/>
              <a:t>“Yes, I would love to help you by filing this paperwork, but I do not have time until tomorrow morning.”</a:t>
            </a:r>
            <a:endParaRPr lang="en-CA" dirty="0"/>
          </a:p>
          <a:p>
            <a:pPr eaLnBrk="1" hangingPunct="1">
              <a:spcBef>
                <a:spcPct val="0"/>
              </a:spcBef>
              <a:buFontTx/>
              <a:buChar char="•"/>
            </a:pPr>
            <a:r>
              <a:rPr lang="en-US" dirty="0"/>
              <a:t>“I understand how you feel, but I will not [or cannot]…”</a:t>
            </a:r>
            <a:endParaRPr lang="en-CA" dirty="0"/>
          </a:p>
          <a:p>
            <a:pPr eaLnBrk="1" hangingPunct="1">
              <a:spcBef>
                <a:spcPct val="0"/>
              </a:spcBef>
              <a:buFontTx/>
              <a:buChar char="•"/>
            </a:pPr>
            <a:endParaRPr lang="en-US" dirty="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6D0B5-BE49-4D9A-B5B3-853845947FE4}"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333695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 recommend keeping a separate journal for work and for your personal life, so you can focus on them at separate times, thus maintaining your optimal work/life balance.</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3A3BC-3A91-458F-95E7-2D6F0CB922F2}"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319669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Personal development expert Brian Tracy believes that when you write down your action list the night before, your subconscious mind focuses on that plan while you sleep.</a:t>
            </a:r>
          </a:p>
          <a:p>
            <a:pPr eaLnBrk="1" hangingPunct="1">
              <a:spcBef>
                <a:spcPct val="0"/>
              </a:spcBef>
            </a:pPr>
            <a:endParaRPr lang="en-US"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E3EBE9-9E59-4B29-A8A2-97814FD4D7E2}"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200085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glass jar represents the time you have each day, and each item that goes into it represents an activity with a priority relative to its size. </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994A12-DD8A-4F74-B4CF-C9F1AF63FD38}"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282104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Large projects can sometimes be so overwhelming it is difficult to even plan to start them. This time management technique is ideal for taking on these jobs. Simply break down the project into manageable chunks, block off time to work on the project, and then tackle it with a single-minded focus. </a:t>
            </a:r>
            <a:endParaRPr lang="en-CA" dirty="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63453F-6876-4818-A895-A35046FB5A6B}"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276058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We’ve all heard the saying, “Ready, Aim, Fire!” Often in time management planning, it is better to think “Ready, Fire, Aim!” instead. This is because most people aim for the target, and then they keep aiming at the target, but they never seem to fire. They get so caught up with the planning that they fail to take action. This is just another form of procrastination, which we will discuss in a moment. Better to take a shot and see how close you were to the target.</a:t>
            </a:r>
            <a:endParaRPr lang="en-CA" dirty="0"/>
          </a:p>
          <a:p>
            <a:pPr eaLnBrk="1" hangingPunct="1">
              <a:spcBef>
                <a:spcPct val="0"/>
              </a:spcBef>
            </a:pPr>
            <a:endParaRPr lang="en-US" dirty="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954C69-AA16-4919-A296-7118772D5EB8}"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168766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23</a:t>
            </a:fld>
            <a:endParaRPr lang="en-US" dirty="0"/>
          </a:p>
        </p:txBody>
      </p:sp>
    </p:spTree>
    <p:extLst>
      <p:ext uri="{BB962C8B-B14F-4D97-AF65-F5344CB8AC3E}">
        <p14:creationId xmlns:p14="http://schemas.microsoft.com/office/powerpoint/2010/main" val="2439989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Your frog is the task that will have the greatest impact on achieving your goals, and the task that you are most likely to procrastinate starting.</a:t>
            </a:r>
          </a:p>
          <a:p>
            <a:pPr eaLnBrk="1" hangingPunct="1">
              <a:spcBef>
                <a:spcPct val="0"/>
              </a:spcBef>
            </a:pPr>
            <a:endParaRPr lang="en-CA" dirty="0"/>
          </a:p>
          <a:p>
            <a:pPr eaLnBrk="1" hangingPunct="1">
              <a:spcBef>
                <a:spcPct val="0"/>
              </a:spcBef>
            </a:pPr>
            <a:r>
              <a:rPr lang="en-US" dirty="0"/>
              <a:t>The key to reaching high levels of performance and productivity is for you to develop the lifelong habit of tackling your major task first thing each morning. Don’t spend excessive time planning what you will do. You must develop the routine of "eating your frog" before you do anything else and without taking too much time to think about it. </a:t>
            </a:r>
            <a:endParaRPr lang="en-CA" dirty="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12757-5614-4E5C-A08E-81FF6C4FBD03}" type="slidenum">
              <a:rPr lang="en-US" smtClean="0"/>
              <a:pPr fontAlgn="base">
                <a:spcBef>
                  <a:spcPct val="0"/>
                </a:spcBef>
                <a:spcAft>
                  <a:spcPct val="0"/>
                </a:spcAft>
                <a:defRPr/>
              </a:pPr>
              <a:t>24</a:t>
            </a:fld>
            <a:endParaRPr lang="en-US" dirty="0"/>
          </a:p>
        </p:txBody>
      </p:sp>
    </p:spTree>
    <p:extLst>
      <p:ext uri="{BB962C8B-B14F-4D97-AF65-F5344CB8AC3E}">
        <p14:creationId xmlns:p14="http://schemas.microsoft.com/office/powerpoint/2010/main" val="46260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dirty="0"/>
              <a:t>The key to successfully handling a crisis is to move quickly and decisively, but carefully.</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8567F-456E-4552-B9FD-99B0FD4E4A81}" type="slidenum">
              <a:rPr lang="en-US" smtClean="0"/>
              <a:pPr fontAlgn="base">
                <a:spcBef>
                  <a:spcPct val="0"/>
                </a:spcBef>
                <a:spcAft>
                  <a:spcPct val="0"/>
                </a:spcAft>
                <a:defRPr/>
              </a:pPr>
              <a:t>26</a:t>
            </a:fld>
            <a:endParaRPr lang="en-US" dirty="0"/>
          </a:p>
        </p:txBody>
      </p:sp>
    </p:spTree>
    <p:extLst>
      <p:ext uri="{BB962C8B-B14F-4D97-AF65-F5344CB8AC3E}">
        <p14:creationId xmlns:p14="http://schemas.microsoft.com/office/powerpoint/2010/main" val="304821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Once you have gathered the data, it’s time to create a plan. The best approach is to identify the problem, decide on a solution, break it down into parts, and create a timeline.</a:t>
            </a:r>
            <a:endParaRPr lang="en-CA" dirty="0"/>
          </a:p>
          <a:p>
            <a:pPr eaLnBrk="1" hangingPunct="1">
              <a:spcBef>
                <a:spcPct val="0"/>
              </a:spcBef>
            </a:pPr>
            <a:endParaRPr lang="en-US" dirty="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EB097-3960-4019-A2D4-9B3E078B4185}" type="slidenum">
              <a:rPr lang="en-US" smtClean="0"/>
              <a:pPr fontAlgn="base">
                <a:spcBef>
                  <a:spcPct val="0"/>
                </a:spcBef>
                <a:spcAft>
                  <a:spcPct val="0"/>
                </a:spcAft>
                <a:defRPr/>
              </a:pPr>
              <a:t>27</a:t>
            </a:fld>
            <a:endParaRPr lang="en-US" dirty="0"/>
          </a:p>
        </p:txBody>
      </p:sp>
    </p:spTree>
    <p:extLst>
      <p:ext uri="{BB962C8B-B14F-4D97-AF65-F5344CB8AC3E}">
        <p14:creationId xmlns:p14="http://schemas.microsoft.com/office/powerpoint/2010/main" val="397728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Khaled; [Ask Employees to answer these topics on a blank sheet in two minutes] Mohd Alkhaled</a:t>
            </a:r>
            <a:endParaRPr lang="en-US" b="1" dirty="0">
              <a:solidFill>
                <a:srgbClr val="FF0000"/>
              </a:solidFill>
            </a:endParaRPr>
          </a:p>
          <a:p>
            <a:endParaRPr lang="en-US" b="1"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5</a:t>
            </a:fld>
            <a:endParaRPr lang="en-US" dirty="0"/>
          </a:p>
        </p:txBody>
      </p:sp>
    </p:spTree>
    <p:extLst>
      <p:ext uri="{BB962C8B-B14F-4D97-AF65-F5344CB8AC3E}">
        <p14:creationId xmlns:p14="http://schemas.microsoft.com/office/powerpoint/2010/main" val="299548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this example, your manager is probably pretty anxious to get that report!</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60E8B-9DFF-4A8A-B59F-72BECDEB16B6}" type="slidenum">
              <a:rPr lang="en-US" smtClean="0"/>
              <a:pPr fontAlgn="base">
                <a:spcBef>
                  <a:spcPct val="0"/>
                </a:spcBef>
                <a:spcAft>
                  <a:spcPct val="0"/>
                </a:spcAft>
                <a:defRPr/>
              </a:pPr>
              <a:t>28</a:t>
            </a:fld>
            <a:endParaRPr lang="en-US" dirty="0"/>
          </a:p>
        </p:txBody>
      </p:sp>
    </p:spTree>
    <p:extLst>
      <p:ext uri="{BB962C8B-B14F-4D97-AF65-F5344CB8AC3E}">
        <p14:creationId xmlns:p14="http://schemas.microsoft.com/office/powerpoint/2010/main" val="426176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the case of illness, for example, you could prepare a short contingency plan indicating who will be responsible for your correspondence, projects, and general responsibilities in case you are ill for an extended period. Make sure you share these plans with the appropriate people so that they can be prepared as well.</a:t>
            </a:r>
            <a:endParaRPr lang="en-CA" dirty="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E81FF-558D-4FE0-8F75-15E970BEB999}" type="slidenum">
              <a:rPr lang="en-US" smtClean="0"/>
              <a:pPr fontAlgn="base">
                <a:spcBef>
                  <a:spcPct val="0"/>
                </a:spcBef>
                <a:spcAft>
                  <a:spcPct val="0"/>
                </a:spcAft>
                <a:defRPr/>
              </a:pPr>
              <a:t>29</a:t>
            </a:fld>
            <a:endParaRPr lang="en-US" dirty="0"/>
          </a:p>
        </p:txBody>
      </p:sp>
    </p:spTree>
    <p:extLst>
      <p:ext uri="{BB962C8B-B14F-4D97-AF65-F5344CB8AC3E}">
        <p14:creationId xmlns:p14="http://schemas.microsoft.com/office/powerpoint/2010/main" val="4096990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30</a:t>
            </a:fld>
            <a:endParaRPr lang="en-US" dirty="0"/>
          </a:p>
        </p:txBody>
      </p:sp>
    </p:spTree>
    <p:extLst>
      <p:ext uri="{BB962C8B-B14F-4D97-AF65-F5344CB8AC3E}">
        <p14:creationId xmlns:p14="http://schemas.microsoft.com/office/powerpoint/2010/main" val="191683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b="1" dirty="0"/>
              <a:t>Working files</a:t>
            </a:r>
            <a:r>
              <a:rPr lang="en-US" dirty="0"/>
              <a:t>: Materials used frequently and needed close at hand.</a:t>
            </a:r>
            <a:endParaRPr lang="en-CA" dirty="0"/>
          </a:p>
          <a:p>
            <a:pPr eaLnBrk="1" hangingPunct="1">
              <a:spcBef>
                <a:spcPct val="0"/>
              </a:spcBef>
              <a:buFontTx/>
              <a:buChar char="•"/>
            </a:pPr>
            <a:r>
              <a:rPr lang="en-US" b="1" dirty="0"/>
              <a:t>Reference files</a:t>
            </a:r>
            <a:r>
              <a:rPr lang="en-US" dirty="0"/>
              <a:t>: Information needed only occasionally.</a:t>
            </a:r>
            <a:endParaRPr lang="en-CA" dirty="0"/>
          </a:p>
          <a:p>
            <a:pPr eaLnBrk="1" hangingPunct="1">
              <a:spcBef>
                <a:spcPct val="0"/>
              </a:spcBef>
              <a:buFontTx/>
              <a:buChar char="•"/>
            </a:pPr>
            <a:r>
              <a:rPr lang="en-US" b="1" dirty="0"/>
              <a:t>Archival files:</a:t>
            </a:r>
            <a:r>
              <a:rPr lang="en-US" dirty="0"/>
              <a:t> Materials seldom retrieved but that must be kept. For ease of retrieval, organize files in the simplest way possible. For example, you could label files with a one or two word tag and arrange the files alphabetically.</a:t>
            </a:r>
            <a:endParaRPr lang="en-CA" dirty="0"/>
          </a:p>
          <a:p>
            <a:pPr eaLnBrk="1" hangingPunct="1">
              <a:spcBef>
                <a:spcPct val="0"/>
              </a:spcBef>
              <a:buFontTx/>
              <a:buChar char="•"/>
            </a:pPr>
            <a:endParaRPr lang="en-US" dirty="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05A8B-48ED-48B3-8D59-23850CF401E2}" type="slidenum">
              <a:rPr lang="en-US" smtClean="0"/>
              <a:pPr fontAlgn="base">
                <a:spcBef>
                  <a:spcPct val="0"/>
                </a:spcBef>
                <a:spcAft>
                  <a:spcPct val="0"/>
                </a:spcAft>
                <a:defRPr/>
              </a:pPr>
              <a:t>32</a:t>
            </a:fld>
            <a:endParaRPr lang="en-US" dirty="0"/>
          </a:p>
        </p:txBody>
      </p:sp>
    </p:spTree>
    <p:extLst>
      <p:ext uri="{BB962C8B-B14F-4D97-AF65-F5344CB8AC3E}">
        <p14:creationId xmlns:p14="http://schemas.microsoft.com/office/powerpoint/2010/main" val="3994605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process the mountain of material that collects in your paper and electronic in-baskets? The answer is one piece of paper, one electronic message at a time. Many time management experts agree that the most effective people act on an item the first time it is touched. </a:t>
            </a:r>
          </a:p>
          <a:p>
            <a:r>
              <a:rPr lang="en-US"/>
              <a:t>Although difficult at first, the practice can become habitual, and is made easier with the four Ds:</a:t>
            </a:r>
          </a:p>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33</a:t>
            </a:fld>
            <a:endParaRPr lang="en-US" dirty="0"/>
          </a:p>
        </p:txBody>
      </p:sp>
    </p:spTree>
    <p:extLst>
      <p:ext uri="{BB962C8B-B14F-4D97-AF65-F5344CB8AC3E}">
        <p14:creationId xmlns:p14="http://schemas.microsoft.com/office/powerpoint/2010/main" val="369469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34</a:t>
            </a:fld>
            <a:endParaRPr lang="en-US" dirty="0"/>
          </a:p>
        </p:txBody>
      </p:sp>
    </p:spTree>
    <p:extLst>
      <p:ext uri="{BB962C8B-B14F-4D97-AF65-F5344CB8AC3E}">
        <p14:creationId xmlns:p14="http://schemas.microsoft.com/office/powerpoint/2010/main" val="212043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Identify the Task.</a:t>
            </a:r>
            <a:r>
              <a:rPr lang="en-US" dirty="0"/>
              <a:t> Let’s say you want to build an exercise ritual.</a:t>
            </a:r>
            <a:endParaRPr lang="en-CA" dirty="0"/>
          </a:p>
          <a:p>
            <a:pPr eaLnBrk="1" hangingPunct="1">
              <a:spcBef>
                <a:spcPct val="0"/>
              </a:spcBef>
            </a:pPr>
            <a:r>
              <a:rPr lang="en-US" b="1" dirty="0"/>
              <a:t>Identify the Time and/or Trigger.</a:t>
            </a:r>
            <a:r>
              <a:rPr lang="en-US" dirty="0"/>
              <a:t> For example, perhaps you normally exercise right after work.</a:t>
            </a:r>
            <a:endParaRPr lang="en-CA" dirty="0"/>
          </a:p>
          <a:p>
            <a:pPr eaLnBrk="1" hangingPunct="1">
              <a:spcBef>
                <a:spcPct val="0"/>
              </a:spcBef>
            </a:pPr>
            <a:r>
              <a:rPr lang="en-US" b="1" dirty="0"/>
              <a:t>Identify the Sub-Tasks.</a:t>
            </a:r>
            <a:r>
              <a:rPr lang="en-US" dirty="0"/>
              <a:t> For you, perhaps your ritual involves going to the gym, getting changed, stretching, doing 45 minutes on the treadmill, performing three reps of weights, and doing a lap around the pool to finish things off. Then, you shower and go home.</a:t>
            </a:r>
            <a:endParaRPr lang="en-CA" dirty="0"/>
          </a:p>
          <a:p>
            <a:pPr eaLnBrk="1" hangingPunct="1">
              <a:spcBef>
                <a:spcPct val="0"/>
              </a:spcBef>
            </a:pPr>
            <a:endParaRPr lang="en-US" dirty="0"/>
          </a:p>
          <a:p>
            <a:pPr eaLnBrk="1" hangingPunct="1">
              <a:spcBef>
                <a:spcPct val="0"/>
              </a:spcBef>
            </a:pPr>
            <a:r>
              <a:rPr lang="en-US" dirty="0"/>
              <a:t>Remember, a ritual shouldn’t be set in stone. Once you establish a ritual, it can be modified at any point in time, depending on what works for you. With our exercise example, you could easily decide to exercise before work or even at lunch and still use the basic task and sub-tasks.</a:t>
            </a:r>
            <a:endParaRPr lang="en-CA" dirty="0"/>
          </a:p>
          <a:p>
            <a:pPr eaLnBrk="1" hangingPunct="1">
              <a:spcBef>
                <a:spcPct val="0"/>
              </a:spcBef>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E9239-D8CB-4008-B015-4494AB604A63}" type="slidenum">
              <a:rPr lang="en-US" smtClean="0"/>
              <a:pPr fontAlgn="base">
                <a:spcBef>
                  <a:spcPct val="0"/>
                </a:spcBef>
                <a:spcAft>
                  <a:spcPct val="0"/>
                </a:spcAft>
                <a:defRPr/>
              </a:pPr>
              <a:t>38</a:t>
            </a:fld>
            <a:endParaRPr lang="en-US" dirty="0"/>
          </a:p>
        </p:txBody>
      </p:sp>
    </p:spTree>
    <p:extLst>
      <p:ext uri="{BB962C8B-B14F-4D97-AF65-F5344CB8AC3E}">
        <p14:creationId xmlns:p14="http://schemas.microsoft.com/office/powerpoint/2010/main" val="1138988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 recommend a fifty minute meeting, starting at five past the hour and ending five minutes before the hour</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0983B-D45E-4C6B-A5B0-1F43BF159D50}" type="slidenum">
              <a:rPr lang="en-US" smtClean="0"/>
              <a:pPr fontAlgn="base">
                <a:spcBef>
                  <a:spcPct val="0"/>
                </a:spcBef>
                <a:spcAft>
                  <a:spcPct val="0"/>
                </a:spcAft>
                <a:defRPr/>
              </a:pPr>
              <a:t>44</a:t>
            </a:fld>
            <a:endParaRPr lang="en-US" dirty="0"/>
          </a:p>
        </p:txBody>
      </p:sp>
    </p:spTree>
    <p:extLst>
      <p:ext uri="{BB962C8B-B14F-4D97-AF65-F5344CB8AC3E}">
        <p14:creationId xmlns:p14="http://schemas.microsoft.com/office/powerpoint/2010/main" val="3786442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Before the meeting, make a list of what needs to be discussed, how long you believe it will take, and the person who will be presenting the item. </a:t>
            </a:r>
          </a:p>
          <a:p>
            <a:pPr eaLnBrk="1" hangingPunct="1">
              <a:spcBef>
                <a:spcPct val="0"/>
              </a:spcBef>
            </a:pPr>
            <a:endParaRPr lang="en-CA" dirty="0"/>
          </a:p>
          <a:p>
            <a:pPr eaLnBrk="1" hangingPunct="1">
              <a:spcBef>
                <a:spcPct val="0"/>
              </a:spcBef>
            </a:pPr>
            <a:r>
              <a:rPr lang="en-US" dirty="0"/>
              <a:t>Once the agenda is complete, send it to all participants and observers, preferably with the meeting request, and preferably two to three days before the meeting. Make sure you ask for everyone’s approval, including additions or deletions. If you do make changes, send out a single updated copy 24 hours before the meeting.</a:t>
            </a:r>
            <a:endParaRPr lang="en-CA"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C5EA13-F081-498E-A65F-5EBA372F9FD2}" type="slidenum">
              <a:rPr lang="en-US" smtClean="0"/>
              <a:pPr fontAlgn="base">
                <a:spcBef>
                  <a:spcPct val="0"/>
                </a:spcBef>
                <a:spcAft>
                  <a:spcPct val="0"/>
                </a:spcAft>
                <a:defRPr/>
              </a:pPr>
              <a:t>45</a:t>
            </a:fld>
            <a:endParaRPr lang="en-US" dirty="0"/>
          </a:p>
        </p:txBody>
      </p:sp>
    </p:spTree>
    <p:extLst>
      <p:ext uri="{BB962C8B-B14F-4D97-AF65-F5344CB8AC3E}">
        <p14:creationId xmlns:p14="http://schemas.microsoft.com/office/powerpoint/2010/main" val="923383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Before the meeting, post the agenda on a flip chart, whiteboard, or PowerPoint slide. Spend the first five minutes of the meeting going over the agenda and getting approval. During the meeting, take minutes with the agenda as a framework.</a:t>
            </a:r>
          </a:p>
          <a:p>
            <a:pPr eaLnBrk="1" hangingPunct="1">
              <a:spcBef>
                <a:spcPct val="0"/>
              </a:spcBef>
            </a:pPr>
            <a:endParaRPr lang="en-CA" dirty="0"/>
          </a:p>
          <a:p>
            <a:pPr eaLnBrk="1" hangingPunct="1">
              <a:spcBef>
                <a:spcPct val="0"/>
              </a:spcBef>
            </a:pPr>
            <a:r>
              <a:rPr lang="en-US" dirty="0"/>
              <a:t>(Although this informal structure will be sufficient for most meetings, more formal meetings may require more formal minutes.)</a:t>
            </a:r>
          </a:p>
          <a:p>
            <a:pPr eaLnBrk="1" hangingPunct="1">
              <a:spcBef>
                <a:spcPct val="0"/>
              </a:spcBef>
            </a:pPr>
            <a:endParaRPr lang="en-CA" dirty="0"/>
          </a:p>
          <a:p>
            <a:pPr eaLnBrk="1" hangingPunct="1">
              <a:spcBef>
                <a:spcPct val="0"/>
              </a:spcBef>
            </a:pPr>
            <a:r>
              <a:rPr lang="en-US" dirty="0"/>
              <a:t>Your job as chairperson is to keep the meeting running according to the agenda. If an item runs past its scheduled time, ask the group if they think more time is needed to discuss the item. If so, how do they want to handle it? They can reduce the time for other items, remove other items altogether, schedule an offline follow-up session, or schedule another meeting. No matter what the group agrees to, make sure that they stick to their decision.</a:t>
            </a:r>
          </a:p>
          <a:p>
            <a:pPr eaLnBrk="1" hangingPunct="1">
              <a:spcBef>
                <a:spcPct val="0"/>
              </a:spcBef>
            </a:pPr>
            <a:endParaRPr lang="en-CA" dirty="0"/>
          </a:p>
          <a:p>
            <a:pPr eaLnBrk="1" hangingPunct="1">
              <a:spcBef>
                <a:spcPct val="0"/>
              </a:spcBef>
            </a:pPr>
            <a:r>
              <a:rPr lang="en-US" dirty="0"/>
              <a:t>At the end of the meeting, get agreement that all items on the agenda were sufficiently covered. This will identify any gaps that may require follow-up and it will give people a positive sense of accomplishment about the meeting.</a:t>
            </a:r>
            <a:endParaRPr lang="en-CA" dirty="0"/>
          </a:p>
          <a:p>
            <a:pPr eaLnBrk="1" hangingPunct="1">
              <a:spcBef>
                <a:spcPct val="0"/>
              </a:spcBef>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9C771-0B91-48F4-8968-686925D25EBA}"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108487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Khaled: https://www.mindtools.com/pages/article/newHTE_00.htm</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CA9F1A-A995-47A4-ADF0-35489830F32B}" type="slidenum">
              <a:rPr lang="en-US" smtClean="0"/>
              <a:pPr/>
              <a:t>6</a:t>
            </a:fld>
            <a:endParaRPr lang="en-US" dirty="0"/>
          </a:p>
        </p:txBody>
      </p:sp>
    </p:spTree>
    <p:extLst>
      <p:ext uri="{BB962C8B-B14F-4D97-AF65-F5344CB8AC3E}">
        <p14:creationId xmlns:p14="http://schemas.microsoft.com/office/powerpoint/2010/main" val="62921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Live in the present: the past cannot be changed, and the future is the direct result of what you do right now!</a:t>
            </a:r>
            <a:endParaRPr lang="en-CA" dirty="0"/>
          </a:p>
          <a:p>
            <a:pPr eaLnBrk="1" hangingPunct="1">
              <a:spcBef>
                <a:spcPct val="0"/>
              </a:spcBef>
            </a:pPr>
            <a:r>
              <a:rPr lang="en-US" b="1" dirty="0">
                <a:solidFill>
                  <a:srgbClr val="FF0000"/>
                </a:solidFill>
              </a:rPr>
              <a:t>Khaled: By End of</a:t>
            </a:r>
            <a:r>
              <a:rPr lang="en-US" b="1" baseline="0" dirty="0">
                <a:solidFill>
                  <a:srgbClr val="FF0000"/>
                </a:solidFill>
              </a:rPr>
              <a:t> the class ask the attendees to write short goals</a:t>
            </a:r>
            <a:endParaRPr lang="en-US" b="1" dirty="0">
              <a:solidFill>
                <a:srgbClr val="FF0000"/>
              </a:solidFill>
            </a:endParaRP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5C773-8B55-4936-B95F-0E4F451F6E47}"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201180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cap="small" dirty="0"/>
              <a:t>POSITIVE</a:t>
            </a:r>
            <a:r>
              <a:rPr lang="en-US" dirty="0"/>
              <a:t>: Who could get fired up about a goal such as "Find a career that's not boring"? Goals should be phrased positively, so they help you feel good about yourself and what you're trying to accomplish. A better alternative might be this: "Enroll in pre-law classes so I can help people with legal problems someday." </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US" b="1" cap="small" dirty="0"/>
              <a:t>PERSONAL</a:t>
            </a:r>
            <a:r>
              <a:rPr lang="en-US" dirty="0"/>
              <a:t>: Goals must be personal. They must reflect your own dreams and values, not those of friends, family, or the media. When crafting your goal statement, always use the word “I” in the sentence to brand it as your own. When your goals are personal, you'll be more motivated to succeed and take greater pride in your accomplishments.</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US" b="1" cap="small" dirty="0"/>
              <a:t>POSSIBLE</a:t>
            </a:r>
            <a:r>
              <a:rPr lang="en-US" dirty="0"/>
              <a:t>: When setting goals, be sure to consider what's possible and within your control. Getting into an Ivy League university may be possible if you are earning good grades but unrealistic if you're struggling. In the latter case, a more reasonable goal might be to attend a university or trade school that offers courses related to your chosen career. You might also pursue volunteer work that would strengthen your college applications. </a:t>
            </a:r>
            <a:endParaRPr lang="en-CA"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15FEA6-AC28-4A26-BF95-A3DE8773C01C}"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182778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buFontTx/>
              <a:buNone/>
            </a:pPr>
            <a:r>
              <a:rPr lang="en-US" b="1" dirty="0"/>
              <a:t>KHALED: ASK ATTENDEES</a:t>
            </a:r>
            <a:r>
              <a:rPr lang="en-US" b="1" baseline="0" dirty="0"/>
              <a:t>, </a:t>
            </a:r>
            <a:r>
              <a:rPr lang="en-US" b="1" dirty="0"/>
              <a:t>DID They Have GOALS BEGORE? AND DID THEY ACHIEVE</a:t>
            </a:r>
            <a:r>
              <a:rPr lang="en-US" b="1" baseline="0" dirty="0"/>
              <a:t> OR NOT IF YES HOW?, IF NOT WHY?</a:t>
            </a:r>
            <a:r>
              <a:rPr lang="en-US" b="1" dirty="0"/>
              <a:t> &amp;</a:t>
            </a:r>
            <a:br>
              <a:rPr lang="en-US" b="1" dirty="0"/>
            </a:br>
            <a:r>
              <a:rPr lang="en-US" b="1" dirty="0"/>
              <a:t> ASK</a:t>
            </a:r>
            <a:r>
              <a:rPr lang="en-US" b="1" baseline="0" dirty="0"/>
              <a:t> THEM TO WRITE </a:t>
            </a:r>
            <a:r>
              <a:rPr lang="en-US" b="1" dirty="0"/>
              <a:t>SMART GOALS</a:t>
            </a:r>
          </a:p>
          <a:p>
            <a:pPr eaLnBrk="1" hangingPunct="1">
              <a:spcBef>
                <a:spcPct val="0"/>
              </a:spcBef>
              <a:buFontTx/>
              <a:buChar char="•"/>
            </a:pPr>
            <a:r>
              <a:rPr lang="en-US" b="1" dirty="0"/>
              <a:t>Specific</a:t>
            </a:r>
            <a:r>
              <a:rPr lang="en-US" dirty="0"/>
              <a:t>: Success coach Jack Canfield states in his book </a:t>
            </a:r>
            <a:r>
              <a:rPr lang="en-US" u="sng" dirty="0"/>
              <a:t>The Success Principles</a:t>
            </a:r>
            <a:r>
              <a:rPr lang="en-US" dirty="0"/>
              <a:t> that, “Vague goals produce vague results.” In order for you to achieve a goal, you must be very clear about what exactly you want. Often creating a list of benefits that the accomplishment of your goal will bring to your life, will you give your mind a compelling reason to pursue that goal.</a:t>
            </a:r>
            <a:endParaRPr lang="en-CA" dirty="0"/>
          </a:p>
          <a:p>
            <a:pPr eaLnBrk="1" hangingPunct="1">
              <a:spcBef>
                <a:spcPct val="0"/>
              </a:spcBef>
              <a:buFontTx/>
              <a:buChar char="•"/>
            </a:pPr>
            <a:r>
              <a:rPr lang="en-US" b="1" dirty="0"/>
              <a:t>Measurable</a:t>
            </a:r>
            <a:r>
              <a:rPr lang="en-US" dirty="0"/>
              <a:t>: It’s crucial for goal achievement that you are able to track your progress towards your goal. That’s why all goals need some form of objective measuring system so that you can stay on track and become motivated when you enjoy the sweet taste of quantifiable progress. </a:t>
            </a:r>
            <a:endParaRPr lang="en-CA" dirty="0"/>
          </a:p>
          <a:p>
            <a:pPr eaLnBrk="1" hangingPunct="1">
              <a:spcBef>
                <a:spcPct val="0"/>
              </a:spcBef>
              <a:buFontTx/>
              <a:buChar char="•"/>
            </a:pPr>
            <a:r>
              <a:rPr lang="en-US" b="1" dirty="0"/>
              <a:t>Achievable</a:t>
            </a:r>
            <a:r>
              <a:rPr lang="en-US" dirty="0"/>
              <a:t>: Setting big goals is great, but setting unrealistic goals will just de-motivate you. A good goal is one that challenges, but is not so unrealistic that you have virtually no chance of accomplishing it.</a:t>
            </a:r>
            <a:endParaRPr lang="en-CA" dirty="0"/>
          </a:p>
          <a:p>
            <a:pPr eaLnBrk="1" hangingPunct="1">
              <a:spcBef>
                <a:spcPct val="0"/>
              </a:spcBef>
              <a:buFontTx/>
              <a:buChar char="•"/>
            </a:pPr>
            <a:r>
              <a:rPr lang="en-US" b="1" dirty="0"/>
              <a:t>Relevant</a:t>
            </a:r>
            <a:r>
              <a:rPr lang="en-US" dirty="0"/>
              <a:t>: Before you even set goals, it’s a good idea to sit down and define your core values and your life purpose because it’s these tools which ultimately decide how and what goals you choose for your life. Goals, in and of themselves, do not provide any happiness. Goals that are in harmony with our life purpose do have the power to make us happy. </a:t>
            </a:r>
            <a:endParaRPr lang="en-CA" dirty="0"/>
          </a:p>
          <a:p>
            <a:pPr eaLnBrk="1" hangingPunct="1">
              <a:spcBef>
                <a:spcPct val="0"/>
              </a:spcBef>
              <a:buFontTx/>
              <a:buChar char="•"/>
            </a:pPr>
            <a:r>
              <a:rPr lang="en-US" b="1" dirty="0"/>
              <a:t>Timed</a:t>
            </a:r>
            <a:r>
              <a:rPr lang="en-US" dirty="0"/>
              <a:t>: Without setting deadlines for your goals, you have no real compelling reason or motivation to start working on them. By setting a deadline, your subconscious mind begins to work on that goal, night and day, to bring you closer to achievement.</a:t>
            </a:r>
            <a:endParaRPr lang="en-CA" dirty="0"/>
          </a:p>
          <a:p>
            <a:pPr eaLnBrk="1" hangingPunct="1">
              <a:spcBef>
                <a:spcPct val="0"/>
              </a:spcBef>
              <a:buFontTx/>
              <a:buChar char="•"/>
            </a:pPr>
            <a:endParaRPr lang="en-US" dirty="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DC240-AB25-43C2-A710-935271A8C727}" type="slidenum">
              <a:rPr lang="en-US" smtClean="0"/>
              <a:pPr fontAlgn="base">
                <a:spcBef>
                  <a:spcPct val="0"/>
                </a:spcBef>
                <a:spcAft>
                  <a:spcPct val="0"/>
                </a:spcAft>
                <a:defRPr/>
              </a:pPr>
              <a:t>9</a:t>
            </a:fld>
            <a:endParaRPr lang="en-US" dirty="0"/>
          </a:p>
        </p:txBody>
      </p:sp>
    </p:spTree>
    <p:extLst>
      <p:ext uri="{BB962C8B-B14F-4D97-AF65-F5344CB8AC3E}">
        <p14:creationId xmlns:p14="http://schemas.microsoft.com/office/powerpoint/2010/main" val="292513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Most people are unwilling to make a conscious decision to give up the things in their life necessary to achieve their goals.</a:t>
            </a:r>
            <a:endParaRPr lang="en-CA" dirty="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AAE40-F1B3-4204-AD34-14EAD930AC81}"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139363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KHALED: ITALIAN ECONOMIST; VILFREDO PARETO OBSERVED THAT ONLY A VITAL FEW OF THE PEAPODS</a:t>
            </a:r>
            <a:r>
              <a:rPr lang="en-US" b="1" baseline="0" dirty="0"/>
              <a:t> IN HIS GARDEN PRODUCED THE MAJORITY OF PEAS</a:t>
            </a:r>
          </a:p>
          <a:p>
            <a:pPr eaLnBrk="1" hangingPunct="1">
              <a:spcBef>
                <a:spcPct val="0"/>
              </a:spcBef>
            </a:pPr>
            <a:r>
              <a:rPr lang="en-US" b="1" baseline="0" dirty="0"/>
              <a:t>KHALED: AFTER EXPLAINATION, GIVE ATTENDEES THE CHANCE TO GIVE EXAMPLES FROM THEIR EXPERINCE. </a:t>
            </a:r>
            <a:endParaRPr lang="en-US" b="1" dirty="0"/>
          </a:p>
          <a:p>
            <a:pPr eaLnBrk="1" hangingPunct="1">
              <a:spcBef>
                <a:spcPct val="0"/>
              </a:spcBef>
            </a:pPr>
            <a:r>
              <a:rPr lang="en-US" dirty="0"/>
              <a:t>Across the board, you will find that the 80/20 principle is pretty much right on with most things in your life.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A8145-EC05-43AF-8A50-703695B8BA06}"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277532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1" cap="small" dirty="0"/>
          </a:p>
          <a:p>
            <a:pPr eaLnBrk="1" fontAlgn="auto" hangingPunct="1">
              <a:spcBef>
                <a:spcPts val="0"/>
              </a:spcBef>
              <a:spcAft>
                <a:spcPts val="0"/>
              </a:spcAft>
              <a:defRPr/>
            </a:pPr>
            <a:r>
              <a:rPr lang="en-US" b="1" cap="small" dirty="0"/>
              <a:t>Urgent And Important</a:t>
            </a:r>
            <a:r>
              <a:rPr lang="en-US" dirty="0"/>
              <a:t>: Activities in this area relate to dealing with critical issues as they arise and meeting significant commitments. </a:t>
            </a:r>
            <a:r>
              <a:rPr lang="en-US" i="1" dirty="0"/>
              <a:t>Perform these duties now.</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US" b="1" cap="small" dirty="0"/>
              <a:t>Important, But Not Urgent:</a:t>
            </a:r>
            <a:r>
              <a:rPr lang="en-US" dirty="0"/>
              <a:t> These success-oriented tasks are critical to achieving goals. </a:t>
            </a:r>
            <a:r>
              <a:rPr lang="en-US" i="1" dirty="0"/>
              <a:t>Plan to do these tasks next.</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US" b="1" cap="small" dirty="0"/>
              <a:t>Urgent, But Not Important: </a:t>
            </a:r>
            <a:r>
              <a:rPr lang="en-US" dirty="0"/>
              <a:t>These chores do not move you forward toward your own goals.</a:t>
            </a:r>
            <a:r>
              <a:rPr lang="en-US" b="1" cap="small" dirty="0"/>
              <a:t> </a:t>
            </a:r>
            <a:r>
              <a:rPr lang="en-US" dirty="0"/>
              <a:t>Manage by delaying them, cutting them short, and rejecting requests from others</a:t>
            </a:r>
            <a:r>
              <a:rPr lang="en-US" i="1" dirty="0"/>
              <a:t>. Postpone these chores.</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US" b="1" cap="small" dirty="0"/>
              <a:t>Not Urgent And Not Important: </a:t>
            </a:r>
            <a:r>
              <a:rPr lang="en-US" dirty="0"/>
              <a:t>These trivial interruptions are just a distraction, and should be avoided if possible. However, be careful not to mislabel things like time with family and recreational activities as not important.</a:t>
            </a:r>
            <a:r>
              <a:rPr lang="en-US" i="1" dirty="0"/>
              <a:t> Avoid these distractions altogether</a:t>
            </a:r>
            <a:r>
              <a:rPr lang="en-US" dirty="0"/>
              <a:t>.</a:t>
            </a:r>
            <a:endParaRPr lang="en-CA" dirty="0"/>
          </a:p>
          <a:p>
            <a:pPr eaLnBrk="1" fontAlgn="auto" hangingPunct="1">
              <a:spcBef>
                <a:spcPts val="0"/>
              </a:spcBef>
              <a:spcAft>
                <a:spcPts val="0"/>
              </a:spcAft>
              <a:defRPr/>
            </a:pPr>
            <a:endParaRPr lang="en-US" dirty="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203E9-7837-4E72-BE0F-0A3C4FEC145A}"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22939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1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7"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7"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6400800" cy="952500"/>
          </a:xfrm>
        </p:spPr>
        <p:txBody>
          <a:bodyPr>
            <a:normAutofit/>
          </a:bodyPr>
          <a:lstStyle>
            <a:lvl1pPr>
              <a:defRPr sz="2800" b="1" baseline="0">
                <a:solidFill>
                  <a:schemeClr val="tx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333500"/>
            <a:ext cx="6400800" cy="3771636"/>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13" name="Text Placeholder 12"/>
          <p:cNvSpPr>
            <a:spLocks noGrp="1"/>
          </p:cNvSpPr>
          <p:nvPr>
            <p:ph type="body" sz="quarter" idx="10"/>
          </p:nvPr>
        </p:nvSpPr>
        <p:spPr>
          <a:xfrm>
            <a:off x="7162800" y="1073018"/>
            <a:ext cx="1752600" cy="2159000"/>
          </a:xfrm>
          <a:noFill/>
          <a:ln>
            <a:noFill/>
          </a:ln>
        </p:spPr>
        <p:txBody>
          <a:bodyPr/>
          <a:lstStyle>
            <a:lvl1pPr marL="0" indent="0" algn="l" rtl="0" eaLnBrk="0" fontAlgn="base" hangingPunct="0">
              <a:lnSpc>
                <a:spcPct val="115000"/>
              </a:lnSpc>
              <a:spcBef>
                <a:spcPct val="0"/>
              </a:spcBef>
              <a:spcAft>
                <a:spcPts val="833"/>
              </a:spcAft>
              <a:buFont typeface="Arial" charset="0"/>
              <a:buNone/>
              <a:defRPr lang="en-US" sz="1333" kern="1200" dirty="0" smtClean="0">
                <a:solidFill>
                  <a:schemeClr val="bg1"/>
                </a:solidFill>
                <a:effectLst/>
                <a:latin typeface="+mn-lt"/>
                <a:ea typeface="+mn-ea"/>
                <a:cs typeface="Times New Roman" pitchFamily="18" charset="0"/>
              </a:defRPr>
            </a:lvl1pPr>
          </a:lstStyle>
          <a:p>
            <a:pPr lvl="0"/>
            <a:r>
              <a:rPr lang="en-US" dirty="0"/>
              <a:t>Click to edit Master text styles</a:t>
            </a:r>
          </a:p>
        </p:txBody>
      </p:sp>
      <p:pic>
        <p:nvPicPr>
          <p:cNvPr id="1028" name="Picture 4" descr="http://www.clker.com/cliparts/A/2/B/e/l/C/small-stickynote-md.png"/>
          <p:cNvPicPr>
            <a:picLocks noChangeAspect="1" noChangeArrowheads="1"/>
          </p:cNvPicPr>
          <p:nvPr userDrawn="1"/>
        </p:nvPicPr>
        <p:blipFill>
          <a:blip r:embed="rId2">
            <a:duotone>
              <a:prstClr val="black"/>
              <a:srgbClr val="F58D37">
                <a:tint val="45000"/>
                <a:satMod val="400000"/>
              </a:srgbClr>
            </a:duotone>
            <a:extLst>
              <a:ext uri="{28A0092B-C50C-407E-A947-70E740481C1C}">
                <a14:useLocalDpi xmlns:a14="http://schemas.microsoft.com/office/drawing/2010/main" val="0"/>
              </a:ext>
            </a:extLst>
          </a:blip>
          <a:srcRect/>
          <a:stretch>
            <a:fillRect/>
          </a:stretch>
        </p:blipFill>
        <p:spPr bwMode="auto">
          <a:xfrm>
            <a:off x="7010400" y="1073018"/>
            <a:ext cx="2013551" cy="2927482"/>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17"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extLst>
      <p:ext uri="{BB962C8B-B14F-4D97-AF65-F5344CB8AC3E}">
        <p14:creationId xmlns:p14="http://schemas.microsoft.com/office/powerpoint/2010/main" val="25012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10"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10"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9"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
        <p:nvSpPr>
          <p:cNvPr id="8"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&amp; Organizational Development.                             SMSA Express Transportation Co. Ltd.</a:t>
            </a:r>
            <a:endParaRPr lang="en-US" dirty="0"/>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DB25BC4B-C34A-4C70-B6AA-478BCEEBEC9D}" type="slidenum">
              <a:rPr lang="en-US" smtClean="0"/>
              <a:pPr/>
              <a:t>‹#›</a:t>
            </a:fld>
            <a:endParaRPr lang="en-US" dirty="0"/>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1000">
              <a:schemeClr val="bg1"/>
            </a:gs>
            <a:gs pos="2000">
              <a:schemeClr val="bg1">
                <a:lumMod val="85000"/>
              </a:schemeClr>
            </a:gs>
            <a:gs pos="3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71500" y="-190500"/>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12" name="Hexagon 11"/>
          <p:cNvSpPr/>
          <p:nvPr userDrawn="1"/>
        </p:nvSpPr>
        <p:spPr>
          <a:xfrm>
            <a:off x="76200" y="0"/>
            <a:ext cx="7696200" cy="1005840"/>
          </a:xfrm>
          <a:prstGeom prst="hexagon">
            <a:avLst>
              <a:gd name="adj" fmla="val 26122"/>
              <a:gd name="vf" fmla="val 115470"/>
            </a:avLst>
          </a:prstGeom>
          <a:gradFill flip="none" rotWithShape="1">
            <a:gsLst>
              <a:gs pos="0">
                <a:srgbClr val="4A479C">
                  <a:shade val="30000"/>
                  <a:satMod val="115000"/>
                </a:srgbClr>
              </a:gs>
              <a:gs pos="50000">
                <a:srgbClr val="4A479C">
                  <a:shade val="67500"/>
                  <a:satMod val="115000"/>
                </a:srgbClr>
              </a:gs>
              <a:gs pos="100000">
                <a:srgbClr val="4A479C">
                  <a:shade val="100000"/>
                  <a:satMod val="115000"/>
                </a:srgbClr>
              </a:gs>
            </a:gsLst>
            <a:lin ang="16200000" scaled="1"/>
            <a:tileRect/>
          </a:gradFill>
          <a:ln>
            <a:gradFill>
              <a:gsLst>
                <a:gs pos="0">
                  <a:schemeClr val="accent1">
                    <a:lumMod val="5000"/>
                    <a:lumOff val="95000"/>
                  </a:schemeClr>
                </a:gs>
                <a:gs pos="42000">
                  <a:schemeClr val="accent1">
                    <a:lumMod val="45000"/>
                    <a:lumOff val="55000"/>
                  </a:schemeClr>
                </a:gs>
                <a:gs pos="100000">
                  <a:schemeClr val="bg1"/>
                </a:gs>
                <a:gs pos="100000">
                  <a:schemeClr val="accent1">
                    <a:lumMod val="30000"/>
                    <a:lumOff val="70000"/>
                  </a:schemeClr>
                </a:gs>
              </a:gsLst>
              <a:lin ang="5400000" scaled="1"/>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p>
        </p:txBody>
      </p:sp>
      <p:sp>
        <p:nvSpPr>
          <p:cNvPr id="21" name="Slide Number Placeholder 5"/>
          <p:cNvSpPr>
            <a:spLocks noGrp="1"/>
          </p:cNvSpPr>
          <p:nvPr>
            <p:ph type="sldNum" sz="quarter" idx="4"/>
          </p:nvPr>
        </p:nvSpPr>
        <p:spPr>
          <a:xfrm>
            <a:off x="6553200" y="5296959"/>
            <a:ext cx="2133600" cy="304271"/>
          </a:xfrm>
          <a:prstGeom prst="rect">
            <a:avLst/>
          </a:prstGeom>
        </p:spPr>
        <p:txBody>
          <a:bodyPr/>
          <a:lstStyle>
            <a:lvl1pPr>
              <a:defRPr sz="1100"/>
            </a:lvl1pPr>
          </a:lstStyle>
          <a:p>
            <a:fld id="{DB25BC4B-C34A-4C70-B6AA-478BCEEBEC9D}" type="slidenum">
              <a:rPr lang="en-US" smtClean="0"/>
              <a:pPr/>
              <a:t>‹#›</a:t>
            </a:fld>
            <a:endParaRPr lang="en-US" dirty="0"/>
          </a:p>
        </p:txBody>
      </p:sp>
      <p:sp>
        <p:nvSpPr>
          <p:cNvPr id="22"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Training &amp; Organizational Development.                             SMSA Express Transportation Co. Ltd.</a:t>
            </a:r>
            <a:endParaRPr lang="en-US" dirty="0"/>
          </a:p>
        </p:txBody>
      </p:sp>
      <p:pic>
        <p:nvPicPr>
          <p:cNvPr id="5" name="Picture 4">
            <a:extLst>
              <a:ext uri="{FF2B5EF4-FFF2-40B4-BE49-F238E27FC236}">
                <a16:creationId xmlns:a16="http://schemas.microsoft.com/office/drawing/2014/main" id="{6FD37827-B273-AB2D-A830-65B7AD009C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5316380"/>
            <a:ext cx="1021080" cy="2426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hdr="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14.png"/><Relationship Id="rId5" Type="http://schemas.openxmlformats.org/officeDocument/2006/relationships/diagramQuickStyle" Target="../diagrams/quickStyle10.xml"/><Relationship Id="rId10" Type="http://schemas.openxmlformats.org/officeDocument/2006/relationships/image" Target="../media/image13.png"/><Relationship Id="rId4" Type="http://schemas.openxmlformats.org/officeDocument/2006/relationships/diagramLayout" Target="../diagrams/layout10.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diagramQuickStyle" Target="../diagrams/quickStyle11.xml"/><Relationship Id="rId12"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image" Target="../media/image22.png"/><Relationship Id="rId5" Type="http://schemas.openxmlformats.org/officeDocument/2006/relationships/diagramData" Target="../diagrams/data11.xml"/><Relationship Id="rId10" Type="http://schemas.openxmlformats.org/officeDocument/2006/relationships/image" Target="../media/image21.png"/><Relationship Id="rId4" Type="http://schemas.openxmlformats.org/officeDocument/2006/relationships/image" Target="../media/image20.jpeg"/><Relationship Id="rId9" Type="http://schemas.microsoft.com/office/2007/relationships/diagramDrawing" Target="../diagrams/drawing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7.png"/><Relationship Id="rId4" Type="http://schemas.openxmlformats.org/officeDocument/2006/relationships/diagramLayout" Target="../diagrams/layout13.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3.pn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31.png"/><Relationship Id="rId5" Type="http://schemas.openxmlformats.org/officeDocument/2006/relationships/diagramQuickStyle" Target="../diagrams/quickStyle15.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diagramLayout" Target="../diagrams/layout15.xml"/><Relationship Id="rId9" Type="http://schemas.openxmlformats.org/officeDocument/2006/relationships/image" Target="../media/image29.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image" Target="../media/image41.png"/><Relationship Id="rId5" Type="http://schemas.openxmlformats.org/officeDocument/2006/relationships/diagramQuickStyle" Target="../diagrams/quickStyle18.xml"/><Relationship Id="rId10" Type="http://schemas.openxmlformats.org/officeDocument/2006/relationships/image" Target="../media/image40.png"/><Relationship Id="rId4" Type="http://schemas.openxmlformats.org/officeDocument/2006/relationships/diagramLayout" Target="../diagrams/layout18.xml"/><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44.png"/><Relationship Id="rId4" Type="http://schemas.openxmlformats.org/officeDocument/2006/relationships/diagramLayout" Target="../diagrams/layout19.xml"/><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47.jpeg"/><Relationship Id="rId4" Type="http://schemas.openxmlformats.org/officeDocument/2006/relationships/diagramLayout" Target="../diagrams/layout20.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53.png"/><Relationship Id="rId4" Type="http://schemas.openxmlformats.org/officeDocument/2006/relationships/diagramLayout" Target="../diagrams/layout21.xml"/><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alogensoftware.com/uploads/blog/6-common-time-management-mistakes-that-impact-productivity/_thumb/848x450/6-common-time-management-mistakes-that-impact-productiv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777053" y="3410480"/>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500" dirty="0"/>
          </a:p>
        </p:txBody>
      </p:sp>
      <p:sp>
        <p:nvSpPr>
          <p:cNvPr id="6" name="Text Box 3"/>
          <p:cNvSpPr txBox="1">
            <a:spLocks noChangeArrowheads="1"/>
          </p:cNvSpPr>
          <p:nvPr/>
        </p:nvSpPr>
        <p:spPr bwMode="auto">
          <a:xfrm>
            <a:off x="2873917" y="3543300"/>
            <a:ext cx="4175733" cy="18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4800" b="1" dirty="0">
                <a:solidFill>
                  <a:srgbClr val="33309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Time Management</a:t>
            </a:r>
          </a:p>
        </p:txBody>
      </p:sp>
      <p:sp>
        <p:nvSpPr>
          <p:cNvPr id="3" name="Footer Placeholder 2"/>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4" name="Slide Number Placeholder 3"/>
          <p:cNvSpPr>
            <a:spLocks noGrp="1"/>
          </p:cNvSpPr>
          <p:nvPr>
            <p:ph type="sldNum" sz="quarter" idx="12"/>
          </p:nvPr>
        </p:nvSpPr>
        <p:spPr/>
        <p:txBody>
          <a:bodyPr/>
          <a:lstStyle/>
          <a:p>
            <a:fld id="{DB25BC4B-C34A-4C70-B6AA-478BCEEBEC9D}" type="slidenum">
              <a:rPr lang="en-US" smtClean="0"/>
              <a:pPr/>
              <a:t>1</a:t>
            </a:fld>
            <a:endParaRPr lang="en-US" dirty="0"/>
          </a:p>
        </p:txBody>
      </p:sp>
    </p:spTree>
    <p:extLst>
      <p:ext uri="{BB962C8B-B14F-4D97-AF65-F5344CB8AC3E}">
        <p14:creationId xmlns:p14="http://schemas.microsoft.com/office/powerpoint/2010/main" val="15522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Prioritizing Your Goals</a:t>
            </a:r>
          </a:p>
        </p:txBody>
      </p:sp>
      <p:graphicFrame>
        <p:nvGraphicFramePr>
          <p:cNvPr id="2" name="Diagram 1"/>
          <p:cNvGraphicFramePr/>
          <p:nvPr>
            <p:extLst>
              <p:ext uri="{D42A27DB-BD31-4B8C-83A1-F6EECF244321}">
                <p14:modId xmlns:p14="http://schemas.microsoft.com/office/powerpoint/2010/main" val="2044977689"/>
              </p:ext>
            </p:extLst>
          </p:nvPr>
        </p:nvGraphicFramePr>
        <p:xfrm>
          <a:off x="381000" y="1206500"/>
          <a:ext cx="84201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10</a:t>
            </a:fld>
            <a:endParaRPr lang="en-US" dirty="0"/>
          </a:p>
        </p:txBody>
      </p:sp>
    </p:spTree>
    <p:extLst>
      <p:ext uri="{BB962C8B-B14F-4D97-AF65-F5344CB8AC3E}">
        <p14:creationId xmlns:p14="http://schemas.microsoft.com/office/powerpoint/2010/main" val="227199589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4FF864F-9407-4964-BCF6-9AF8F45BD8C2}"/>
                                            </p:graphicEl>
                                          </p:spTgt>
                                        </p:tgtEl>
                                        <p:attrNameLst>
                                          <p:attrName>style.visibility</p:attrName>
                                        </p:attrNameLst>
                                      </p:cBhvr>
                                      <p:to>
                                        <p:strVal val="visible"/>
                                      </p:to>
                                    </p:set>
                                    <p:animEffect transition="in" filter="fade">
                                      <p:cBhvr>
                                        <p:cTn id="7" dur="500"/>
                                        <p:tgtEl>
                                          <p:spTgt spid="2">
                                            <p:graphicEl>
                                              <a:dgm id="{84FF864F-9407-4964-BCF6-9AF8F45BD8C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BD53BAF-AA6C-437E-9975-3839FD80F5D0}"/>
                                            </p:graphicEl>
                                          </p:spTgt>
                                        </p:tgtEl>
                                        <p:attrNameLst>
                                          <p:attrName>style.visibility</p:attrName>
                                        </p:attrNameLst>
                                      </p:cBhvr>
                                      <p:to>
                                        <p:strVal val="visible"/>
                                      </p:to>
                                    </p:set>
                                    <p:animEffect transition="in" filter="fade">
                                      <p:cBhvr>
                                        <p:cTn id="12" dur="500"/>
                                        <p:tgtEl>
                                          <p:spTgt spid="2">
                                            <p:graphicEl>
                                              <a:dgm id="{2BD53BAF-AA6C-437E-9975-3839FD80F5D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08FF6C38-391B-483F-9C1E-12C584C47EB5}"/>
                                            </p:graphicEl>
                                          </p:spTgt>
                                        </p:tgtEl>
                                        <p:attrNameLst>
                                          <p:attrName>style.visibility</p:attrName>
                                        </p:attrNameLst>
                                      </p:cBhvr>
                                      <p:to>
                                        <p:strVal val="visible"/>
                                      </p:to>
                                    </p:set>
                                    <p:animEffect transition="in" filter="fade">
                                      <p:cBhvr>
                                        <p:cTn id="15" dur="500"/>
                                        <p:tgtEl>
                                          <p:spTgt spid="2">
                                            <p:graphicEl>
                                              <a:dgm id="{08FF6C38-391B-483F-9C1E-12C584C47EB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9FA984A3-BF11-4990-B2B4-C17B1539C8BA}"/>
                                            </p:graphicEl>
                                          </p:spTgt>
                                        </p:tgtEl>
                                        <p:attrNameLst>
                                          <p:attrName>style.visibility</p:attrName>
                                        </p:attrNameLst>
                                      </p:cBhvr>
                                      <p:to>
                                        <p:strVal val="visible"/>
                                      </p:to>
                                    </p:set>
                                    <p:animEffect transition="in" filter="fade">
                                      <p:cBhvr>
                                        <p:cTn id="20" dur="500"/>
                                        <p:tgtEl>
                                          <p:spTgt spid="2">
                                            <p:graphicEl>
                                              <a:dgm id="{9FA984A3-BF11-4990-B2B4-C17B1539C8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9"/>
            <a:ext cx="6400800" cy="952500"/>
          </a:xfrm>
        </p:spPr>
        <p:txBody>
          <a:bodyPr rtlCol="0">
            <a:normAutofit/>
          </a:bodyPr>
          <a:lstStyle/>
          <a:p>
            <a:pPr>
              <a:defRPr/>
            </a:pPr>
            <a:r>
              <a:rPr lang="en-US" dirty="0">
                <a:solidFill>
                  <a:schemeClr val="bg1"/>
                </a:solidFill>
              </a:rPr>
              <a:t>Module Three: Prioritizing Your Time</a:t>
            </a:r>
          </a:p>
        </p:txBody>
      </p:sp>
      <p:sp>
        <p:nvSpPr>
          <p:cNvPr id="3" name="Content Placeholder 2"/>
          <p:cNvSpPr>
            <a:spLocks noGrp="1"/>
          </p:cNvSpPr>
          <p:nvPr>
            <p:ph idx="1"/>
          </p:nvPr>
        </p:nvSpPr>
        <p:spPr/>
        <p:txBody>
          <a:bodyPr rtlCol="0">
            <a:normAutofit lnSpcReduction="10000"/>
          </a:bodyPr>
          <a:lstStyle/>
          <a:p>
            <a:pPr marL="0" indent="0">
              <a:buNone/>
              <a:defRPr/>
            </a:pPr>
            <a:r>
              <a:rPr lang="en-US" dirty="0"/>
              <a:t>Time management is about more than just managing our time; it is about managing ourselves in relation to time. </a:t>
            </a:r>
          </a:p>
          <a:p>
            <a:pPr marL="0" indent="0">
              <a:buNone/>
              <a:defRPr/>
            </a:pPr>
            <a:r>
              <a:rPr lang="en-US" dirty="0"/>
              <a:t>It means being willing to experiment with different methods and ideas to enable you to find the best way to make maximum use of time. </a:t>
            </a:r>
            <a:endParaRPr lang="en-CA" dirty="0"/>
          </a:p>
          <a:p>
            <a:pPr>
              <a:defRPr/>
            </a:pPr>
            <a:endParaRPr lang="en-US" dirty="0"/>
          </a:p>
        </p:txBody>
      </p:sp>
      <p:sp>
        <p:nvSpPr>
          <p:cNvPr id="4" name="Text Placeholder 3"/>
          <p:cNvSpPr>
            <a:spLocks noGrp="1"/>
          </p:cNvSpPr>
          <p:nvPr>
            <p:ph type="body" sz="quarter" idx="10"/>
          </p:nvPr>
        </p:nvSpPr>
        <p:spPr>
          <a:xfrm>
            <a:off x="7239000" y="1104900"/>
            <a:ext cx="1460500" cy="2921000"/>
          </a:xfrm>
        </p:spPr>
        <p:txBody>
          <a:bodyPr rtlCol="0">
            <a:noAutofit/>
          </a:bodyPr>
          <a:lstStyle/>
          <a:p>
            <a:pPr eaLnBrk="1" fontAlgn="auto" hangingPunct="1">
              <a:spcAft>
                <a:spcPts val="0"/>
              </a:spcAft>
              <a:defRPr/>
            </a:pPr>
            <a:r>
              <a:rPr lang="en-US" sz="1600" dirty="0"/>
              <a:t>What is important is seldom urgent and what is urgent is seldom important.</a:t>
            </a:r>
            <a:endParaRPr lang="en-CA" sz="1600" dirty="0"/>
          </a:p>
          <a:p>
            <a:pPr eaLnBrk="1" fontAlgn="auto" hangingPunct="1">
              <a:spcAft>
                <a:spcPts val="0"/>
              </a:spcAft>
              <a:defRPr/>
            </a:pPr>
            <a:endParaRPr lang="en-US" sz="1600" dirty="0"/>
          </a:p>
          <a:p>
            <a:pPr eaLnBrk="1" fontAlgn="auto" hangingPunct="1">
              <a:spcAft>
                <a:spcPts val="0"/>
              </a:spcAft>
              <a:defRPr/>
            </a:pPr>
            <a:r>
              <a:rPr lang="en-US" sz="1600" b="1" dirty="0"/>
              <a:t>Dwight D. Eisenhower</a:t>
            </a:r>
          </a:p>
        </p:txBody>
      </p:sp>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11</a:t>
            </a:fld>
            <a:endParaRPr lang="en-US" dirty="0"/>
          </a:p>
        </p:txBody>
      </p:sp>
    </p:spTree>
    <p:extLst>
      <p:ext uri="{BB962C8B-B14F-4D97-AF65-F5344CB8AC3E}">
        <p14:creationId xmlns:p14="http://schemas.microsoft.com/office/powerpoint/2010/main" val="196363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The 80/20 Rule</a:t>
            </a:r>
          </a:p>
        </p:txBody>
      </p:sp>
      <p:graphicFrame>
        <p:nvGraphicFramePr>
          <p:cNvPr id="2" name="Diagram 1"/>
          <p:cNvGraphicFramePr/>
          <p:nvPr>
            <p:extLst>
              <p:ext uri="{D42A27DB-BD31-4B8C-83A1-F6EECF244321}">
                <p14:modId xmlns:p14="http://schemas.microsoft.com/office/powerpoint/2010/main" val="4070674116"/>
              </p:ext>
            </p:extLst>
          </p:nvPr>
        </p:nvGraphicFramePr>
        <p:xfrm>
          <a:off x="685800" y="1028701"/>
          <a:ext cx="7848600" cy="426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12</a:t>
            </a:fld>
            <a:endParaRPr lang="en-US" dirty="0"/>
          </a:p>
        </p:txBody>
      </p:sp>
    </p:spTree>
    <p:extLst>
      <p:ext uri="{BB962C8B-B14F-4D97-AF65-F5344CB8AC3E}">
        <p14:creationId xmlns:p14="http://schemas.microsoft.com/office/powerpoint/2010/main" val="2584262915"/>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The Urgent/Important Matrix</a:t>
            </a:r>
          </a:p>
        </p:txBody>
      </p:sp>
      <p:graphicFrame>
        <p:nvGraphicFramePr>
          <p:cNvPr id="4" name="Diagram 3"/>
          <p:cNvGraphicFramePr>
            <a:graphicFrameLocks/>
          </p:cNvGraphicFramePr>
          <p:nvPr>
            <p:extLst>
              <p:ext uri="{D42A27DB-BD31-4B8C-83A1-F6EECF244321}">
                <p14:modId xmlns:p14="http://schemas.microsoft.com/office/powerpoint/2010/main" val="3383530068"/>
              </p:ext>
            </p:extLst>
          </p:nvPr>
        </p:nvGraphicFramePr>
        <p:xfrm>
          <a:off x="1651000" y="1143000"/>
          <a:ext cx="596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13</a:t>
            </a:fld>
            <a:endParaRPr lang="en-US" dirty="0"/>
          </a:p>
        </p:txBody>
      </p:sp>
    </p:spTree>
    <p:extLst>
      <p:ext uri="{BB962C8B-B14F-4D97-AF65-F5344CB8AC3E}">
        <p14:creationId xmlns:p14="http://schemas.microsoft.com/office/powerpoint/2010/main" val="3268687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BBCFAB4-9C92-4252-8D48-FB09C4DB02ED}"/>
                                            </p:graphicEl>
                                          </p:spTgt>
                                        </p:tgtEl>
                                        <p:attrNameLst>
                                          <p:attrName>style.visibility</p:attrName>
                                        </p:attrNameLst>
                                      </p:cBhvr>
                                      <p:to>
                                        <p:strVal val="visible"/>
                                      </p:to>
                                    </p:set>
                                    <p:animEffect transition="in" filter="fade">
                                      <p:cBhvr>
                                        <p:cTn id="7" dur="1000"/>
                                        <p:tgtEl>
                                          <p:spTgt spid="4">
                                            <p:graphicEl>
                                              <a:dgm id="{1BBCFAB4-9C92-4252-8D48-FB09C4DB02ED}"/>
                                            </p:graphicEl>
                                          </p:spTgt>
                                        </p:tgtEl>
                                      </p:cBhvr>
                                    </p:animEffect>
                                    <p:anim calcmode="lin" valueType="num">
                                      <p:cBhvr>
                                        <p:cTn id="8" dur="1000" fill="hold"/>
                                        <p:tgtEl>
                                          <p:spTgt spid="4">
                                            <p:graphicEl>
                                              <a:dgm id="{1BBCFAB4-9C92-4252-8D48-FB09C4DB02E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BBCFAB4-9C92-4252-8D48-FB09C4DB02E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AB80CA2-5EB5-4BC9-AC54-DB05748C24FF}"/>
                                            </p:graphicEl>
                                          </p:spTgt>
                                        </p:tgtEl>
                                        <p:attrNameLst>
                                          <p:attrName>style.visibility</p:attrName>
                                        </p:attrNameLst>
                                      </p:cBhvr>
                                      <p:to>
                                        <p:strVal val="visible"/>
                                      </p:to>
                                    </p:set>
                                    <p:animEffect transition="in" filter="fade">
                                      <p:cBhvr>
                                        <p:cTn id="14" dur="1000"/>
                                        <p:tgtEl>
                                          <p:spTgt spid="4">
                                            <p:graphicEl>
                                              <a:dgm id="{6AB80CA2-5EB5-4BC9-AC54-DB05748C24FF}"/>
                                            </p:graphicEl>
                                          </p:spTgt>
                                        </p:tgtEl>
                                      </p:cBhvr>
                                    </p:animEffect>
                                    <p:anim calcmode="lin" valueType="num">
                                      <p:cBhvr>
                                        <p:cTn id="15" dur="1000" fill="hold"/>
                                        <p:tgtEl>
                                          <p:spTgt spid="4">
                                            <p:graphicEl>
                                              <a:dgm id="{6AB80CA2-5EB5-4BC9-AC54-DB05748C24F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AB80CA2-5EB5-4BC9-AC54-DB05748C24F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237F4E9-DD6F-4682-82B4-D7DC6EAFC258}"/>
                                            </p:graphicEl>
                                          </p:spTgt>
                                        </p:tgtEl>
                                        <p:attrNameLst>
                                          <p:attrName>style.visibility</p:attrName>
                                        </p:attrNameLst>
                                      </p:cBhvr>
                                      <p:to>
                                        <p:strVal val="visible"/>
                                      </p:to>
                                    </p:set>
                                    <p:animEffect transition="in" filter="fade">
                                      <p:cBhvr>
                                        <p:cTn id="21" dur="1000"/>
                                        <p:tgtEl>
                                          <p:spTgt spid="4">
                                            <p:graphicEl>
                                              <a:dgm id="{8237F4E9-DD6F-4682-82B4-D7DC6EAFC258}"/>
                                            </p:graphicEl>
                                          </p:spTgt>
                                        </p:tgtEl>
                                      </p:cBhvr>
                                    </p:animEffect>
                                    <p:anim calcmode="lin" valueType="num">
                                      <p:cBhvr>
                                        <p:cTn id="22" dur="1000" fill="hold"/>
                                        <p:tgtEl>
                                          <p:spTgt spid="4">
                                            <p:graphicEl>
                                              <a:dgm id="{8237F4E9-DD6F-4682-82B4-D7DC6EAFC258}"/>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237F4E9-DD6F-4682-82B4-D7DC6EAFC25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961F0730-3C84-4520-A1ED-90C2C836E939}"/>
                                            </p:graphicEl>
                                          </p:spTgt>
                                        </p:tgtEl>
                                        <p:attrNameLst>
                                          <p:attrName>style.visibility</p:attrName>
                                        </p:attrNameLst>
                                      </p:cBhvr>
                                      <p:to>
                                        <p:strVal val="visible"/>
                                      </p:to>
                                    </p:set>
                                    <p:animEffect transition="in" filter="fade">
                                      <p:cBhvr>
                                        <p:cTn id="28" dur="1000"/>
                                        <p:tgtEl>
                                          <p:spTgt spid="4">
                                            <p:graphicEl>
                                              <a:dgm id="{961F0730-3C84-4520-A1ED-90C2C836E939}"/>
                                            </p:graphicEl>
                                          </p:spTgt>
                                        </p:tgtEl>
                                      </p:cBhvr>
                                    </p:animEffect>
                                    <p:anim calcmode="lin" valueType="num">
                                      <p:cBhvr>
                                        <p:cTn id="29" dur="1000" fill="hold"/>
                                        <p:tgtEl>
                                          <p:spTgt spid="4">
                                            <p:graphicEl>
                                              <a:dgm id="{961F0730-3C84-4520-A1ED-90C2C836E939}"/>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961F0730-3C84-4520-A1ED-90C2C836E93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A232BD7B-0EFE-4DA2-8062-D3ED13636921}"/>
                                            </p:graphicEl>
                                          </p:spTgt>
                                        </p:tgtEl>
                                        <p:attrNameLst>
                                          <p:attrName>style.visibility</p:attrName>
                                        </p:attrNameLst>
                                      </p:cBhvr>
                                      <p:to>
                                        <p:strVal val="visible"/>
                                      </p:to>
                                    </p:set>
                                    <p:animEffect transition="in" filter="fade">
                                      <p:cBhvr>
                                        <p:cTn id="35" dur="1000"/>
                                        <p:tgtEl>
                                          <p:spTgt spid="4">
                                            <p:graphicEl>
                                              <a:dgm id="{A232BD7B-0EFE-4DA2-8062-D3ED13636921}"/>
                                            </p:graphicEl>
                                          </p:spTgt>
                                        </p:tgtEl>
                                      </p:cBhvr>
                                    </p:animEffect>
                                    <p:anim calcmode="lin" valueType="num">
                                      <p:cBhvr>
                                        <p:cTn id="36" dur="1000" fill="hold"/>
                                        <p:tgtEl>
                                          <p:spTgt spid="4">
                                            <p:graphicEl>
                                              <a:dgm id="{A232BD7B-0EFE-4DA2-8062-D3ED13636921}"/>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232BD7B-0EFE-4DA2-8062-D3ED1363692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Being Assertive</a:t>
            </a:r>
          </a:p>
        </p:txBody>
      </p:sp>
      <p:graphicFrame>
        <p:nvGraphicFramePr>
          <p:cNvPr id="2" name="Diagram 1"/>
          <p:cNvGraphicFramePr/>
          <p:nvPr>
            <p:extLst>
              <p:ext uri="{D42A27DB-BD31-4B8C-83A1-F6EECF244321}">
                <p14:modId xmlns:p14="http://schemas.microsoft.com/office/powerpoint/2010/main" val="169283698"/>
              </p:ext>
            </p:extLst>
          </p:nvPr>
        </p:nvGraphicFramePr>
        <p:xfrm>
          <a:off x="0" y="952500"/>
          <a:ext cx="9144000" cy="415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14</a:t>
            </a:fld>
            <a:endParaRPr lang="en-US" dirty="0"/>
          </a:p>
        </p:txBody>
      </p:sp>
    </p:spTree>
    <p:extLst>
      <p:ext uri="{BB962C8B-B14F-4D97-AF65-F5344CB8AC3E}">
        <p14:creationId xmlns:p14="http://schemas.microsoft.com/office/powerpoint/2010/main" val="95404050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E96D885-712D-404D-B3B4-B84060BFD5D2}"/>
                                            </p:graphicEl>
                                          </p:spTgt>
                                        </p:tgtEl>
                                        <p:attrNameLst>
                                          <p:attrName>style.visibility</p:attrName>
                                        </p:attrNameLst>
                                      </p:cBhvr>
                                      <p:to>
                                        <p:strVal val="visible"/>
                                      </p:to>
                                    </p:set>
                                    <p:animEffect transition="in" filter="fade">
                                      <p:cBhvr>
                                        <p:cTn id="7" dur="1000"/>
                                        <p:tgtEl>
                                          <p:spTgt spid="2">
                                            <p:graphicEl>
                                              <a:dgm id="{6E96D885-712D-404D-B3B4-B84060BFD5D2}"/>
                                            </p:graphicEl>
                                          </p:spTgt>
                                        </p:tgtEl>
                                      </p:cBhvr>
                                    </p:animEffect>
                                    <p:anim calcmode="lin" valueType="num">
                                      <p:cBhvr>
                                        <p:cTn id="8" dur="1000" fill="hold"/>
                                        <p:tgtEl>
                                          <p:spTgt spid="2">
                                            <p:graphicEl>
                                              <a:dgm id="{6E96D885-712D-404D-B3B4-B84060BFD5D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E96D885-712D-404D-B3B4-B84060BFD5D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3BFC67C-D202-4C25-8F38-2C6FBF047143}"/>
                                            </p:graphicEl>
                                          </p:spTgt>
                                        </p:tgtEl>
                                        <p:attrNameLst>
                                          <p:attrName>style.visibility</p:attrName>
                                        </p:attrNameLst>
                                      </p:cBhvr>
                                      <p:to>
                                        <p:strVal val="visible"/>
                                      </p:to>
                                    </p:set>
                                    <p:animEffect transition="in" filter="fade">
                                      <p:cBhvr>
                                        <p:cTn id="14" dur="1000"/>
                                        <p:tgtEl>
                                          <p:spTgt spid="2">
                                            <p:graphicEl>
                                              <a:dgm id="{13BFC67C-D202-4C25-8F38-2C6FBF047143}"/>
                                            </p:graphicEl>
                                          </p:spTgt>
                                        </p:tgtEl>
                                      </p:cBhvr>
                                    </p:animEffect>
                                    <p:anim calcmode="lin" valueType="num">
                                      <p:cBhvr>
                                        <p:cTn id="15" dur="1000" fill="hold"/>
                                        <p:tgtEl>
                                          <p:spTgt spid="2">
                                            <p:graphicEl>
                                              <a:dgm id="{13BFC67C-D202-4C25-8F38-2C6FBF04714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3BFC67C-D202-4C25-8F38-2C6FBF04714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6CA91E24-61A8-44F9-9FD5-40DACC12694B}"/>
                                            </p:graphicEl>
                                          </p:spTgt>
                                        </p:tgtEl>
                                        <p:attrNameLst>
                                          <p:attrName>style.visibility</p:attrName>
                                        </p:attrNameLst>
                                      </p:cBhvr>
                                      <p:to>
                                        <p:strVal val="visible"/>
                                      </p:to>
                                    </p:set>
                                    <p:animEffect transition="in" filter="fade">
                                      <p:cBhvr>
                                        <p:cTn id="21" dur="1000"/>
                                        <p:tgtEl>
                                          <p:spTgt spid="2">
                                            <p:graphicEl>
                                              <a:dgm id="{6CA91E24-61A8-44F9-9FD5-40DACC12694B}"/>
                                            </p:graphicEl>
                                          </p:spTgt>
                                        </p:tgtEl>
                                      </p:cBhvr>
                                    </p:animEffect>
                                    <p:anim calcmode="lin" valueType="num">
                                      <p:cBhvr>
                                        <p:cTn id="22" dur="1000" fill="hold"/>
                                        <p:tgtEl>
                                          <p:spTgt spid="2">
                                            <p:graphicEl>
                                              <a:dgm id="{6CA91E24-61A8-44F9-9FD5-40DACC12694B}"/>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6CA91E24-61A8-44F9-9FD5-40DACC12694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AEA58214-0F91-4CDE-92AF-9B259CE25A2D}"/>
                                            </p:graphicEl>
                                          </p:spTgt>
                                        </p:tgtEl>
                                        <p:attrNameLst>
                                          <p:attrName>style.visibility</p:attrName>
                                        </p:attrNameLst>
                                      </p:cBhvr>
                                      <p:to>
                                        <p:strVal val="visible"/>
                                      </p:to>
                                    </p:set>
                                    <p:animEffect transition="in" filter="fade">
                                      <p:cBhvr>
                                        <p:cTn id="28" dur="1000"/>
                                        <p:tgtEl>
                                          <p:spTgt spid="2">
                                            <p:graphicEl>
                                              <a:dgm id="{AEA58214-0F91-4CDE-92AF-9B259CE25A2D}"/>
                                            </p:graphicEl>
                                          </p:spTgt>
                                        </p:tgtEl>
                                      </p:cBhvr>
                                    </p:animEffect>
                                    <p:anim calcmode="lin" valueType="num">
                                      <p:cBhvr>
                                        <p:cTn id="29" dur="1000" fill="hold"/>
                                        <p:tgtEl>
                                          <p:spTgt spid="2">
                                            <p:graphicEl>
                                              <a:dgm id="{AEA58214-0F91-4CDE-92AF-9B259CE25A2D}"/>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AEA58214-0F91-4CDE-92AF-9B259CE25A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114300"/>
            <a:ext cx="8153400" cy="952500"/>
          </a:xfrm>
        </p:spPr>
        <p:txBody>
          <a:bodyPr rtlCol="0">
            <a:normAutofit/>
          </a:bodyPr>
          <a:lstStyle/>
          <a:p>
            <a:pPr>
              <a:defRPr/>
            </a:pPr>
            <a:r>
              <a:rPr lang="en-US" dirty="0">
                <a:solidFill>
                  <a:schemeClr val="bg1"/>
                </a:solidFill>
              </a:rPr>
              <a:t>Module Four: </a:t>
            </a:r>
            <a:br>
              <a:rPr lang="en-US" dirty="0">
                <a:solidFill>
                  <a:schemeClr val="bg1"/>
                </a:solidFill>
              </a:rPr>
            </a:br>
            <a:r>
              <a:rPr lang="en-US" dirty="0">
                <a:solidFill>
                  <a:schemeClr val="bg1"/>
                </a:solidFill>
              </a:rPr>
              <a:t>Planning Wisely</a:t>
            </a:r>
          </a:p>
        </p:txBody>
      </p:sp>
      <p:sp>
        <p:nvSpPr>
          <p:cNvPr id="3" name="Content Placeholder 2"/>
          <p:cNvSpPr>
            <a:spLocks noGrp="1"/>
          </p:cNvSpPr>
          <p:nvPr>
            <p:ph idx="1"/>
          </p:nvPr>
        </p:nvSpPr>
        <p:spPr/>
        <p:txBody>
          <a:bodyPr rtlCol="0">
            <a:normAutofit/>
          </a:bodyPr>
          <a:lstStyle/>
          <a:p>
            <a:pPr marL="0" indent="0">
              <a:buNone/>
              <a:defRPr/>
            </a:pPr>
            <a:r>
              <a:rPr lang="en-US" sz="3000" dirty="0"/>
              <a:t>The hallmark of successful time management is being consistently productive each day. </a:t>
            </a:r>
          </a:p>
          <a:p>
            <a:pPr marL="0" indent="0">
              <a:buNone/>
              <a:defRPr/>
            </a:pPr>
            <a:r>
              <a:rPr lang="en-US" sz="3000" dirty="0"/>
              <a:t>Having a daily plan and committing to it can help you stay focused on the priorities of that particular day.</a:t>
            </a:r>
          </a:p>
        </p:txBody>
      </p:sp>
      <p:sp>
        <p:nvSpPr>
          <p:cNvPr id="4" name="Text Placeholder 3"/>
          <p:cNvSpPr>
            <a:spLocks noGrp="1"/>
          </p:cNvSpPr>
          <p:nvPr>
            <p:ph type="body" sz="quarter" idx="10"/>
          </p:nvPr>
        </p:nvSpPr>
        <p:spPr/>
        <p:txBody>
          <a:bodyPr rtlCol="0">
            <a:normAutofit/>
          </a:bodyPr>
          <a:lstStyle/>
          <a:p>
            <a:pPr eaLnBrk="1" fontAlgn="auto" hangingPunct="1">
              <a:spcAft>
                <a:spcPts val="0"/>
              </a:spcAft>
              <a:defRPr/>
            </a:pPr>
            <a:r>
              <a:rPr lang="en-US" sz="2333" dirty="0"/>
              <a:t>A work well begun is half ended.</a:t>
            </a:r>
            <a:endParaRPr lang="en-CA" sz="2333" dirty="0"/>
          </a:p>
          <a:p>
            <a:pPr eaLnBrk="1" fontAlgn="auto" hangingPunct="1">
              <a:spcAft>
                <a:spcPts val="0"/>
              </a:spcAft>
              <a:defRPr/>
            </a:pPr>
            <a:endParaRPr lang="en-US" sz="2333" dirty="0"/>
          </a:p>
          <a:p>
            <a:pPr eaLnBrk="1" fontAlgn="auto" hangingPunct="1">
              <a:spcAft>
                <a:spcPts val="0"/>
              </a:spcAft>
              <a:defRPr/>
            </a:pPr>
            <a:r>
              <a:rPr lang="en-US" sz="2333" b="1" dirty="0"/>
              <a:t>Plato</a:t>
            </a:r>
            <a:endParaRPr lang="en-CA" sz="2333" b="1" dirty="0"/>
          </a:p>
          <a:p>
            <a:pPr eaLnBrk="1" fontAlgn="auto" hangingPunct="1">
              <a:spcAft>
                <a:spcPts val="0"/>
              </a:spcAft>
              <a:defRPr/>
            </a:pPr>
            <a:endParaRPr lang="en-US" dirty="0"/>
          </a:p>
        </p:txBody>
      </p:sp>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15</a:t>
            </a:fld>
            <a:endParaRPr lang="en-US" dirty="0"/>
          </a:p>
        </p:txBody>
      </p:sp>
    </p:spTree>
    <p:extLst>
      <p:ext uri="{BB962C8B-B14F-4D97-AF65-F5344CB8AC3E}">
        <p14:creationId xmlns:p14="http://schemas.microsoft.com/office/powerpoint/2010/main" val="168797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Creating Your Productivity Journal</a:t>
            </a:r>
          </a:p>
        </p:txBody>
      </p:sp>
      <p:grpSp>
        <p:nvGrpSpPr>
          <p:cNvPr id="12" name="Group 11"/>
          <p:cNvGrpSpPr/>
          <p:nvPr/>
        </p:nvGrpSpPr>
        <p:grpSpPr>
          <a:xfrm>
            <a:off x="0" y="1206500"/>
            <a:ext cx="9144000" cy="4090459"/>
            <a:chOff x="0" y="1206500"/>
            <a:chExt cx="9144000" cy="4090459"/>
          </a:xfrm>
        </p:grpSpPr>
        <p:graphicFrame>
          <p:nvGraphicFramePr>
            <p:cNvPr id="4" name="Diagram 3"/>
            <p:cNvGraphicFramePr/>
            <p:nvPr>
              <p:extLst>
                <p:ext uri="{D42A27DB-BD31-4B8C-83A1-F6EECF244321}">
                  <p14:modId xmlns:p14="http://schemas.microsoft.com/office/powerpoint/2010/main" val="1285075098"/>
                </p:ext>
              </p:extLst>
            </p:nvPr>
          </p:nvGraphicFramePr>
          <p:xfrm>
            <a:off x="0" y="1206500"/>
            <a:ext cx="9144000" cy="409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 y="2418079"/>
              <a:ext cx="914400" cy="9144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1800" y="2380201"/>
              <a:ext cx="914400" cy="9144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7800" y="2418079"/>
              <a:ext cx="914400" cy="9144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8100" y="2380201"/>
              <a:ext cx="914400" cy="914400"/>
            </a:xfrm>
            <a:prstGeom prst="rect">
              <a:avLst/>
            </a:prstGeom>
          </p:spPr>
        </p:pic>
      </p:grpSp>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3" name="Slide Number Placeholder 12"/>
          <p:cNvSpPr>
            <a:spLocks noGrp="1"/>
          </p:cNvSpPr>
          <p:nvPr>
            <p:ph type="sldNum" sz="quarter" idx="12"/>
          </p:nvPr>
        </p:nvSpPr>
        <p:spPr/>
        <p:txBody>
          <a:bodyPr/>
          <a:lstStyle/>
          <a:p>
            <a:fld id="{DB25BC4B-C34A-4C70-B6AA-478BCEEBEC9D}" type="slidenum">
              <a:rPr lang="en-US" smtClean="0"/>
              <a:pPr/>
              <a:t>16</a:t>
            </a:fld>
            <a:endParaRPr lang="en-US" dirty="0"/>
          </a:p>
        </p:txBody>
      </p:sp>
    </p:spTree>
    <p:extLst>
      <p:ext uri="{BB962C8B-B14F-4D97-AF65-F5344CB8AC3E}">
        <p14:creationId xmlns:p14="http://schemas.microsoft.com/office/powerpoint/2010/main" val="230019696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exagon 15"/>
          <p:cNvSpPr/>
          <p:nvPr/>
        </p:nvSpPr>
        <p:spPr>
          <a:xfrm>
            <a:off x="2286000" y="4337336"/>
            <a:ext cx="6504706" cy="1005840"/>
          </a:xfrm>
          <a:prstGeom prst="hexagon">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t>Remove tasks postponed three times</a:t>
            </a:r>
          </a:p>
        </p:txBody>
      </p:sp>
      <p:sp>
        <p:nvSpPr>
          <p:cNvPr id="15" name="Hexagon 14"/>
          <p:cNvSpPr/>
          <p:nvPr/>
        </p:nvSpPr>
        <p:spPr>
          <a:xfrm>
            <a:off x="228600" y="3238614"/>
            <a:ext cx="6248400" cy="1005840"/>
          </a:xfrm>
          <a:prstGeom prst="hexagon">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Sense of satisfaction</a:t>
            </a:r>
          </a:p>
        </p:txBody>
      </p:sp>
      <p:sp>
        <p:nvSpPr>
          <p:cNvPr id="14" name="Hexagon 13"/>
          <p:cNvSpPr/>
          <p:nvPr/>
        </p:nvSpPr>
        <p:spPr>
          <a:xfrm>
            <a:off x="2286000" y="2171700"/>
            <a:ext cx="6248400" cy="1005840"/>
          </a:xfrm>
          <a:prstGeom prst="hexagon">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Keep your journal with you</a:t>
            </a:r>
          </a:p>
        </p:txBody>
      </p:sp>
      <p:sp>
        <p:nvSpPr>
          <p:cNvPr id="13" name="Hexagon 12"/>
          <p:cNvSpPr/>
          <p:nvPr/>
        </p:nvSpPr>
        <p:spPr>
          <a:xfrm>
            <a:off x="304800" y="1089660"/>
            <a:ext cx="6248400" cy="1005840"/>
          </a:xfrm>
          <a:prstGeom prst="hexagon">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Plan the night before</a:t>
            </a:r>
          </a:p>
        </p:txBody>
      </p:sp>
      <p:sp>
        <p:nvSpPr>
          <p:cNvPr id="2" name="Title 1"/>
          <p:cNvSpPr>
            <a:spLocks noGrp="1"/>
          </p:cNvSpPr>
          <p:nvPr>
            <p:ph type="title"/>
          </p:nvPr>
        </p:nvSpPr>
        <p:spPr>
          <a:xfrm>
            <a:off x="457200" y="0"/>
            <a:ext cx="8229600" cy="952500"/>
          </a:xfrm>
        </p:spPr>
        <p:txBody>
          <a:bodyPr rtlCol="0">
            <a:normAutofit fontScale="90000"/>
          </a:bodyPr>
          <a:lstStyle/>
          <a:p>
            <a:pPr>
              <a:defRPr/>
            </a:pPr>
            <a:r>
              <a:rPr lang="en-US" dirty="0"/>
              <a:t>Maximizing the Power of Your Personal Productivity Journal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40" y="1138163"/>
            <a:ext cx="822960" cy="8229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132" y="2247900"/>
            <a:ext cx="822960" cy="8229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253740"/>
            <a:ext cx="822960" cy="822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4396740"/>
            <a:ext cx="822960" cy="822960"/>
          </a:xfrm>
          <a:prstGeom prst="rect">
            <a:avLst/>
          </a:prstGeom>
        </p:spPr>
      </p:pic>
      <p:sp>
        <p:nvSpPr>
          <p:cNvPr id="3" name="Footer Placeholder 2"/>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1" name="Slide Number Placeholder 10"/>
          <p:cNvSpPr>
            <a:spLocks noGrp="1"/>
          </p:cNvSpPr>
          <p:nvPr>
            <p:ph type="sldNum" sz="quarter" idx="12"/>
          </p:nvPr>
        </p:nvSpPr>
        <p:spPr/>
        <p:txBody>
          <a:bodyPr/>
          <a:lstStyle/>
          <a:p>
            <a:fld id="{DB25BC4B-C34A-4C70-B6AA-478BCEEBEC9D}" type="slidenum">
              <a:rPr lang="en-US" smtClean="0"/>
              <a:pPr/>
              <a:t>17</a:t>
            </a:fld>
            <a:endParaRPr lang="en-US" dirty="0"/>
          </a:p>
        </p:txBody>
      </p:sp>
    </p:spTree>
    <p:extLst>
      <p:ext uri="{BB962C8B-B14F-4D97-AF65-F5344CB8AC3E}">
        <p14:creationId xmlns:p14="http://schemas.microsoft.com/office/powerpoint/2010/main" val="236200975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demandware.edgesuite.net/aamm_prd/on/demandware.static/-/Sites-joann-product-catalog/default/dw0a6e23e9/images/hi-res/13/13922364.jpg"/>
          <p:cNvPicPr>
            <a:picLocks noChangeAspect="1" noChangeArrowheads="1"/>
          </p:cNvPicPr>
          <p:nvPr/>
        </p:nvPicPr>
        <p:blipFill rotWithShape="1">
          <a:blip r:embed="rId3">
            <a:extLst>
              <a:ext uri="{28A0092B-C50C-407E-A947-70E740481C1C}">
                <a14:useLocalDpi xmlns:a14="http://schemas.microsoft.com/office/drawing/2010/main" val="0"/>
              </a:ext>
            </a:extLst>
          </a:blip>
          <a:srcRect t="4952" b="5591"/>
          <a:stretch/>
        </p:blipFill>
        <p:spPr bwMode="auto">
          <a:xfrm>
            <a:off x="1828800" y="1096750"/>
            <a:ext cx="4952999" cy="4504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7620"/>
            <a:ext cx="8229600" cy="952500"/>
          </a:xfrm>
        </p:spPr>
        <p:txBody>
          <a:bodyPr rtlCol="0">
            <a:normAutofit fontScale="90000"/>
          </a:bodyPr>
          <a:lstStyle/>
          <a:p>
            <a:pPr>
              <a:defRPr/>
            </a:pPr>
            <a:r>
              <a:rPr lang="en-US" dirty="0"/>
              <a:t>The Glass Jar: </a:t>
            </a:r>
            <a:br>
              <a:rPr lang="en-US" dirty="0"/>
            </a:br>
            <a:r>
              <a:rPr lang="en-US" dirty="0"/>
              <a:t>Rocks, Pebbles, Sand, and Water</a:t>
            </a:r>
            <a:endParaRPr lang="en-CA" dirty="0"/>
          </a:p>
        </p:txBody>
      </p:sp>
      <p:pic>
        <p:nvPicPr>
          <p:cNvPr id="3074" name="Picture 2" descr="http://4.bp.blogspot.com/-FfHfh9d3kaU/VoTHGe_pGrI/AAAAAAAARQg/I0RYSTioDJ0/s1600/Rocks%2Band%2BS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809905"/>
            <a:ext cx="1923514" cy="1532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2" name="Group 11"/>
          <p:cNvGrpSpPr/>
          <p:nvPr/>
        </p:nvGrpSpPr>
        <p:grpSpPr>
          <a:xfrm>
            <a:off x="664210" y="1783387"/>
            <a:ext cx="7336790" cy="3588713"/>
            <a:chOff x="664210" y="1783387"/>
            <a:chExt cx="7336790" cy="3588713"/>
          </a:xfrm>
        </p:grpSpPr>
        <p:grpSp>
          <p:nvGrpSpPr>
            <p:cNvPr id="9" name="Group 8"/>
            <p:cNvGrpSpPr/>
            <p:nvPr/>
          </p:nvGrpSpPr>
          <p:grpSpPr>
            <a:xfrm>
              <a:off x="664210" y="1783387"/>
              <a:ext cx="7336790" cy="3588713"/>
              <a:chOff x="657654" y="1860147"/>
              <a:chExt cx="7967980" cy="3990393"/>
            </a:xfrm>
          </p:grpSpPr>
          <p:graphicFrame>
            <p:nvGraphicFramePr>
              <p:cNvPr id="5" name="Diagram 4"/>
              <p:cNvGraphicFramePr/>
              <p:nvPr>
                <p:extLst>
                  <p:ext uri="{D42A27DB-BD31-4B8C-83A1-F6EECF244321}">
                    <p14:modId xmlns:p14="http://schemas.microsoft.com/office/powerpoint/2010/main" val="163213747"/>
                  </p:ext>
                </p:extLst>
              </p:nvPr>
            </p:nvGraphicFramePr>
            <p:xfrm>
              <a:off x="657654" y="1860147"/>
              <a:ext cx="7967980" cy="3990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7682" y="3924602"/>
                <a:ext cx="777819" cy="777818"/>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75046" y="3030042"/>
                <a:ext cx="568959" cy="568958"/>
              </a:xfrm>
              <a:prstGeom prst="rect">
                <a:avLst/>
              </a:prstGeom>
            </p:spPr>
          </p:pic>
          <p:pic>
            <p:nvPicPr>
              <p:cNvPr id="3076" name="Picture 4" descr="http://www.drawingnow.com/file/videos/image/how-to-draw-rock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6444" y="4953840"/>
                <a:ext cx="943223" cy="6288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51639" y="2025974"/>
              <a:ext cx="558361" cy="558361"/>
            </a:xfrm>
            <a:prstGeom prst="rect">
              <a:avLst/>
            </a:prstGeom>
          </p:spPr>
        </p:pic>
      </p:grpSp>
      <p:sp>
        <p:nvSpPr>
          <p:cNvPr id="11" name="Rectangle 10"/>
          <p:cNvSpPr/>
          <p:nvPr/>
        </p:nvSpPr>
        <p:spPr>
          <a:xfrm>
            <a:off x="304800" y="1290034"/>
            <a:ext cx="1512681" cy="3416320"/>
          </a:xfrm>
          <a:prstGeom prst="rect">
            <a:avLst/>
          </a:prstGeom>
        </p:spPr>
        <p:txBody>
          <a:bodyPr wrap="square">
            <a:spAutoFit/>
          </a:bodyPr>
          <a:lstStyle/>
          <a:p>
            <a:pPr>
              <a:spcBef>
                <a:spcPct val="0"/>
              </a:spcBef>
            </a:pPr>
            <a:r>
              <a:rPr lang="en-US" dirty="0"/>
              <a:t>The glass jar represents the time you have each day, and each item that goes into it represents an activity with a priority relative to its size. </a:t>
            </a:r>
          </a:p>
        </p:txBody>
      </p:sp>
      <p:sp>
        <p:nvSpPr>
          <p:cNvPr id="13" name="Footer Placeholder 12"/>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4" name="Slide Number Placeholder 13"/>
          <p:cNvSpPr>
            <a:spLocks noGrp="1"/>
          </p:cNvSpPr>
          <p:nvPr>
            <p:ph type="sldNum" sz="quarter" idx="12"/>
          </p:nvPr>
        </p:nvSpPr>
        <p:spPr/>
        <p:txBody>
          <a:bodyPr/>
          <a:lstStyle/>
          <a:p>
            <a:fld id="{DB25BC4B-C34A-4C70-B6AA-478BCEEBEC9D}" type="slidenum">
              <a:rPr lang="en-US" smtClean="0"/>
              <a:pPr/>
              <a:t>18</a:t>
            </a:fld>
            <a:endParaRPr lang="en-US" dirty="0"/>
          </a:p>
        </p:txBody>
      </p:sp>
    </p:spTree>
    <p:extLst>
      <p:ext uri="{BB962C8B-B14F-4D97-AF65-F5344CB8AC3E}">
        <p14:creationId xmlns:p14="http://schemas.microsoft.com/office/powerpoint/2010/main" val="4027418206"/>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Chunk, Block, and Tackle</a:t>
            </a:r>
          </a:p>
        </p:txBody>
      </p:sp>
      <p:graphicFrame>
        <p:nvGraphicFramePr>
          <p:cNvPr id="4" name="Diagram 3"/>
          <p:cNvGraphicFramePr/>
          <p:nvPr>
            <p:extLst>
              <p:ext uri="{D42A27DB-BD31-4B8C-83A1-F6EECF244321}">
                <p14:modId xmlns:p14="http://schemas.microsoft.com/office/powerpoint/2010/main" val="3262827468"/>
              </p:ext>
            </p:extLst>
          </p:nvPr>
        </p:nvGraphicFramePr>
        <p:xfrm>
          <a:off x="-12700" y="1105959"/>
          <a:ext cx="6477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19</a:t>
            </a:fld>
            <a:endParaRPr lang="en-US" dirty="0"/>
          </a:p>
        </p:txBody>
      </p:sp>
    </p:spTree>
    <p:extLst>
      <p:ext uri="{BB962C8B-B14F-4D97-AF65-F5344CB8AC3E}">
        <p14:creationId xmlns:p14="http://schemas.microsoft.com/office/powerpoint/2010/main" val="5220141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511F996-C267-48FE-A4A2-ECD4986EA9A6}"/>
                                            </p:graphicEl>
                                          </p:spTgt>
                                        </p:tgtEl>
                                        <p:attrNameLst>
                                          <p:attrName>style.visibility</p:attrName>
                                        </p:attrNameLst>
                                      </p:cBhvr>
                                      <p:to>
                                        <p:strVal val="visible"/>
                                      </p:to>
                                    </p:set>
                                    <p:anim calcmode="lin" valueType="num">
                                      <p:cBhvr additive="base">
                                        <p:cTn id="7" dur="500" fill="hold"/>
                                        <p:tgtEl>
                                          <p:spTgt spid="4">
                                            <p:graphicEl>
                                              <a:dgm id="{F511F996-C267-48FE-A4A2-ECD4986EA9A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511F996-C267-48FE-A4A2-ECD4986EA9A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5BCA56AF-ACB2-4EB3-AC79-1E4172D25CE1}"/>
                                            </p:graphicEl>
                                          </p:spTgt>
                                        </p:tgtEl>
                                        <p:attrNameLst>
                                          <p:attrName>style.visibility</p:attrName>
                                        </p:attrNameLst>
                                      </p:cBhvr>
                                      <p:to>
                                        <p:strVal val="visible"/>
                                      </p:to>
                                    </p:set>
                                    <p:anim calcmode="lin" valueType="num">
                                      <p:cBhvr additive="base">
                                        <p:cTn id="11" dur="500" fill="hold"/>
                                        <p:tgtEl>
                                          <p:spTgt spid="4">
                                            <p:graphicEl>
                                              <a:dgm id="{5BCA56AF-ACB2-4EB3-AC79-1E4172D25CE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5BCA56AF-ACB2-4EB3-AC79-1E4172D25CE1}"/>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7FDDCCF2-0FAB-4F49-94A2-8D182390ADE6}"/>
                                            </p:graphicEl>
                                          </p:spTgt>
                                        </p:tgtEl>
                                        <p:attrNameLst>
                                          <p:attrName>style.visibility</p:attrName>
                                        </p:attrNameLst>
                                      </p:cBhvr>
                                      <p:to>
                                        <p:strVal val="visible"/>
                                      </p:to>
                                    </p:set>
                                    <p:anim calcmode="lin" valueType="num">
                                      <p:cBhvr additive="base">
                                        <p:cTn id="17" dur="500" fill="hold"/>
                                        <p:tgtEl>
                                          <p:spTgt spid="4">
                                            <p:graphicEl>
                                              <a:dgm id="{7FDDCCF2-0FAB-4F49-94A2-8D182390ADE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FDDCCF2-0FAB-4F49-94A2-8D182390ADE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96A3FDD-9426-4018-9939-6FBE859535A7}"/>
                                            </p:graphicEl>
                                          </p:spTgt>
                                        </p:tgtEl>
                                        <p:attrNameLst>
                                          <p:attrName>style.visibility</p:attrName>
                                        </p:attrNameLst>
                                      </p:cBhvr>
                                      <p:to>
                                        <p:strVal val="visible"/>
                                      </p:to>
                                    </p:set>
                                    <p:anim calcmode="lin" valueType="num">
                                      <p:cBhvr additive="base">
                                        <p:cTn id="23" dur="500" fill="hold"/>
                                        <p:tgtEl>
                                          <p:spTgt spid="4">
                                            <p:graphicEl>
                                              <a:dgm id="{596A3FDD-9426-4018-9939-6FBE859535A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596A3FDD-9426-4018-9939-6FBE859535A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E7B14934-9754-46C4-96E2-C1840CAE4174}"/>
                                            </p:graphicEl>
                                          </p:spTgt>
                                        </p:tgtEl>
                                        <p:attrNameLst>
                                          <p:attrName>style.visibility</p:attrName>
                                        </p:attrNameLst>
                                      </p:cBhvr>
                                      <p:to>
                                        <p:strVal val="visible"/>
                                      </p:to>
                                    </p:set>
                                    <p:anim calcmode="lin" valueType="num">
                                      <p:cBhvr additive="base">
                                        <p:cTn id="27" dur="500" fill="hold"/>
                                        <p:tgtEl>
                                          <p:spTgt spid="4">
                                            <p:graphicEl>
                                              <a:dgm id="{E7B14934-9754-46C4-96E2-C1840CAE417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E7B14934-9754-46C4-96E2-C1840CAE417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797C526E-A22A-46E8-BAE7-1F39E21B100E}"/>
                                            </p:graphicEl>
                                          </p:spTgt>
                                        </p:tgtEl>
                                        <p:attrNameLst>
                                          <p:attrName>style.visibility</p:attrName>
                                        </p:attrNameLst>
                                      </p:cBhvr>
                                      <p:to>
                                        <p:strVal val="visible"/>
                                      </p:to>
                                    </p:set>
                                    <p:anim calcmode="lin" valueType="num">
                                      <p:cBhvr additive="base">
                                        <p:cTn id="33" dur="500" fill="hold"/>
                                        <p:tgtEl>
                                          <p:spTgt spid="4">
                                            <p:graphicEl>
                                              <a:dgm id="{797C526E-A22A-46E8-BAE7-1F39E21B100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797C526E-A22A-46E8-BAE7-1F39E21B100E}"/>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AFC8E45E-BB10-4E5E-943A-29DF90879731}"/>
                                            </p:graphicEl>
                                          </p:spTgt>
                                        </p:tgtEl>
                                        <p:attrNameLst>
                                          <p:attrName>style.visibility</p:attrName>
                                        </p:attrNameLst>
                                      </p:cBhvr>
                                      <p:to>
                                        <p:strVal val="visible"/>
                                      </p:to>
                                    </p:set>
                                    <p:anim calcmode="lin" valueType="num">
                                      <p:cBhvr additive="base">
                                        <p:cTn id="39" dur="500" fill="hold"/>
                                        <p:tgtEl>
                                          <p:spTgt spid="4">
                                            <p:graphicEl>
                                              <a:dgm id="{AFC8E45E-BB10-4E5E-943A-29DF90879731}"/>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AFC8E45E-BB10-4E5E-943A-29DF9087973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5" name="Slide Number Placeholder 4"/>
          <p:cNvSpPr>
            <a:spLocks noGrp="1"/>
          </p:cNvSpPr>
          <p:nvPr>
            <p:ph type="sldNum" sz="quarter" idx="12"/>
          </p:nvPr>
        </p:nvSpPr>
        <p:spPr/>
        <p:txBody>
          <a:bodyPr/>
          <a:lstStyle/>
          <a:p>
            <a:fld id="{DB25BC4B-C34A-4C70-B6AA-478BCEEBEC9D}" type="slidenum">
              <a:rPr lang="en-US" smtClean="0"/>
              <a:pPr/>
              <a:t>2</a:t>
            </a:fld>
            <a:endParaRPr lang="en-US" dirty="0"/>
          </a:p>
        </p:txBody>
      </p:sp>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01869945"/>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120607"/>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Ready, Fire, Aim!</a:t>
            </a:r>
          </a:p>
        </p:txBody>
      </p:sp>
      <p:graphicFrame>
        <p:nvGraphicFramePr>
          <p:cNvPr id="4" name="Diagram 3"/>
          <p:cNvGraphicFramePr/>
          <p:nvPr>
            <p:extLst>
              <p:ext uri="{D42A27DB-BD31-4B8C-83A1-F6EECF244321}">
                <p14:modId xmlns:p14="http://schemas.microsoft.com/office/powerpoint/2010/main" val="737354756"/>
              </p:ext>
            </p:extLst>
          </p:nvPr>
        </p:nvGraphicFramePr>
        <p:xfrm>
          <a:off x="1270000" y="1079500"/>
          <a:ext cx="6477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1104900"/>
            <a:ext cx="1152652" cy="115265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3652" y="2638552"/>
            <a:ext cx="1209548" cy="120954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05742" y="4220242"/>
            <a:ext cx="999458" cy="999458"/>
          </a:xfrm>
          <a:prstGeom prst="rect">
            <a:avLst/>
          </a:prstGeom>
        </p:spPr>
      </p:pic>
      <p:sp>
        <p:nvSpPr>
          <p:cNvPr id="9" name="Footer Placeholder 8"/>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0" name="Slide Number Placeholder 9"/>
          <p:cNvSpPr>
            <a:spLocks noGrp="1"/>
          </p:cNvSpPr>
          <p:nvPr>
            <p:ph type="sldNum" sz="quarter" idx="12"/>
          </p:nvPr>
        </p:nvSpPr>
        <p:spPr/>
        <p:txBody>
          <a:bodyPr/>
          <a:lstStyle/>
          <a:p>
            <a:fld id="{DB25BC4B-C34A-4C70-B6AA-478BCEEBEC9D}" type="slidenum">
              <a:rPr lang="en-US" smtClean="0"/>
              <a:pPr/>
              <a:t>20</a:t>
            </a:fld>
            <a:endParaRPr lang="en-US" dirty="0"/>
          </a:p>
        </p:txBody>
      </p:sp>
    </p:spTree>
    <p:extLst>
      <p:ext uri="{BB962C8B-B14F-4D97-AF65-F5344CB8AC3E}">
        <p14:creationId xmlns:p14="http://schemas.microsoft.com/office/powerpoint/2010/main" val="49900464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2E29539-BF65-48B2-8C35-E5687FA44936}"/>
                                            </p:graphicEl>
                                          </p:spTgt>
                                        </p:tgtEl>
                                        <p:attrNameLst>
                                          <p:attrName>style.visibility</p:attrName>
                                        </p:attrNameLst>
                                      </p:cBhvr>
                                      <p:to>
                                        <p:strVal val="visible"/>
                                      </p:to>
                                    </p:set>
                                    <p:anim calcmode="lin" valueType="num">
                                      <p:cBhvr additive="base">
                                        <p:cTn id="7" dur="500" fill="hold"/>
                                        <p:tgtEl>
                                          <p:spTgt spid="4">
                                            <p:graphicEl>
                                              <a:dgm id="{E2E29539-BF65-48B2-8C35-E5687FA4493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2E29539-BF65-48B2-8C35-E5687FA4493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graphicEl>
                                              <a:dgm id="{8AF686A1-0EEF-47D1-B435-9A35FB451762}"/>
                                            </p:graphicEl>
                                          </p:spTgt>
                                        </p:tgtEl>
                                        <p:attrNameLst>
                                          <p:attrName>style.visibility</p:attrName>
                                        </p:attrNameLst>
                                      </p:cBhvr>
                                      <p:to>
                                        <p:strVal val="visible"/>
                                      </p:to>
                                    </p:set>
                                    <p:anim calcmode="lin" valueType="num">
                                      <p:cBhvr additive="base">
                                        <p:cTn id="18" dur="500" fill="hold"/>
                                        <p:tgtEl>
                                          <p:spTgt spid="4">
                                            <p:graphicEl>
                                              <a:dgm id="{8AF686A1-0EEF-47D1-B435-9A35FB451762}"/>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8AF686A1-0EEF-47D1-B435-9A35FB451762}"/>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35B99D53-B6A1-4D37-8DFA-44DA55838788}"/>
                                            </p:graphicEl>
                                          </p:spTgt>
                                        </p:tgtEl>
                                        <p:attrNameLst>
                                          <p:attrName>style.visibility</p:attrName>
                                        </p:attrNameLst>
                                      </p:cBhvr>
                                      <p:to>
                                        <p:strVal val="visible"/>
                                      </p:to>
                                    </p:set>
                                    <p:anim calcmode="lin" valueType="num">
                                      <p:cBhvr additive="base">
                                        <p:cTn id="24" dur="500" fill="hold"/>
                                        <p:tgtEl>
                                          <p:spTgt spid="4">
                                            <p:graphicEl>
                                              <a:dgm id="{35B99D53-B6A1-4D37-8DFA-44DA55838788}"/>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35B99D53-B6A1-4D37-8DFA-44DA55838788}"/>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98902042-F35E-422E-B81B-6C72B21DA12A}"/>
                                            </p:graphicEl>
                                          </p:spTgt>
                                        </p:tgtEl>
                                        <p:attrNameLst>
                                          <p:attrName>style.visibility</p:attrName>
                                        </p:attrNameLst>
                                      </p:cBhvr>
                                      <p:to>
                                        <p:strVal val="visible"/>
                                      </p:to>
                                    </p:set>
                                    <p:anim calcmode="lin" valueType="num">
                                      <p:cBhvr additive="base">
                                        <p:cTn id="35" dur="500" fill="hold"/>
                                        <p:tgtEl>
                                          <p:spTgt spid="4">
                                            <p:graphicEl>
                                              <a:dgm id="{98902042-F35E-422E-B81B-6C72B21DA12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98902042-F35E-422E-B81B-6C72B21DA12A}"/>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B7AC8099-D223-40A4-A224-FCEB0C7C1A45}"/>
                                            </p:graphicEl>
                                          </p:spTgt>
                                        </p:tgtEl>
                                        <p:attrNameLst>
                                          <p:attrName>style.visibility</p:attrName>
                                        </p:attrNameLst>
                                      </p:cBhvr>
                                      <p:to>
                                        <p:strVal val="visible"/>
                                      </p:to>
                                    </p:set>
                                    <p:anim calcmode="lin" valueType="num">
                                      <p:cBhvr additive="base">
                                        <p:cTn id="41" dur="500" fill="hold"/>
                                        <p:tgtEl>
                                          <p:spTgt spid="4">
                                            <p:graphicEl>
                                              <a:dgm id="{B7AC8099-D223-40A4-A224-FCEB0C7C1A4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B7AC8099-D223-40A4-A224-FCEB0C7C1A45}"/>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graphicEl>
                                              <a:dgm id="{F15627BD-F1FC-4304-AB6C-128800A4611B}"/>
                                            </p:graphicEl>
                                          </p:spTgt>
                                        </p:tgtEl>
                                        <p:attrNameLst>
                                          <p:attrName>style.visibility</p:attrName>
                                        </p:attrNameLst>
                                      </p:cBhvr>
                                      <p:to>
                                        <p:strVal val="visible"/>
                                      </p:to>
                                    </p:set>
                                    <p:anim calcmode="lin" valueType="num">
                                      <p:cBhvr additive="base">
                                        <p:cTn id="52" dur="500" fill="hold"/>
                                        <p:tgtEl>
                                          <p:spTgt spid="4">
                                            <p:graphicEl>
                                              <a:dgm id="{F15627BD-F1FC-4304-AB6C-128800A4611B}"/>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F15627BD-F1FC-4304-AB6C-128800A4611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33" y="0"/>
            <a:ext cx="6400800" cy="952500"/>
          </a:xfrm>
        </p:spPr>
        <p:txBody>
          <a:bodyPr rtlCol="0">
            <a:normAutofit fontScale="90000"/>
          </a:bodyPr>
          <a:lstStyle/>
          <a:p>
            <a:pPr>
              <a:defRPr/>
            </a:pPr>
            <a:br>
              <a:rPr lang="en-CA" dirty="0">
                <a:solidFill>
                  <a:schemeClr val="bg1"/>
                </a:solidFill>
              </a:rPr>
            </a:br>
            <a:r>
              <a:rPr lang="en-US" dirty="0">
                <a:solidFill>
                  <a:schemeClr val="bg1"/>
                </a:solidFill>
              </a:rPr>
              <a:t>Module Five: Tackling Procrastination</a:t>
            </a:r>
            <a:br>
              <a:rPr lang="en-CA"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rtlCol="0">
            <a:normAutofit/>
          </a:bodyPr>
          <a:lstStyle/>
          <a:p>
            <a:pPr marL="0" indent="0">
              <a:buNone/>
              <a:defRPr/>
            </a:pPr>
            <a:r>
              <a:rPr lang="en-US" dirty="0"/>
              <a:t>Procrastination means delaying a task (or even several tasks) that should be a priority. </a:t>
            </a:r>
          </a:p>
          <a:p>
            <a:pPr marL="0" indent="0">
              <a:buNone/>
              <a:defRPr/>
            </a:pPr>
            <a:r>
              <a:rPr lang="en-US" dirty="0"/>
              <a:t>The ability to overcome procrastination and tackle the important tasks is a hallmark of the most successful people out there.</a:t>
            </a:r>
            <a:endParaRPr lang="en-CA" dirty="0"/>
          </a:p>
        </p:txBody>
      </p:sp>
      <p:sp>
        <p:nvSpPr>
          <p:cNvPr id="4" name="Text Placeholder 3"/>
          <p:cNvSpPr>
            <a:spLocks noGrp="1"/>
          </p:cNvSpPr>
          <p:nvPr>
            <p:ph type="body" sz="quarter" idx="10"/>
          </p:nvPr>
        </p:nvSpPr>
        <p:spPr>
          <a:xfrm>
            <a:off x="7391400" y="1028700"/>
            <a:ext cx="1460500" cy="2921000"/>
          </a:xfrm>
        </p:spPr>
        <p:txBody>
          <a:bodyPr rtlCol="0">
            <a:noAutofit/>
          </a:bodyPr>
          <a:lstStyle/>
          <a:p>
            <a:pPr eaLnBrk="1" fontAlgn="auto" hangingPunct="1">
              <a:spcAft>
                <a:spcPts val="0"/>
              </a:spcAft>
              <a:defRPr/>
            </a:pPr>
            <a:r>
              <a:rPr lang="en-US" sz="1500" dirty="0"/>
              <a:t> </a:t>
            </a:r>
            <a:r>
              <a:rPr lang="en-US" sz="1667" dirty="0"/>
              <a:t>I am a great believer in luck, and I find the harder I work, the more I have of it.</a:t>
            </a:r>
            <a:br>
              <a:rPr lang="en-CA" sz="1667" dirty="0"/>
            </a:br>
            <a:endParaRPr lang="en-CA" sz="1667" dirty="0"/>
          </a:p>
          <a:p>
            <a:pPr eaLnBrk="1" fontAlgn="auto" hangingPunct="1">
              <a:spcAft>
                <a:spcPts val="0"/>
              </a:spcAft>
              <a:defRPr/>
            </a:pPr>
            <a:r>
              <a:rPr lang="en-US" sz="1667" b="1" dirty="0"/>
              <a:t>Thomas Jefferson</a:t>
            </a:r>
          </a:p>
        </p:txBody>
      </p:sp>
      <p:pic>
        <p:nvPicPr>
          <p:cNvPr id="1026" name="Picture 2" descr="http://chadscottmusic.com/wp-content/uploads/2015/09/thief-of-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076700"/>
            <a:ext cx="1819879" cy="114197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21</a:t>
            </a:fld>
            <a:endParaRPr lang="en-US" dirty="0"/>
          </a:p>
        </p:txBody>
      </p:sp>
    </p:spTree>
    <p:extLst>
      <p:ext uri="{BB962C8B-B14F-4D97-AF65-F5344CB8AC3E}">
        <p14:creationId xmlns:p14="http://schemas.microsoft.com/office/powerpoint/2010/main" val="408157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71814" y="-15136"/>
            <a:ext cx="8229600" cy="952500"/>
          </a:xfrm>
        </p:spPr>
        <p:txBody>
          <a:bodyPr/>
          <a:lstStyle/>
          <a:p>
            <a:pPr eaLnBrk="1" hangingPunct="1"/>
            <a:r>
              <a:rPr lang="en-US" dirty="0"/>
              <a:t>Why We Procrastinate</a:t>
            </a:r>
          </a:p>
        </p:txBody>
      </p:sp>
      <p:graphicFrame>
        <p:nvGraphicFramePr>
          <p:cNvPr id="3" name="Diagram 2"/>
          <p:cNvGraphicFramePr/>
          <p:nvPr>
            <p:extLst>
              <p:ext uri="{D42A27DB-BD31-4B8C-83A1-F6EECF244321}">
                <p14:modId xmlns:p14="http://schemas.microsoft.com/office/powerpoint/2010/main" val="1313116440"/>
              </p:ext>
            </p:extLst>
          </p:nvPr>
        </p:nvGraphicFramePr>
        <p:xfrm>
          <a:off x="1206500" y="1143000"/>
          <a:ext cx="6667500"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22</a:t>
            </a:fld>
            <a:endParaRPr lang="en-US" dirty="0"/>
          </a:p>
        </p:txBody>
      </p:sp>
    </p:spTree>
    <p:extLst>
      <p:ext uri="{BB962C8B-B14F-4D97-AF65-F5344CB8AC3E}">
        <p14:creationId xmlns:p14="http://schemas.microsoft.com/office/powerpoint/2010/main" val="353647411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D2475F2A-9E6B-471D-A61D-FB597498B0CE}"/>
                                            </p:graphicEl>
                                          </p:spTgt>
                                        </p:tgtEl>
                                        <p:attrNameLst>
                                          <p:attrName>style.visibility</p:attrName>
                                        </p:attrNameLst>
                                      </p:cBhvr>
                                      <p:to>
                                        <p:strVal val="visible"/>
                                      </p:to>
                                    </p:set>
                                    <p:anim calcmode="lin" valueType="num">
                                      <p:cBhvr additive="base">
                                        <p:cTn id="7" dur="500" fill="hold"/>
                                        <p:tgtEl>
                                          <p:spTgt spid="3">
                                            <p:graphicEl>
                                              <a:dgm id="{D2475F2A-9E6B-471D-A61D-FB597498B0C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D2475F2A-9E6B-471D-A61D-FB597498B0C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BF45EF5C-773B-439C-8035-02D5980266F3}"/>
                                            </p:graphicEl>
                                          </p:spTgt>
                                        </p:tgtEl>
                                        <p:attrNameLst>
                                          <p:attrName>style.visibility</p:attrName>
                                        </p:attrNameLst>
                                      </p:cBhvr>
                                      <p:to>
                                        <p:strVal val="visible"/>
                                      </p:to>
                                    </p:set>
                                    <p:anim calcmode="lin" valueType="num">
                                      <p:cBhvr additive="base">
                                        <p:cTn id="13" dur="500" fill="hold"/>
                                        <p:tgtEl>
                                          <p:spTgt spid="3">
                                            <p:graphicEl>
                                              <a:dgm id="{BF45EF5C-773B-439C-8035-02D5980266F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BF45EF5C-773B-439C-8035-02D5980266F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CEC1D98A-EB8B-4AFC-BA79-C64D4E236B30}"/>
                                            </p:graphicEl>
                                          </p:spTgt>
                                        </p:tgtEl>
                                        <p:attrNameLst>
                                          <p:attrName>style.visibility</p:attrName>
                                        </p:attrNameLst>
                                      </p:cBhvr>
                                      <p:to>
                                        <p:strVal val="visible"/>
                                      </p:to>
                                    </p:set>
                                    <p:anim calcmode="lin" valueType="num">
                                      <p:cBhvr additive="base">
                                        <p:cTn id="19" dur="500" fill="hold"/>
                                        <p:tgtEl>
                                          <p:spTgt spid="3">
                                            <p:graphicEl>
                                              <a:dgm id="{CEC1D98A-EB8B-4AFC-BA79-C64D4E236B3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CEC1D98A-EB8B-4AFC-BA79-C64D4E236B3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F33672E3-09AC-4F36-AA97-EC5920E3ED22}"/>
                                            </p:graphicEl>
                                          </p:spTgt>
                                        </p:tgtEl>
                                        <p:attrNameLst>
                                          <p:attrName>style.visibility</p:attrName>
                                        </p:attrNameLst>
                                      </p:cBhvr>
                                      <p:to>
                                        <p:strVal val="visible"/>
                                      </p:to>
                                    </p:set>
                                    <p:anim calcmode="lin" valueType="num">
                                      <p:cBhvr additive="base">
                                        <p:cTn id="25" dur="500" fill="hold"/>
                                        <p:tgtEl>
                                          <p:spTgt spid="3">
                                            <p:graphicEl>
                                              <a:dgm id="{F33672E3-09AC-4F36-AA97-EC5920E3ED2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F33672E3-09AC-4F36-AA97-EC5920E3ED2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EC954886-5BB8-478C-9815-11EF4B86C4DC}"/>
                                            </p:graphicEl>
                                          </p:spTgt>
                                        </p:tgtEl>
                                        <p:attrNameLst>
                                          <p:attrName>style.visibility</p:attrName>
                                        </p:attrNameLst>
                                      </p:cBhvr>
                                      <p:to>
                                        <p:strVal val="visible"/>
                                      </p:to>
                                    </p:set>
                                    <p:anim calcmode="lin" valueType="num">
                                      <p:cBhvr additive="base">
                                        <p:cTn id="31" dur="500" fill="hold"/>
                                        <p:tgtEl>
                                          <p:spTgt spid="3">
                                            <p:graphicEl>
                                              <a:dgm id="{EC954886-5BB8-478C-9815-11EF4B86C4D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EC954886-5BB8-478C-9815-11EF4B86C4D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FEF05CE5-2FAB-4413-9FAA-9C961EBF7120}"/>
                                            </p:graphicEl>
                                          </p:spTgt>
                                        </p:tgtEl>
                                        <p:attrNameLst>
                                          <p:attrName>style.visibility</p:attrName>
                                        </p:attrNameLst>
                                      </p:cBhvr>
                                      <p:to>
                                        <p:strVal val="visible"/>
                                      </p:to>
                                    </p:set>
                                    <p:anim calcmode="lin" valueType="num">
                                      <p:cBhvr additive="base">
                                        <p:cTn id="37" dur="500" fill="hold"/>
                                        <p:tgtEl>
                                          <p:spTgt spid="3">
                                            <p:graphicEl>
                                              <a:dgm id="{FEF05CE5-2FAB-4413-9FAA-9C961EBF71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EF05CE5-2FAB-4413-9FAA-9C961EBF712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7543800" cy="952500"/>
          </a:xfrm>
        </p:spPr>
        <p:txBody>
          <a:bodyPr rtlCol="0">
            <a:normAutofit fontScale="90000"/>
          </a:bodyPr>
          <a:lstStyle/>
          <a:p>
            <a:pPr>
              <a:defRPr/>
            </a:pPr>
            <a:r>
              <a:rPr lang="en-US" dirty="0"/>
              <a:t>Nine Ways to Overcome Procrastination</a:t>
            </a:r>
          </a:p>
        </p:txBody>
      </p:sp>
      <p:graphicFrame>
        <p:nvGraphicFramePr>
          <p:cNvPr id="4" name="Diagram 3"/>
          <p:cNvGraphicFramePr/>
          <p:nvPr>
            <p:extLst>
              <p:ext uri="{D42A27DB-BD31-4B8C-83A1-F6EECF244321}">
                <p14:modId xmlns:p14="http://schemas.microsoft.com/office/powerpoint/2010/main" val="283317406"/>
              </p:ext>
            </p:extLst>
          </p:nvPr>
        </p:nvGraphicFramePr>
        <p:xfrm>
          <a:off x="0" y="1462618"/>
          <a:ext cx="9144000" cy="383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1219200" y="26289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1</a:t>
            </a:r>
          </a:p>
        </p:txBody>
      </p:sp>
      <p:sp>
        <p:nvSpPr>
          <p:cNvPr id="10" name="Oval 9"/>
          <p:cNvSpPr/>
          <p:nvPr/>
        </p:nvSpPr>
        <p:spPr>
          <a:xfrm>
            <a:off x="3048000" y="26289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2</a:t>
            </a:r>
          </a:p>
        </p:txBody>
      </p:sp>
      <p:sp>
        <p:nvSpPr>
          <p:cNvPr id="11" name="Oval 10"/>
          <p:cNvSpPr/>
          <p:nvPr/>
        </p:nvSpPr>
        <p:spPr>
          <a:xfrm>
            <a:off x="4800600" y="26289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3</a:t>
            </a:r>
          </a:p>
        </p:txBody>
      </p:sp>
      <p:sp>
        <p:nvSpPr>
          <p:cNvPr id="12" name="Oval 11"/>
          <p:cNvSpPr/>
          <p:nvPr/>
        </p:nvSpPr>
        <p:spPr>
          <a:xfrm>
            <a:off x="6629400" y="26289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4</a:t>
            </a:r>
          </a:p>
        </p:txBody>
      </p:sp>
      <p:sp>
        <p:nvSpPr>
          <p:cNvPr id="13" name="Oval 12"/>
          <p:cNvSpPr/>
          <p:nvPr/>
        </p:nvSpPr>
        <p:spPr>
          <a:xfrm>
            <a:off x="8458200" y="26289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5</a:t>
            </a:r>
          </a:p>
        </p:txBody>
      </p:sp>
      <p:sp>
        <p:nvSpPr>
          <p:cNvPr id="14" name="Oval 13"/>
          <p:cNvSpPr/>
          <p:nvPr/>
        </p:nvSpPr>
        <p:spPr>
          <a:xfrm>
            <a:off x="2133600" y="4687359"/>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6</a:t>
            </a:r>
          </a:p>
        </p:txBody>
      </p:sp>
      <p:sp>
        <p:nvSpPr>
          <p:cNvPr id="15" name="Oval 14"/>
          <p:cNvSpPr/>
          <p:nvPr/>
        </p:nvSpPr>
        <p:spPr>
          <a:xfrm>
            <a:off x="3886200" y="4686300"/>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7</a:t>
            </a:r>
          </a:p>
        </p:txBody>
      </p:sp>
      <p:sp>
        <p:nvSpPr>
          <p:cNvPr id="16" name="Oval 15"/>
          <p:cNvSpPr/>
          <p:nvPr/>
        </p:nvSpPr>
        <p:spPr>
          <a:xfrm>
            <a:off x="5715000" y="4687359"/>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8</a:t>
            </a:r>
          </a:p>
        </p:txBody>
      </p:sp>
      <p:sp>
        <p:nvSpPr>
          <p:cNvPr id="17" name="Oval 16"/>
          <p:cNvSpPr/>
          <p:nvPr/>
        </p:nvSpPr>
        <p:spPr>
          <a:xfrm>
            <a:off x="7543800" y="4687359"/>
            <a:ext cx="609600" cy="609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9</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152" y="1527810"/>
            <a:ext cx="822960" cy="82296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3600" y="1613663"/>
            <a:ext cx="995425" cy="99542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5513" y="1527937"/>
            <a:ext cx="1081151" cy="1081151"/>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9499" y="1527810"/>
            <a:ext cx="1030201" cy="1030201"/>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6509" y="1491488"/>
            <a:ext cx="966491" cy="966491"/>
          </a:xfrm>
          <a:prstGeom prst="rect">
            <a:avLst/>
          </a:prstGeom>
        </p:spPr>
      </p:pic>
      <p:pic>
        <p:nvPicPr>
          <p:cNvPr id="23" name="Picture 22"/>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428308" y="3614493"/>
            <a:ext cx="800983" cy="800983"/>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1096" y="3614493"/>
            <a:ext cx="932811" cy="932811"/>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87622" y="3676107"/>
            <a:ext cx="845155" cy="845155"/>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76492" y="3676107"/>
            <a:ext cx="868565" cy="868565"/>
          </a:xfrm>
          <a:prstGeom prst="rect">
            <a:avLst/>
          </a:prstGeom>
        </p:spPr>
      </p:pic>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23</a:t>
            </a:fld>
            <a:endParaRPr lang="en-US" dirty="0"/>
          </a:p>
        </p:txBody>
      </p:sp>
    </p:spTree>
    <p:extLst>
      <p:ext uri="{BB962C8B-B14F-4D97-AF65-F5344CB8AC3E}">
        <p14:creationId xmlns:p14="http://schemas.microsoft.com/office/powerpoint/2010/main" val="2630692796"/>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2700"/>
            <a:ext cx="8229600" cy="952500"/>
          </a:xfrm>
        </p:spPr>
        <p:txBody>
          <a:bodyPr>
            <a:normAutofit fontScale="90000"/>
          </a:bodyPr>
          <a:lstStyle/>
          <a:p>
            <a:pPr eaLnBrk="1" hangingPunct="1"/>
            <a:r>
              <a:rPr lang="en-US" dirty="0"/>
              <a:t>Do the Task that have </a:t>
            </a:r>
            <a:br>
              <a:rPr lang="en-US" dirty="0"/>
            </a:br>
            <a:r>
              <a:rPr lang="en-US" dirty="0"/>
              <a:t>the greatest impact First</a:t>
            </a:r>
          </a:p>
        </p:txBody>
      </p:sp>
      <p:graphicFrame>
        <p:nvGraphicFramePr>
          <p:cNvPr id="2" name="Diagram 1"/>
          <p:cNvGraphicFramePr/>
          <p:nvPr>
            <p:extLst>
              <p:ext uri="{D42A27DB-BD31-4B8C-83A1-F6EECF244321}">
                <p14:modId xmlns:p14="http://schemas.microsoft.com/office/powerpoint/2010/main" val="2162177339"/>
              </p:ext>
            </p:extLst>
          </p:nvPr>
        </p:nvGraphicFramePr>
        <p:xfrm>
          <a:off x="1143000" y="1079500"/>
          <a:ext cx="6731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9" name="Slide Number Placeholder 8"/>
          <p:cNvSpPr>
            <a:spLocks noGrp="1"/>
          </p:cNvSpPr>
          <p:nvPr>
            <p:ph type="sldNum" sz="quarter" idx="12"/>
          </p:nvPr>
        </p:nvSpPr>
        <p:spPr/>
        <p:txBody>
          <a:bodyPr/>
          <a:lstStyle/>
          <a:p>
            <a:fld id="{DB25BC4B-C34A-4C70-B6AA-478BCEEBEC9D}" type="slidenum">
              <a:rPr lang="en-US" smtClean="0"/>
              <a:pPr/>
              <a:t>24</a:t>
            </a:fld>
            <a:endParaRPr lang="en-US" dirty="0"/>
          </a:p>
        </p:txBody>
      </p:sp>
      <p:pic>
        <p:nvPicPr>
          <p:cNvPr id="1028" name="Picture 4" descr="http://images.cisco-eagle.com/blog/wp-content/uploads/2010/12/lifting-box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857500"/>
            <a:ext cx="2743200" cy="2057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90748"/>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0"/>
            <a:ext cx="7391400" cy="952500"/>
          </a:xfrm>
        </p:spPr>
        <p:txBody>
          <a:bodyPr rtlCol="0">
            <a:normAutofit/>
          </a:bodyPr>
          <a:lstStyle/>
          <a:p>
            <a:pPr>
              <a:defRPr/>
            </a:pPr>
            <a:r>
              <a:rPr lang="en-US" dirty="0">
                <a:solidFill>
                  <a:schemeClr val="bg1"/>
                </a:solidFill>
              </a:rPr>
              <a:t>Module Six: </a:t>
            </a:r>
            <a:br>
              <a:rPr lang="en-US" dirty="0">
                <a:solidFill>
                  <a:schemeClr val="bg1"/>
                </a:solidFill>
              </a:rPr>
            </a:br>
            <a:r>
              <a:rPr lang="en-US" dirty="0">
                <a:solidFill>
                  <a:schemeClr val="bg1"/>
                </a:solidFill>
              </a:rPr>
              <a:t>Crisis Management</a:t>
            </a:r>
          </a:p>
        </p:txBody>
      </p:sp>
      <p:sp>
        <p:nvSpPr>
          <p:cNvPr id="29699" name="Content Placeholder 2"/>
          <p:cNvSpPr>
            <a:spLocks noGrp="1"/>
          </p:cNvSpPr>
          <p:nvPr>
            <p:ph idx="1"/>
          </p:nvPr>
        </p:nvSpPr>
        <p:spPr/>
        <p:txBody>
          <a:bodyPr>
            <a:normAutofit lnSpcReduction="10000"/>
          </a:bodyPr>
          <a:lstStyle/>
          <a:p>
            <a:pPr marL="0" indent="0">
              <a:buNone/>
            </a:pPr>
            <a:r>
              <a:rPr lang="en-US" dirty="0"/>
              <a:t>With better planning, improved efficiency, and increased productivity, the number of crises you encounter should decline. </a:t>
            </a:r>
          </a:p>
          <a:p>
            <a:pPr marL="0" indent="0">
              <a:buNone/>
            </a:pPr>
            <a:r>
              <a:rPr lang="en-US" dirty="0"/>
              <a:t>However, you can’t plan for everything, so in this module we’ll look at what to do when a crisis does occur.</a:t>
            </a:r>
            <a:endParaRPr lang="en-CA" dirty="0"/>
          </a:p>
        </p:txBody>
      </p:sp>
      <p:sp>
        <p:nvSpPr>
          <p:cNvPr id="4" name="Text Placeholder 3"/>
          <p:cNvSpPr>
            <a:spLocks noGrp="1"/>
          </p:cNvSpPr>
          <p:nvPr>
            <p:ph type="body" sz="quarter" idx="10"/>
          </p:nvPr>
        </p:nvSpPr>
        <p:spPr>
          <a:xfrm>
            <a:off x="7162800" y="1181100"/>
            <a:ext cx="1460500" cy="2921000"/>
          </a:xfrm>
        </p:spPr>
        <p:txBody>
          <a:bodyPr rtlCol="0">
            <a:noAutofit/>
          </a:bodyPr>
          <a:lstStyle/>
          <a:p>
            <a:pPr eaLnBrk="1" fontAlgn="auto" hangingPunct="1">
              <a:spcAft>
                <a:spcPts val="0"/>
              </a:spcAft>
              <a:defRPr/>
            </a:pPr>
            <a:r>
              <a:rPr lang="en-US" sz="1667" dirty="0"/>
              <a:t>In a crisis, be aware of the danger, but recognize the opportunity.</a:t>
            </a:r>
            <a:br>
              <a:rPr lang="en-CA" sz="1667" dirty="0"/>
            </a:br>
            <a:endParaRPr lang="en-CA" sz="1667" dirty="0"/>
          </a:p>
          <a:p>
            <a:pPr eaLnBrk="1" fontAlgn="auto" hangingPunct="1">
              <a:spcAft>
                <a:spcPts val="0"/>
              </a:spcAft>
              <a:defRPr/>
            </a:pPr>
            <a:r>
              <a:rPr lang="en-US" sz="1667" b="1" dirty="0"/>
              <a:t>John F. Kennedy</a:t>
            </a:r>
          </a:p>
        </p:txBody>
      </p:sp>
      <p:sp>
        <p:nvSpPr>
          <p:cNvPr id="5" name="Footer Placeholder 4"/>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6" name="Slide Number Placeholder 5"/>
          <p:cNvSpPr>
            <a:spLocks noGrp="1"/>
          </p:cNvSpPr>
          <p:nvPr>
            <p:ph type="sldNum" sz="quarter" idx="12"/>
          </p:nvPr>
        </p:nvSpPr>
        <p:spPr/>
        <p:txBody>
          <a:bodyPr/>
          <a:lstStyle/>
          <a:p>
            <a:fld id="{DB25BC4B-C34A-4C70-B6AA-478BCEEBEC9D}" type="slidenum">
              <a:rPr lang="en-US" smtClean="0"/>
              <a:pPr/>
              <a:t>25</a:t>
            </a:fld>
            <a:endParaRPr lang="en-US" dirty="0"/>
          </a:p>
        </p:txBody>
      </p:sp>
    </p:spTree>
    <p:extLst>
      <p:ext uri="{BB962C8B-B14F-4D97-AF65-F5344CB8AC3E}">
        <p14:creationId xmlns:p14="http://schemas.microsoft.com/office/powerpoint/2010/main" val="186780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464"/>
            <a:ext cx="8229600" cy="952500"/>
          </a:xfrm>
        </p:spPr>
        <p:txBody>
          <a:bodyPr/>
          <a:lstStyle/>
          <a:p>
            <a:pPr eaLnBrk="1" hangingPunct="1"/>
            <a:r>
              <a:rPr lang="en-US" dirty="0"/>
              <a:t>When the Storm Hits</a:t>
            </a:r>
          </a:p>
        </p:txBody>
      </p:sp>
      <p:graphicFrame>
        <p:nvGraphicFramePr>
          <p:cNvPr id="2" name="Diagram 1"/>
          <p:cNvGraphicFramePr/>
          <p:nvPr>
            <p:extLst>
              <p:ext uri="{D42A27DB-BD31-4B8C-83A1-F6EECF244321}">
                <p14:modId xmlns:p14="http://schemas.microsoft.com/office/powerpoint/2010/main" val="3216848103"/>
              </p:ext>
            </p:extLst>
          </p:nvPr>
        </p:nvGraphicFramePr>
        <p:xfrm>
          <a:off x="1206500" y="1079500"/>
          <a:ext cx="6604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26</a:t>
            </a:fld>
            <a:endParaRPr lang="en-US" dirty="0"/>
          </a:p>
        </p:txBody>
      </p:sp>
    </p:spTree>
    <p:extLst>
      <p:ext uri="{BB962C8B-B14F-4D97-AF65-F5344CB8AC3E}">
        <p14:creationId xmlns:p14="http://schemas.microsoft.com/office/powerpoint/2010/main" val="198963283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3C0832A5-3506-418F-843A-B6579BFF156D}"/>
                                            </p:graphicEl>
                                          </p:spTgt>
                                        </p:tgtEl>
                                        <p:attrNameLst>
                                          <p:attrName>style.visibility</p:attrName>
                                        </p:attrNameLst>
                                      </p:cBhvr>
                                      <p:to>
                                        <p:strVal val="visible"/>
                                      </p:to>
                                    </p:set>
                                    <p:animEffect transition="in" filter="randombar(horizontal)">
                                      <p:cBhvr>
                                        <p:cTn id="7" dur="500"/>
                                        <p:tgtEl>
                                          <p:spTgt spid="2">
                                            <p:graphicEl>
                                              <a:dgm id="{3C0832A5-3506-418F-843A-B6579BFF156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graphicEl>
                                              <a:dgm id="{98CC1FE4-CF71-4CB9-ABEC-5A63FD37883A}"/>
                                            </p:graphicEl>
                                          </p:spTgt>
                                        </p:tgtEl>
                                        <p:attrNameLst>
                                          <p:attrName>style.visibility</p:attrName>
                                        </p:attrNameLst>
                                      </p:cBhvr>
                                      <p:to>
                                        <p:strVal val="visible"/>
                                      </p:to>
                                    </p:set>
                                    <p:animEffect transition="in" filter="randombar(horizontal)">
                                      <p:cBhvr>
                                        <p:cTn id="12" dur="500"/>
                                        <p:tgtEl>
                                          <p:spTgt spid="2">
                                            <p:graphicEl>
                                              <a:dgm id="{98CC1FE4-CF71-4CB9-ABEC-5A63FD3788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graphicEl>
                                              <a:dgm id="{7444D77E-35EC-4A58-916F-F4FA85B5C57B}"/>
                                            </p:graphicEl>
                                          </p:spTgt>
                                        </p:tgtEl>
                                        <p:attrNameLst>
                                          <p:attrName>style.visibility</p:attrName>
                                        </p:attrNameLst>
                                      </p:cBhvr>
                                      <p:to>
                                        <p:strVal val="visible"/>
                                      </p:to>
                                    </p:set>
                                    <p:animEffect transition="in" filter="randombar(horizontal)">
                                      <p:cBhvr>
                                        <p:cTn id="17" dur="500"/>
                                        <p:tgtEl>
                                          <p:spTgt spid="2">
                                            <p:graphicEl>
                                              <a:dgm id="{7444D77E-35EC-4A58-916F-F4FA85B5C5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graphicEl>
                                              <a:dgm id="{2854F4BD-CB57-4940-9125-09E4CAD5FF28}"/>
                                            </p:graphicEl>
                                          </p:spTgt>
                                        </p:tgtEl>
                                        <p:attrNameLst>
                                          <p:attrName>style.visibility</p:attrName>
                                        </p:attrNameLst>
                                      </p:cBhvr>
                                      <p:to>
                                        <p:strVal val="visible"/>
                                      </p:to>
                                    </p:set>
                                    <p:animEffect transition="in" filter="randombar(horizontal)">
                                      <p:cBhvr>
                                        <p:cTn id="22" dur="500"/>
                                        <p:tgtEl>
                                          <p:spTgt spid="2">
                                            <p:graphicEl>
                                              <a:dgm id="{2854F4BD-CB57-4940-9125-09E4CAD5FF2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graphicEl>
                                              <a:dgm id="{9B2C84C8-22CD-461C-BA06-03FECF91F836}"/>
                                            </p:graphicEl>
                                          </p:spTgt>
                                        </p:tgtEl>
                                        <p:attrNameLst>
                                          <p:attrName>style.visibility</p:attrName>
                                        </p:attrNameLst>
                                      </p:cBhvr>
                                      <p:to>
                                        <p:strVal val="visible"/>
                                      </p:to>
                                    </p:set>
                                    <p:animEffect transition="in" filter="randombar(horizontal)">
                                      <p:cBhvr>
                                        <p:cTn id="27" dur="500"/>
                                        <p:tgtEl>
                                          <p:spTgt spid="2">
                                            <p:graphicEl>
                                              <a:dgm id="{9B2C84C8-22CD-461C-BA06-03FECF91F8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9249"/>
            <a:ext cx="8229600" cy="952500"/>
          </a:xfrm>
        </p:spPr>
        <p:txBody>
          <a:bodyPr/>
          <a:lstStyle/>
          <a:p>
            <a:pPr eaLnBrk="1" hangingPunct="1"/>
            <a:r>
              <a:rPr lang="en-US" dirty="0"/>
              <a:t>Creating a Plan</a:t>
            </a:r>
          </a:p>
        </p:txBody>
      </p:sp>
      <p:graphicFrame>
        <p:nvGraphicFramePr>
          <p:cNvPr id="2" name="Diagram 1"/>
          <p:cNvGraphicFramePr/>
          <p:nvPr>
            <p:extLst>
              <p:ext uri="{D42A27DB-BD31-4B8C-83A1-F6EECF244321}">
                <p14:modId xmlns:p14="http://schemas.microsoft.com/office/powerpoint/2010/main" val="2661521765"/>
              </p:ext>
            </p:extLst>
          </p:nvPr>
        </p:nvGraphicFramePr>
        <p:xfrm>
          <a:off x="457200" y="952500"/>
          <a:ext cx="83439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5949" y="1104900"/>
            <a:ext cx="845151" cy="845151"/>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5949" y="2171700"/>
            <a:ext cx="845151" cy="84515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5949" y="3238500"/>
            <a:ext cx="730851" cy="730851"/>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5949" y="4133153"/>
            <a:ext cx="877649" cy="877649"/>
          </a:xfrm>
          <a:prstGeom prst="rect">
            <a:avLst/>
          </a:prstGeom>
        </p:spPr>
      </p:pic>
      <p:sp>
        <p:nvSpPr>
          <p:cNvPr id="10" name="Footer Placeholder 9"/>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1" name="Slide Number Placeholder 10"/>
          <p:cNvSpPr>
            <a:spLocks noGrp="1"/>
          </p:cNvSpPr>
          <p:nvPr>
            <p:ph type="sldNum" sz="quarter" idx="12"/>
          </p:nvPr>
        </p:nvSpPr>
        <p:spPr/>
        <p:txBody>
          <a:bodyPr/>
          <a:lstStyle/>
          <a:p>
            <a:fld id="{DB25BC4B-C34A-4C70-B6AA-478BCEEBEC9D}" type="slidenum">
              <a:rPr lang="en-US" smtClean="0"/>
              <a:pPr/>
              <a:t>27</a:t>
            </a:fld>
            <a:endParaRPr lang="en-US" dirty="0"/>
          </a:p>
        </p:txBody>
      </p:sp>
    </p:spTree>
    <p:extLst>
      <p:ext uri="{BB962C8B-B14F-4D97-AF65-F5344CB8AC3E}">
        <p14:creationId xmlns:p14="http://schemas.microsoft.com/office/powerpoint/2010/main" val="262802643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2B8BF3DC-57B0-4A81-BEE8-EC094E4811EA}"/>
                                            </p:graphicEl>
                                          </p:spTgt>
                                        </p:tgtEl>
                                        <p:attrNameLst>
                                          <p:attrName>style.visibility</p:attrName>
                                        </p:attrNameLst>
                                      </p:cBhvr>
                                      <p:to>
                                        <p:strVal val="visible"/>
                                      </p:to>
                                    </p:set>
                                    <p:animEffect transition="in" filter="wipe(up)">
                                      <p:cBhvr>
                                        <p:cTn id="7" dur="500"/>
                                        <p:tgtEl>
                                          <p:spTgt spid="2">
                                            <p:graphicEl>
                                              <a:dgm id="{2B8BF3DC-57B0-4A81-BEE8-EC094E4811E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6E678D40-AF15-4839-BDBE-D075C964AE57}"/>
                                            </p:graphicEl>
                                          </p:spTgt>
                                        </p:tgtEl>
                                        <p:attrNameLst>
                                          <p:attrName>style.visibility</p:attrName>
                                        </p:attrNameLst>
                                      </p:cBhvr>
                                      <p:to>
                                        <p:strVal val="visible"/>
                                      </p:to>
                                    </p:set>
                                    <p:animEffect transition="in" filter="wipe(up)">
                                      <p:cBhvr>
                                        <p:cTn id="10" dur="500"/>
                                        <p:tgtEl>
                                          <p:spTgt spid="2">
                                            <p:graphicEl>
                                              <a:dgm id="{6E678D40-AF15-4839-BDBE-D075C964AE57}"/>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3DBB70B8-BFA4-4152-8880-FE993FAAB22B}"/>
                                            </p:graphicEl>
                                          </p:spTgt>
                                        </p:tgtEl>
                                        <p:attrNameLst>
                                          <p:attrName>style.visibility</p:attrName>
                                        </p:attrNameLst>
                                      </p:cBhvr>
                                      <p:to>
                                        <p:strVal val="visible"/>
                                      </p:to>
                                    </p:set>
                                    <p:animEffect transition="in" filter="wipe(up)">
                                      <p:cBhvr>
                                        <p:cTn id="13" dur="500"/>
                                        <p:tgtEl>
                                          <p:spTgt spid="2">
                                            <p:graphicEl>
                                              <a:dgm id="{3DBB70B8-BFA4-4152-8880-FE993FAAB22B}"/>
                                            </p:graphic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graphicEl>
                                              <a:dgm id="{0F044F95-77BC-435A-9E9C-6C5B49085565}"/>
                                            </p:graphicEl>
                                          </p:spTgt>
                                        </p:tgtEl>
                                        <p:attrNameLst>
                                          <p:attrName>style.visibility</p:attrName>
                                        </p:attrNameLst>
                                      </p:cBhvr>
                                      <p:to>
                                        <p:strVal val="visible"/>
                                      </p:to>
                                    </p:set>
                                    <p:animEffect transition="in" filter="wipe(up)">
                                      <p:cBhvr>
                                        <p:cTn id="22" dur="500"/>
                                        <p:tgtEl>
                                          <p:spTgt spid="2">
                                            <p:graphicEl>
                                              <a:dgm id="{0F044F95-77BC-435A-9E9C-6C5B49085565}"/>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graphicEl>
                                              <a:dgm id="{44654DD1-BE29-4A6D-BF3B-A6C289AEE9E5}"/>
                                            </p:graphicEl>
                                          </p:spTgt>
                                        </p:tgtEl>
                                        <p:attrNameLst>
                                          <p:attrName>style.visibility</p:attrName>
                                        </p:attrNameLst>
                                      </p:cBhvr>
                                      <p:to>
                                        <p:strVal val="visible"/>
                                      </p:to>
                                    </p:set>
                                    <p:animEffect transition="in" filter="wipe(up)">
                                      <p:cBhvr>
                                        <p:cTn id="25" dur="500"/>
                                        <p:tgtEl>
                                          <p:spTgt spid="2">
                                            <p:graphicEl>
                                              <a:dgm id="{44654DD1-BE29-4A6D-BF3B-A6C289AEE9E5}"/>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
                                            <p:graphicEl>
                                              <a:dgm id="{87910D04-206D-4D94-BC92-0964C0CF1E0F}"/>
                                            </p:graphicEl>
                                          </p:spTgt>
                                        </p:tgtEl>
                                        <p:attrNameLst>
                                          <p:attrName>style.visibility</p:attrName>
                                        </p:attrNameLst>
                                      </p:cBhvr>
                                      <p:to>
                                        <p:strVal val="visible"/>
                                      </p:to>
                                    </p:set>
                                    <p:animEffect transition="in" filter="wipe(up)">
                                      <p:cBhvr>
                                        <p:cTn id="28" dur="500"/>
                                        <p:tgtEl>
                                          <p:spTgt spid="2">
                                            <p:graphicEl>
                                              <a:dgm id="{87910D04-206D-4D94-BC92-0964C0CF1E0F}"/>
                                            </p:graphic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graphicEl>
                                              <a:dgm id="{ECBD3788-EF41-411B-8EE9-BE63BE93041F}"/>
                                            </p:graphicEl>
                                          </p:spTgt>
                                        </p:tgtEl>
                                        <p:attrNameLst>
                                          <p:attrName>style.visibility</p:attrName>
                                        </p:attrNameLst>
                                      </p:cBhvr>
                                      <p:to>
                                        <p:strVal val="visible"/>
                                      </p:to>
                                    </p:set>
                                    <p:animEffect transition="in" filter="wipe(up)">
                                      <p:cBhvr>
                                        <p:cTn id="37" dur="500"/>
                                        <p:tgtEl>
                                          <p:spTgt spid="2">
                                            <p:graphicEl>
                                              <a:dgm id="{ECBD3788-EF41-411B-8EE9-BE63BE93041F}"/>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
                                            <p:graphicEl>
                                              <a:dgm id="{D0524192-D420-481F-B658-4193D1AB93BF}"/>
                                            </p:graphicEl>
                                          </p:spTgt>
                                        </p:tgtEl>
                                        <p:attrNameLst>
                                          <p:attrName>style.visibility</p:attrName>
                                        </p:attrNameLst>
                                      </p:cBhvr>
                                      <p:to>
                                        <p:strVal val="visible"/>
                                      </p:to>
                                    </p:set>
                                    <p:animEffect transition="in" filter="wipe(up)">
                                      <p:cBhvr>
                                        <p:cTn id="40" dur="500"/>
                                        <p:tgtEl>
                                          <p:spTgt spid="2">
                                            <p:graphicEl>
                                              <a:dgm id="{D0524192-D420-481F-B658-4193D1AB93BF}"/>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
                                            <p:graphicEl>
                                              <a:dgm id="{80D13004-423E-4077-8A05-0B6345E12396}"/>
                                            </p:graphicEl>
                                          </p:spTgt>
                                        </p:tgtEl>
                                        <p:attrNameLst>
                                          <p:attrName>style.visibility</p:attrName>
                                        </p:attrNameLst>
                                      </p:cBhvr>
                                      <p:to>
                                        <p:strVal val="visible"/>
                                      </p:to>
                                    </p:set>
                                    <p:animEffect transition="in" filter="wipe(up)">
                                      <p:cBhvr>
                                        <p:cTn id="43" dur="500"/>
                                        <p:tgtEl>
                                          <p:spTgt spid="2">
                                            <p:graphicEl>
                                              <a:dgm id="{80D13004-423E-4077-8A05-0B6345E12396}"/>
                                            </p:graphicEl>
                                          </p:spTgt>
                                        </p:tgtEl>
                                      </p:cBhvr>
                                    </p:animEffect>
                                  </p:childTnLst>
                                </p:cTn>
                              </p:par>
                              <p:par>
                                <p:cTn id="44" presetID="2" presetClass="entr" presetSubtype="4"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graphicEl>
                                              <a:dgm id="{6A4149DB-4655-4B3B-B95C-DF3BF0A0BED8}"/>
                                            </p:graphicEl>
                                          </p:spTgt>
                                        </p:tgtEl>
                                        <p:attrNameLst>
                                          <p:attrName>style.visibility</p:attrName>
                                        </p:attrNameLst>
                                      </p:cBhvr>
                                      <p:to>
                                        <p:strVal val="visible"/>
                                      </p:to>
                                    </p:set>
                                    <p:animEffect transition="in" filter="wipe(up)">
                                      <p:cBhvr>
                                        <p:cTn id="52" dur="500"/>
                                        <p:tgtEl>
                                          <p:spTgt spid="2">
                                            <p:graphicEl>
                                              <a:dgm id="{6A4149DB-4655-4B3B-B95C-DF3BF0A0BED8}"/>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
                                            <p:graphicEl>
                                              <a:dgm id="{D468EDD3-0A3B-488A-B14B-315FAD235C25}"/>
                                            </p:graphicEl>
                                          </p:spTgt>
                                        </p:tgtEl>
                                        <p:attrNameLst>
                                          <p:attrName>style.visibility</p:attrName>
                                        </p:attrNameLst>
                                      </p:cBhvr>
                                      <p:to>
                                        <p:strVal val="visible"/>
                                      </p:to>
                                    </p:set>
                                    <p:animEffect transition="in" filter="wipe(up)">
                                      <p:cBhvr>
                                        <p:cTn id="55" dur="500"/>
                                        <p:tgtEl>
                                          <p:spTgt spid="2">
                                            <p:graphicEl>
                                              <a:dgm id="{D468EDD3-0A3B-488A-B14B-315FAD235C25}"/>
                                            </p:graphicEl>
                                          </p:spTgt>
                                        </p:tgtEl>
                                      </p:cBhvr>
                                    </p:animEffect>
                                  </p:childTnLst>
                                </p:cTn>
                              </p:par>
                              <p:par>
                                <p:cTn id="56" presetID="2" presetClass="entr" presetSubtype="4"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2">
                                            <p:graphicEl>
                                              <a:dgm id="{7A27026B-3EDA-4D88-9139-DAA78F61E121}"/>
                                            </p:graphicEl>
                                          </p:spTgt>
                                        </p:tgtEl>
                                        <p:attrNameLst>
                                          <p:attrName>style.visibility</p:attrName>
                                        </p:attrNameLst>
                                      </p:cBhvr>
                                      <p:to>
                                        <p:strVal val="visible"/>
                                      </p:to>
                                    </p:set>
                                    <p:animEffect transition="in" filter="wipe(up)">
                                      <p:cBhvr>
                                        <p:cTn id="62" dur="500"/>
                                        <p:tgtEl>
                                          <p:spTgt spid="2">
                                            <p:graphicEl>
                                              <a:dgm id="{7A27026B-3EDA-4D88-9139-DAA78F61E1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Executing the Plan</a:t>
            </a:r>
          </a:p>
        </p:txBody>
      </p:sp>
      <p:graphicFrame>
        <p:nvGraphicFramePr>
          <p:cNvPr id="2" name="Diagram 1"/>
          <p:cNvGraphicFramePr/>
          <p:nvPr>
            <p:extLst>
              <p:ext uri="{D42A27DB-BD31-4B8C-83A1-F6EECF244321}">
                <p14:modId xmlns:p14="http://schemas.microsoft.com/office/powerpoint/2010/main" val="2199874402"/>
              </p:ext>
            </p:extLst>
          </p:nvPr>
        </p:nvGraphicFramePr>
        <p:xfrm>
          <a:off x="1333500" y="1016000"/>
          <a:ext cx="6477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7073" y="1485900"/>
            <a:ext cx="762000" cy="7620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2795" y="2781300"/>
            <a:ext cx="726496" cy="726496"/>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599" y="4152900"/>
            <a:ext cx="772391" cy="772391"/>
          </a:xfrm>
          <a:prstGeom prst="rect">
            <a:avLst/>
          </a:prstGeom>
        </p:spPr>
      </p:pic>
      <p:sp>
        <p:nvSpPr>
          <p:cNvPr id="9" name="Footer Placeholder 8"/>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0" name="Slide Number Placeholder 9"/>
          <p:cNvSpPr>
            <a:spLocks noGrp="1"/>
          </p:cNvSpPr>
          <p:nvPr>
            <p:ph type="sldNum" sz="quarter" idx="12"/>
          </p:nvPr>
        </p:nvSpPr>
        <p:spPr/>
        <p:txBody>
          <a:bodyPr/>
          <a:lstStyle/>
          <a:p>
            <a:fld id="{DB25BC4B-C34A-4C70-B6AA-478BCEEBEC9D}" type="slidenum">
              <a:rPr lang="en-US" smtClean="0"/>
              <a:pPr/>
              <a:t>28</a:t>
            </a:fld>
            <a:endParaRPr lang="en-US" dirty="0"/>
          </a:p>
        </p:txBody>
      </p:sp>
    </p:spTree>
    <p:extLst>
      <p:ext uri="{BB962C8B-B14F-4D97-AF65-F5344CB8AC3E}">
        <p14:creationId xmlns:p14="http://schemas.microsoft.com/office/powerpoint/2010/main" val="281181040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
                                            <p:graphicEl>
                                              <a:dgm id="{D188AB94-01BD-4B72-A194-81C4685C7814}"/>
                                            </p:graphicEl>
                                          </p:spTgt>
                                        </p:tgtEl>
                                        <p:attrNameLst>
                                          <p:attrName>style.visibility</p:attrName>
                                        </p:attrNameLst>
                                      </p:cBhvr>
                                      <p:to>
                                        <p:strVal val="visible"/>
                                      </p:to>
                                    </p:set>
                                    <p:animEffect transition="in" filter="wipe(up)">
                                      <p:cBhvr>
                                        <p:cTn id="9" dur="500"/>
                                        <p:tgtEl>
                                          <p:spTgt spid="2">
                                            <p:graphicEl>
                                              <a:dgm id="{D188AB94-01BD-4B72-A194-81C4685C7814}"/>
                                            </p:graphicEl>
                                          </p:spTgt>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graphicEl>
                                              <a:dgm id="{FF1BE2E2-1F47-48EC-989D-F5EE9ACB4990}"/>
                                            </p:graphicEl>
                                          </p:spTgt>
                                        </p:tgtEl>
                                        <p:attrNameLst>
                                          <p:attrName>style.visibility</p:attrName>
                                        </p:attrNameLst>
                                      </p:cBhvr>
                                      <p:to>
                                        <p:strVal val="visible"/>
                                      </p:to>
                                    </p:set>
                                    <p:animEffect transition="in" filter="wipe(up)">
                                      <p:cBhvr>
                                        <p:cTn id="12" dur="500"/>
                                        <p:tgtEl>
                                          <p:spTgt spid="2">
                                            <p:graphicEl>
                                              <a:dgm id="{FF1BE2E2-1F47-48EC-989D-F5EE9ACB499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graphicEl>
                                              <a:dgm id="{B3E4B3CD-1A3A-4638-8AF0-3FC1564ABBB0}"/>
                                            </p:graphicEl>
                                          </p:spTgt>
                                        </p:tgtEl>
                                        <p:attrNameLst>
                                          <p:attrName>style.visibility</p:attrName>
                                        </p:attrNameLst>
                                      </p:cBhvr>
                                      <p:to>
                                        <p:strVal val="visible"/>
                                      </p:to>
                                    </p:set>
                                    <p:animEffect transition="in" filter="wipe(up)">
                                      <p:cBhvr>
                                        <p:cTn id="15" dur="500"/>
                                        <p:tgtEl>
                                          <p:spTgt spid="2">
                                            <p:graphicEl>
                                              <a:dgm id="{B3E4B3CD-1A3A-4638-8AF0-3FC1564ABBB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22" presetClass="entr" presetSubtype="1" fill="hold" grpId="0" nodeType="withEffect">
                                  <p:stCondLst>
                                    <p:cond delay="0"/>
                                  </p:stCondLst>
                                  <p:childTnLst>
                                    <p:set>
                                      <p:cBhvr>
                                        <p:cTn id="21" dur="1" fill="hold">
                                          <p:stCondLst>
                                            <p:cond delay="0"/>
                                          </p:stCondLst>
                                        </p:cTn>
                                        <p:tgtEl>
                                          <p:spTgt spid="2">
                                            <p:graphicEl>
                                              <a:dgm id="{66D8A295-E415-4AC3-AA00-4CF93308EAF4}"/>
                                            </p:graphicEl>
                                          </p:spTgt>
                                        </p:tgtEl>
                                        <p:attrNameLst>
                                          <p:attrName>style.visibility</p:attrName>
                                        </p:attrNameLst>
                                      </p:cBhvr>
                                      <p:to>
                                        <p:strVal val="visible"/>
                                      </p:to>
                                    </p:set>
                                    <p:animEffect transition="in" filter="wipe(up)">
                                      <p:cBhvr>
                                        <p:cTn id="22" dur="500"/>
                                        <p:tgtEl>
                                          <p:spTgt spid="2">
                                            <p:graphicEl>
                                              <a:dgm id="{66D8A295-E415-4AC3-AA00-4CF93308EAF4}"/>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graphicEl>
                                              <a:dgm id="{7E23CE68-4108-4E21-9E85-8AD15497C9C2}"/>
                                            </p:graphicEl>
                                          </p:spTgt>
                                        </p:tgtEl>
                                        <p:attrNameLst>
                                          <p:attrName>style.visibility</p:attrName>
                                        </p:attrNameLst>
                                      </p:cBhvr>
                                      <p:to>
                                        <p:strVal val="visible"/>
                                      </p:to>
                                    </p:set>
                                    <p:animEffect transition="in" filter="wipe(up)">
                                      <p:cBhvr>
                                        <p:cTn id="25" dur="500"/>
                                        <p:tgtEl>
                                          <p:spTgt spid="2">
                                            <p:graphicEl>
                                              <a:dgm id="{7E23CE68-4108-4E21-9E85-8AD15497C9C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2" presetClass="entr" presetSubtype="1" fill="hold" grpId="0" nodeType="withEffect">
                                  <p:stCondLst>
                                    <p:cond delay="0"/>
                                  </p:stCondLst>
                                  <p:childTnLst>
                                    <p:set>
                                      <p:cBhvr>
                                        <p:cTn id="31" dur="1" fill="hold">
                                          <p:stCondLst>
                                            <p:cond delay="0"/>
                                          </p:stCondLst>
                                        </p:cTn>
                                        <p:tgtEl>
                                          <p:spTgt spid="2">
                                            <p:graphicEl>
                                              <a:dgm id="{6EF2A5A4-87AA-42C2-A54E-5169E15C8D73}"/>
                                            </p:graphicEl>
                                          </p:spTgt>
                                        </p:tgtEl>
                                        <p:attrNameLst>
                                          <p:attrName>style.visibility</p:attrName>
                                        </p:attrNameLst>
                                      </p:cBhvr>
                                      <p:to>
                                        <p:strVal val="visible"/>
                                      </p:to>
                                    </p:set>
                                    <p:animEffect transition="in" filter="wipe(up)">
                                      <p:cBhvr>
                                        <p:cTn id="32" dur="500"/>
                                        <p:tgtEl>
                                          <p:spTgt spid="2">
                                            <p:graphicEl>
                                              <a:dgm id="{6EF2A5A4-87AA-42C2-A54E-5169E15C8D73}"/>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6E64E93C-3119-4D9F-BD01-D026C3BA6BE9}"/>
                                            </p:graphicEl>
                                          </p:spTgt>
                                        </p:tgtEl>
                                        <p:attrNameLst>
                                          <p:attrName>style.visibility</p:attrName>
                                        </p:attrNameLst>
                                      </p:cBhvr>
                                      <p:to>
                                        <p:strVal val="visible"/>
                                      </p:to>
                                    </p:set>
                                    <p:animEffect transition="in" filter="wipe(up)">
                                      <p:cBhvr>
                                        <p:cTn id="35" dur="500"/>
                                        <p:tgtEl>
                                          <p:spTgt spid="2">
                                            <p:graphicEl>
                                              <a:dgm id="{6E64E93C-3119-4D9F-BD01-D026C3BA6B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Lessons Learned</a:t>
            </a:r>
          </a:p>
        </p:txBody>
      </p:sp>
      <p:graphicFrame>
        <p:nvGraphicFramePr>
          <p:cNvPr id="2" name="Diagram 1"/>
          <p:cNvGraphicFramePr/>
          <p:nvPr>
            <p:extLst>
              <p:ext uri="{D42A27DB-BD31-4B8C-83A1-F6EECF244321}">
                <p14:modId xmlns:p14="http://schemas.microsoft.com/office/powerpoint/2010/main" val="4289608839"/>
              </p:ext>
            </p:extLst>
          </p:nvPr>
        </p:nvGraphicFramePr>
        <p:xfrm>
          <a:off x="0" y="1143000"/>
          <a:ext cx="9144000" cy="415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نتيجة بحث الصور عن ‪why‬‏"/>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915" y="32253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learn‬‏"/>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2250" y="3288347"/>
            <a:ext cx="1196415" cy="10169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نتيجة بحث الصور عن ‪checklist‬‏"/>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3288347"/>
            <a:ext cx="949535" cy="101695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29</a:t>
            </a:fld>
            <a:endParaRPr lang="en-US" dirty="0"/>
          </a:p>
        </p:txBody>
      </p:sp>
    </p:spTree>
    <p:extLst>
      <p:ext uri="{BB962C8B-B14F-4D97-AF65-F5344CB8AC3E}">
        <p14:creationId xmlns:p14="http://schemas.microsoft.com/office/powerpoint/2010/main" val="360408407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graphicEl>
                                              <a:dgm id="{222A36EB-5107-451B-BAD2-B3BCE30188D1}"/>
                                            </p:graphicEl>
                                          </p:spTgt>
                                        </p:tgtEl>
                                        <p:attrNameLst>
                                          <p:attrName>style.visibility</p:attrName>
                                        </p:attrNameLst>
                                      </p:cBhvr>
                                      <p:to>
                                        <p:strVal val="visible"/>
                                      </p:to>
                                    </p:set>
                                    <p:animEffect transition="in" filter="fade">
                                      <p:cBhvr>
                                        <p:cTn id="12" dur="1000"/>
                                        <p:tgtEl>
                                          <p:spTgt spid="2">
                                            <p:graphicEl>
                                              <a:dgm id="{222A36EB-5107-451B-BAD2-B3BCE30188D1}"/>
                                            </p:graphicEl>
                                          </p:spTgt>
                                        </p:tgtEl>
                                      </p:cBhvr>
                                    </p:animEffect>
                                    <p:anim calcmode="lin" valueType="num">
                                      <p:cBhvr>
                                        <p:cTn id="13" dur="1000" fill="hold"/>
                                        <p:tgtEl>
                                          <p:spTgt spid="2">
                                            <p:graphicEl>
                                              <a:dgm id="{222A36EB-5107-451B-BAD2-B3BCE30188D1}"/>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222A36EB-5107-451B-BAD2-B3BCE30188D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0C18F142-023D-43CD-AA1B-40C7E4C3F608}"/>
                                            </p:graphicEl>
                                          </p:spTgt>
                                        </p:tgtEl>
                                        <p:attrNameLst>
                                          <p:attrName>style.visibility</p:attrName>
                                        </p:attrNameLst>
                                      </p:cBhvr>
                                      <p:to>
                                        <p:strVal val="visible"/>
                                      </p:to>
                                    </p:set>
                                    <p:animEffect transition="in" filter="fade">
                                      <p:cBhvr>
                                        <p:cTn id="19" dur="1000"/>
                                        <p:tgtEl>
                                          <p:spTgt spid="2">
                                            <p:graphicEl>
                                              <a:dgm id="{0C18F142-023D-43CD-AA1B-40C7E4C3F608}"/>
                                            </p:graphicEl>
                                          </p:spTgt>
                                        </p:tgtEl>
                                      </p:cBhvr>
                                    </p:animEffect>
                                    <p:anim calcmode="lin" valueType="num">
                                      <p:cBhvr>
                                        <p:cTn id="20" dur="1000" fill="hold"/>
                                        <p:tgtEl>
                                          <p:spTgt spid="2">
                                            <p:graphicEl>
                                              <a:dgm id="{0C18F142-023D-43CD-AA1B-40C7E4C3F608}"/>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0C18F142-023D-43CD-AA1B-40C7E4C3F608}"/>
                                            </p:graphic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C03C7C92-763B-40F0-B41A-54C73134039A}"/>
                                            </p:graphicEl>
                                          </p:spTgt>
                                        </p:tgtEl>
                                        <p:attrNameLst>
                                          <p:attrName>style.visibility</p:attrName>
                                        </p:attrNameLst>
                                      </p:cBhvr>
                                      <p:to>
                                        <p:strVal val="visible"/>
                                      </p:to>
                                    </p:set>
                                    <p:animEffect transition="in" filter="fade">
                                      <p:cBhvr>
                                        <p:cTn id="29" dur="1000"/>
                                        <p:tgtEl>
                                          <p:spTgt spid="2">
                                            <p:graphicEl>
                                              <a:dgm id="{C03C7C92-763B-40F0-B41A-54C73134039A}"/>
                                            </p:graphicEl>
                                          </p:spTgt>
                                        </p:tgtEl>
                                      </p:cBhvr>
                                    </p:animEffect>
                                    <p:anim calcmode="lin" valueType="num">
                                      <p:cBhvr>
                                        <p:cTn id="30" dur="1000" fill="hold"/>
                                        <p:tgtEl>
                                          <p:spTgt spid="2">
                                            <p:graphicEl>
                                              <a:dgm id="{C03C7C92-763B-40F0-B41A-54C73134039A}"/>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C03C7C92-763B-40F0-B41A-54C73134039A}"/>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graphicEl>
                                              <a:dgm id="{1743BF35-F1D1-40F8-AD90-84107FC1D015}"/>
                                            </p:graphicEl>
                                          </p:spTgt>
                                        </p:tgtEl>
                                        <p:attrNameLst>
                                          <p:attrName>style.visibility</p:attrName>
                                        </p:attrNameLst>
                                      </p:cBhvr>
                                      <p:to>
                                        <p:strVal val="visible"/>
                                      </p:to>
                                    </p:set>
                                    <p:animEffect transition="in" filter="fade">
                                      <p:cBhvr>
                                        <p:cTn id="36" dur="1000"/>
                                        <p:tgtEl>
                                          <p:spTgt spid="2">
                                            <p:graphicEl>
                                              <a:dgm id="{1743BF35-F1D1-40F8-AD90-84107FC1D015}"/>
                                            </p:graphicEl>
                                          </p:spTgt>
                                        </p:tgtEl>
                                      </p:cBhvr>
                                    </p:animEffect>
                                    <p:anim calcmode="lin" valueType="num">
                                      <p:cBhvr>
                                        <p:cTn id="37" dur="1000" fill="hold"/>
                                        <p:tgtEl>
                                          <p:spTgt spid="2">
                                            <p:graphicEl>
                                              <a:dgm id="{1743BF35-F1D1-40F8-AD90-84107FC1D015}"/>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1743BF35-F1D1-40F8-AD90-84107FC1D015}"/>
                                            </p:graphicEl>
                                          </p:spTgt>
                                        </p:tgtEl>
                                        <p:attrNameLst>
                                          <p:attrName>ppt_y</p:attrName>
                                        </p:attrNameLst>
                                      </p:cBhvr>
                                      <p:tavLst>
                                        <p:tav tm="0">
                                          <p:val>
                                            <p:strVal val="#ppt_y+.1"/>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barn(inVertical)">
                                      <p:cBhvr>
                                        <p:cTn id="41" dur="500"/>
                                        <p:tgtEl>
                                          <p:spTgt spid="103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graphicEl>
                                              <a:dgm id="{079A4E34-DADE-420C-B150-718A3CDE3ACC}"/>
                                            </p:graphicEl>
                                          </p:spTgt>
                                        </p:tgtEl>
                                        <p:attrNameLst>
                                          <p:attrName>style.visibility</p:attrName>
                                        </p:attrNameLst>
                                      </p:cBhvr>
                                      <p:to>
                                        <p:strVal val="visible"/>
                                      </p:to>
                                    </p:set>
                                    <p:animEffect transition="in" filter="fade">
                                      <p:cBhvr>
                                        <p:cTn id="46" dur="1000"/>
                                        <p:tgtEl>
                                          <p:spTgt spid="2">
                                            <p:graphicEl>
                                              <a:dgm id="{079A4E34-DADE-420C-B150-718A3CDE3ACC}"/>
                                            </p:graphicEl>
                                          </p:spTgt>
                                        </p:tgtEl>
                                      </p:cBhvr>
                                    </p:animEffect>
                                    <p:anim calcmode="lin" valueType="num">
                                      <p:cBhvr>
                                        <p:cTn id="47" dur="1000" fill="hold"/>
                                        <p:tgtEl>
                                          <p:spTgt spid="2">
                                            <p:graphicEl>
                                              <a:dgm id="{079A4E34-DADE-420C-B150-718A3CDE3ACC}"/>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079A4E34-DADE-420C-B150-718A3CDE3ACC}"/>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graphicEl>
                                              <a:dgm id="{12319C5F-DDE7-4DA6-BD51-B2E7DF95B697}"/>
                                            </p:graphicEl>
                                          </p:spTgt>
                                        </p:tgtEl>
                                        <p:attrNameLst>
                                          <p:attrName>style.visibility</p:attrName>
                                        </p:attrNameLst>
                                      </p:cBhvr>
                                      <p:to>
                                        <p:strVal val="visible"/>
                                      </p:to>
                                    </p:set>
                                    <p:animEffect transition="in" filter="fade">
                                      <p:cBhvr>
                                        <p:cTn id="53" dur="1000"/>
                                        <p:tgtEl>
                                          <p:spTgt spid="2">
                                            <p:graphicEl>
                                              <a:dgm id="{12319C5F-DDE7-4DA6-BD51-B2E7DF95B697}"/>
                                            </p:graphicEl>
                                          </p:spTgt>
                                        </p:tgtEl>
                                      </p:cBhvr>
                                    </p:animEffect>
                                    <p:anim calcmode="lin" valueType="num">
                                      <p:cBhvr>
                                        <p:cTn id="54" dur="1000" fill="hold"/>
                                        <p:tgtEl>
                                          <p:spTgt spid="2">
                                            <p:graphicEl>
                                              <a:dgm id="{12319C5F-DDE7-4DA6-BD51-B2E7DF95B697}"/>
                                            </p:graphicEl>
                                          </p:spTgt>
                                        </p:tgtEl>
                                        <p:attrNameLst>
                                          <p:attrName>ppt_x</p:attrName>
                                        </p:attrNameLst>
                                      </p:cBhvr>
                                      <p:tavLst>
                                        <p:tav tm="0">
                                          <p:val>
                                            <p:strVal val="#ppt_x"/>
                                          </p:val>
                                        </p:tav>
                                        <p:tav tm="100000">
                                          <p:val>
                                            <p:strVal val="#ppt_x"/>
                                          </p:val>
                                        </p:tav>
                                      </p:tavLst>
                                    </p:anim>
                                    <p:anim calcmode="lin" valueType="num">
                                      <p:cBhvr>
                                        <p:cTn id="55" dur="1000" fill="hold"/>
                                        <p:tgtEl>
                                          <p:spTgt spid="2">
                                            <p:graphicEl>
                                              <a:dgm id="{12319C5F-DDE7-4DA6-BD51-B2E7DF95B69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
            <a:ext cx="7772400" cy="952500"/>
          </a:xfrm>
        </p:spPr>
        <p:txBody>
          <a:bodyPr rtlCol="0">
            <a:normAutofit/>
          </a:bodyPr>
          <a:lstStyle/>
          <a:p>
            <a:pPr>
              <a:defRPr/>
            </a:pPr>
            <a:r>
              <a:rPr lang="en-CA" dirty="0">
                <a:solidFill>
                  <a:schemeClr val="bg1"/>
                </a:solidFill>
              </a:rPr>
              <a:t>Module One: </a:t>
            </a:r>
            <a:br>
              <a:rPr lang="en-CA" dirty="0">
                <a:solidFill>
                  <a:schemeClr val="bg1"/>
                </a:solidFill>
              </a:rPr>
            </a:br>
            <a:r>
              <a:rPr lang="en-CA" dirty="0">
                <a:solidFill>
                  <a:schemeClr val="bg1"/>
                </a:solidFill>
              </a:rPr>
              <a:t>Getting Started</a:t>
            </a:r>
          </a:p>
        </p:txBody>
      </p:sp>
      <p:sp>
        <p:nvSpPr>
          <p:cNvPr id="6147" name="Content Placeholder 2"/>
          <p:cNvSpPr>
            <a:spLocks noGrp="1"/>
          </p:cNvSpPr>
          <p:nvPr>
            <p:ph idx="1"/>
          </p:nvPr>
        </p:nvSpPr>
        <p:spPr>
          <a:xfrm>
            <a:off x="457200" y="1333500"/>
            <a:ext cx="5715000" cy="3771636"/>
          </a:xfrm>
        </p:spPr>
        <p:txBody>
          <a:bodyPr/>
          <a:lstStyle/>
          <a:p>
            <a:pPr marL="0" indent="0">
              <a:buNone/>
            </a:pPr>
            <a:r>
              <a:rPr lang="en-US" sz="2333" dirty="0"/>
              <a:t>Time management training most often begins with setting goals. This process results in a plan with a task list or calendar of activities. </a:t>
            </a:r>
            <a:endParaRPr lang="en-CA" sz="2333" dirty="0"/>
          </a:p>
          <a:p>
            <a:pPr marL="0" indent="0">
              <a:buNone/>
            </a:pPr>
            <a:r>
              <a:rPr lang="en-US" sz="2333" dirty="0"/>
              <a:t>This entire process is supported by a skill set that should include </a:t>
            </a:r>
            <a:r>
              <a:rPr lang="en-US" sz="2333" b="1" dirty="0"/>
              <a:t>personal motivation, organization tools, and crisis management. </a:t>
            </a:r>
          </a:p>
          <a:p>
            <a:pPr marL="0" indent="0">
              <a:buNone/>
            </a:pPr>
            <a:r>
              <a:rPr lang="en-US" sz="2333" dirty="0"/>
              <a:t>We’ll cover all this and more during this workshop.</a:t>
            </a:r>
            <a:endParaRPr lang="en-CA" sz="2333" dirty="0"/>
          </a:p>
        </p:txBody>
      </p:sp>
      <p:sp>
        <p:nvSpPr>
          <p:cNvPr id="4" name="Text Placeholder 3"/>
          <p:cNvSpPr>
            <a:spLocks noGrp="1"/>
          </p:cNvSpPr>
          <p:nvPr>
            <p:ph type="body" sz="quarter" idx="10"/>
          </p:nvPr>
        </p:nvSpPr>
        <p:spPr>
          <a:xfrm>
            <a:off x="7010400" y="1343891"/>
            <a:ext cx="1993900" cy="2121165"/>
          </a:xfrm>
        </p:spPr>
        <p:txBody>
          <a:bodyPr rtlCol="0">
            <a:normAutofit lnSpcReduction="10000"/>
          </a:bodyPr>
          <a:lstStyle/>
          <a:p>
            <a:pPr eaLnBrk="1" fontAlgn="auto" hangingPunct="1">
              <a:spcAft>
                <a:spcPts val="0"/>
              </a:spcAft>
              <a:defRPr/>
            </a:pPr>
            <a:r>
              <a:rPr lang="en-US" sz="1500" dirty="0"/>
              <a:t>Cherish your dreams, as they are the children of your soul, the blueprints of your ultimate achievements.</a:t>
            </a:r>
            <a:endParaRPr lang="en-CA" sz="1500" dirty="0"/>
          </a:p>
          <a:p>
            <a:pPr eaLnBrk="1" fontAlgn="auto" hangingPunct="1">
              <a:spcAft>
                <a:spcPts val="0"/>
              </a:spcAft>
              <a:defRPr/>
            </a:pPr>
            <a:endParaRPr lang="en-US" sz="1500" b="1" dirty="0"/>
          </a:p>
          <a:p>
            <a:pPr eaLnBrk="1" fontAlgn="auto" hangingPunct="1">
              <a:spcAft>
                <a:spcPts val="0"/>
              </a:spcAft>
              <a:defRPr/>
            </a:pPr>
            <a:r>
              <a:rPr lang="en-US" sz="1500" b="1" dirty="0"/>
              <a:t>Napoleon Hill</a:t>
            </a:r>
            <a:endParaRPr lang="en-CA" sz="1500" b="1" dirty="0"/>
          </a:p>
        </p:txBody>
      </p:sp>
      <p:sp>
        <p:nvSpPr>
          <p:cNvPr id="5" name="Footer Placeholder 4"/>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6" name="Slide Number Placeholder 5"/>
          <p:cNvSpPr>
            <a:spLocks noGrp="1"/>
          </p:cNvSpPr>
          <p:nvPr>
            <p:ph type="sldNum" sz="quarter" idx="12"/>
          </p:nvPr>
        </p:nvSpPr>
        <p:spPr/>
        <p:txBody>
          <a:bodyPr/>
          <a:lstStyle/>
          <a:p>
            <a:fld id="{DB25BC4B-C34A-4C70-B6AA-478BCEEBEC9D}" type="slidenum">
              <a:rPr lang="en-US" smtClean="0"/>
              <a:pPr/>
              <a:t>3</a:t>
            </a:fld>
            <a:endParaRPr lang="en-US" dirty="0"/>
          </a:p>
        </p:txBody>
      </p:sp>
    </p:spTree>
    <p:extLst>
      <p:ext uri="{BB962C8B-B14F-4D97-AF65-F5344CB8AC3E}">
        <p14:creationId xmlns:p14="http://schemas.microsoft.com/office/powerpoint/2010/main" val="393546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00800" cy="952500"/>
          </a:xfrm>
        </p:spPr>
        <p:txBody>
          <a:bodyPr rtlCol="0">
            <a:normAutofit fontScale="90000"/>
          </a:bodyPr>
          <a:lstStyle/>
          <a:p>
            <a:pPr>
              <a:defRPr/>
            </a:pPr>
            <a:br>
              <a:rPr lang="en-CA" dirty="0">
                <a:solidFill>
                  <a:schemeClr val="bg1"/>
                </a:solidFill>
              </a:rPr>
            </a:br>
            <a:r>
              <a:rPr lang="en-US" dirty="0">
                <a:solidFill>
                  <a:schemeClr val="bg1"/>
                </a:solidFill>
              </a:rPr>
              <a:t>Module Seven: Organizing Your Workspace</a:t>
            </a:r>
            <a:br>
              <a:rPr lang="en-CA"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333500"/>
            <a:ext cx="6172200" cy="3771636"/>
          </a:xfrm>
        </p:spPr>
        <p:txBody>
          <a:bodyPr rtlCol="0">
            <a:normAutofit fontScale="92500" lnSpcReduction="20000"/>
          </a:bodyPr>
          <a:lstStyle/>
          <a:p>
            <a:pPr marL="0" indent="0">
              <a:buNone/>
              <a:defRPr/>
            </a:pPr>
            <a:r>
              <a:rPr lang="en-US" dirty="0"/>
              <a:t>In order to effectively manage your time and to be productive each day, you must create an appropriate environment.</a:t>
            </a:r>
          </a:p>
          <a:p>
            <a:pPr marL="0" indent="0">
              <a:buNone/>
              <a:defRPr/>
            </a:pPr>
            <a:r>
              <a:rPr lang="en-US" dirty="0"/>
              <a:t>By eliminating clutter, setting up an effective filing system, gathering essential tools, and managing workflow, you will be well on your way to creative an effective workspace. </a:t>
            </a:r>
            <a:endParaRPr lang="en-CA" dirty="0"/>
          </a:p>
          <a:p>
            <a:pPr>
              <a:defRPr/>
            </a:pPr>
            <a:endParaRPr lang="en-US" dirty="0"/>
          </a:p>
        </p:txBody>
      </p:sp>
      <p:sp>
        <p:nvSpPr>
          <p:cNvPr id="4" name="Text Placeholder 3"/>
          <p:cNvSpPr>
            <a:spLocks noGrp="1"/>
          </p:cNvSpPr>
          <p:nvPr>
            <p:ph type="body" sz="quarter" idx="10"/>
          </p:nvPr>
        </p:nvSpPr>
        <p:spPr>
          <a:xfrm>
            <a:off x="7297057" y="990468"/>
            <a:ext cx="1460500" cy="2857500"/>
          </a:xfrm>
        </p:spPr>
        <p:txBody>
          <a:bodyPr rtlCol="0">
            <a:normAutofit fontScale="92500"/>
          </a:bodyPr>
          <a:lstStyle/>
          <a:p>
            <a:pPr eaLnBrk="1" fontAlgn="auto" hangingPunct="1">
              <a:spcAft>
                <a:spcPts val="0"/>
              </a:spcAft>
              <a:defRPr/>
            </a:pPr>
            <a:r>
              <a:rPr lang="en-US" sz="1500" dirty="0"/>
              <a:t> The only thing even in this world is the number of hours in a day. The difference in winning or losing is what you do with those hours.</a:t>
            </a:r>
          </a:p>
          <a:p>
            <a:pPr eaLnBrk="1" fontAlgn="auto" hangingPunct="1">
              <a:spcAft>
                <a:spcPts val="0"/>
              </a:spcAft>
              <a:defRPr/>
            </a:pPr>
            <a:br>
              <a:rPr lang="en-CA" sz="1500" dirty="0"/>
            </a:br>
            <a:r>
              <a:rPr lang="en-US" sz="1500" b="1" dirty="0"/>
              <a:t>Woody Hayes</a:t>
            </a:r>
          </a:p>
        </p:txBody>
      </p:sp>
      <p:pic>
        <p:nvPicPr>
          <p:cNvPr id="4098" name="Picture 2" descr="https://static01.nyt.com/images/2013/09/22/magazine/22well/22well-superJumbo-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00500"/>
            <a:ext cx="2127227" cy="127965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30</a:t>
            </a:fld>
            <a:endParaRPr lang="en-US" dirty="0"/>
          </a:p>
        </p:txBody>
      </p:sp>
    </p:spTree>
    <p:extLst>
      <p:ext uri="{BB962C8B-B14F-4D97-AF65-F5344CB8AC3E}">
        <p14:creationId xmlns:p14="http://schemas.microsoft.com/office/powerpoint/2010/main" val="57626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Date Placeholder 4"/>
          <p:cNvSpPr>
            <a:spLocks noGrp="1"/>
          </p:cNvSpPr>
          <p:nvPr>
            <p:ph type="dt" sz="half" idx="4294967295"/>
          </p:nvPr>
        </p:nvSpPr>
        <p:spPr>
          <a:xfrm>
            <a:off x="457200" y="5296959"/>
            <a:ext cx="2133600" cy="304271"/>
          </a:xfrm>
          <a:prstGeom prst="rect">
            <a:avLst/>
          </a:prstGeom>
        </p:spPr>
        <p:txBody>
          <a:bodyPr/>
          <a:lstStyle/>
          <a:p>
            <a:r>
              <a:rPr lang="en-US"/>
              <a:t>6/14/2017</a:t>
            </a:r>
            <a:endParaRPr lang="en-US" dirty="0"/>
          </a:p>
        </p:txBody>
      </p:sp>
      <p:pic>
        <p:nvPicPr>
          <p:cNvPr id="3074" name="Picture 2" descr="http://www.dailyblogging.org/wp-content/uploads/2010/10/Organize_your_desk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59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نتيجة بحث الصور عن ‪Question mark‬‏"/>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076303" y="285750"/>
            <a:ext cx="1219994" cy="121999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31</a:t>
            </a:fld>
            <a:endParaRPr lang="en-US" dirty="0"/>
          </a:p>
        </p:txBody>
      </p:sp>
    </p:spTree>
    <p:extLst>
      <p:ext uri="{BB962C8B-B14F-4D97-AF65-F5344CB8AC3E}">
        <p14:creationId xmlns:p14="http://schemas.microsoft.com/office/powerpoint/2010/main" val="549138265"/>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a:t>De-Clutter</a:t>
            </a:r>
          </a:p>
        </p:txBody>
      </p:sp>
      <p:grpSp>
        <p:nvGrpSpPr>
          <p:cNvPr id="9" name="Group 8"/>
          <p:cNvGrpSpPr/>
          <p:nvPr/>
        </p:nvGrpSpPr>
        <p:grpSpPr>
          <a:xfrm>
            <a:off x="1219200" y="791681"/>
            <a:ext cx="6629400" cy="4127500"/>
            <a:chOff x="450273" y="965729"/>
            <a:chExt cx="6629400" cy="4127500"/>
          </a:xfrm>
        </p:grpSpPr>
        <p:graphicFrame>
          <p:nvGraphicFramePr>
            <p:cNvPr id="4" name="Diagram 3"/>
            <p:cNvGraphicFramePr/>
            <p:nvPr>
              <p:extLst>
                <p:ext uri="{D42A27DB-BD31-4B8C-83A1-F6EECF244321}">
                  <p14:modId xmlns:p14="http://schemas.microsoft.com/office/powerpoint/2010/main" val="1668235684"/>
                </p:ext>
              </p:extLst>
            </p:nvPr>
          </p:nvGraphicFramePr>
          <p:xfrm>
            <a:off x="450273" y="965729"/>
            <a:ext cx="6629400"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1981200"/>
              <a:ext cx="1364673" cy="136467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782" y="2095500"/>
              <a:ext cx="1219200" cy="121920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400" y="2138928"/>
              <a:ext cx="1148315" cy="1148315"/>
            </a:xfrm>
            <a:prstGeom prst="rect">
              <a:avLst/>
            </a:prstGeom>
          </p:spPr>
        </p:pic>
      </p:grpSp>
      <p:sp>
        <p:nvSpPr>
          <p:cNvPr id="10" name="Footer Placeholder 9"/>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1" name="Slide Number Placeholder 10"/>
          <p:cNvSpPr>
            <a:spLocks noGrp="1"/>
          </p:cNvSpPr>
          <p:nvPr>
            <p:ph type="sldNum" sz="quarter" idx="12"/>
          </p:nvPr>
        </p:nvSpPr>
        <p:spPr/>
        <p:txBody>
          <a:bodyPr/>
          <a:lstStyle/>
          <a:p>
            <a:fld id="{DB25BC4B-C34A-4C70-B6AA-478BCEEBEC9D}" type="slidenum">
              <a:rPr lang="en-US" smtClean="0"/>
              <a:pPr/>
              <a:t>32</a:t>
            </a:fld>
            <a:endParaRPr lang="en-US" dirty="0"/>
          </a:p>
        </p:txBody>
      </p:sp>
    </p:spTree>
    <p:extLst>
      <p:ext uri="{BB962C8B-B14F-4D97-AF65-F5344CB8AC3E}">
        <p14:creationId xmlns:p14="http://schemas.microsoft.com/office/powerpoint/2010/main" val="331893415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77" y="0"/>
            <a:ext cx="8229600" cy="952500"/>
          </a:xfrm>
        </p:spPr>
        <p:txBody>
          <a:bodyPr>
            <a:normAutofit fontScale="90000"/>
          </a:bodyPr>
          <a:lstStyle/>
          <a:p>
            <a:r>
              <a:rPr lang="en-US" dirty="0"/>
              <a:t>Managing Workflow</a:t>
            </a:r>
            <a:br>
              <a:rPr lang="en-US" dirty="0"/>
            </a:br>
            <a:r>
              <a:rPr lang="en-US" dirty="0"/>
              <a:t>the four Ds: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2810798"/>
              </p:ext>
            </p:extLst>
          </p:nvPr>
        </p:nvGraphicFramePr>
        <p:xfrm>
          <a:off x="457200" y="1333501"/>
          <a:ext cx="8229600" cy="377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B25BC4B-C34A-4C70-B6AA-478BCEEBEC9D}" type="slidenum">
              <a:rPr lang="en-US" smtClean="0"/>
              <a:pPr/>
              <a:t>33</a:t>
            </a:fld>
            <a:endParaRPr lang="en-US" dirty="0"/>
          </a:p>
        </p:txBody>
      </p:sp>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Tree>
    <p:extLst>
      <p:ext uri="{BB962C8B-B14F-4D97-AF65-F5344CB8AC3E}">
        <p14:creationId xmlns:p14="http://schemas.microsoft.com/office/powerpoint/2010/main" val="2843515451"/>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a:t>Managing Workflow</a:t>
            </a:r>
          </a:p>
        </p:txBody>
      </p:sp>
      <p:graphicFrame>
        <p:nvGraphicFramePr>
          <p:cNvPr id="2" name="Diagram 1"/>
          <p:cNvGraphicFramePr/>
          <p:nvPr>
            <p:extLst>
              <p:ext uri="{D42A27DB-BD31-4B8C-83A1-F6EECF244321}">
                <p14:modId xmlns:p14="http://schemas.microsoft.com/office/powerpoint/2010/main" val="1561378834"/>
              </p:ext>
            </p:extLst>
          </p:nvPr>
        </p:nvGraphicFramePr>
        <p:xfrm>
          <a:off x="0" y="1104900"/>
          <a:ext cx="9144000" cy="4192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34</a:t>
            </a:fld>
            <a:endParaRPr lang="en-US" dirty="0"/>
          </a:p>
        </p:txBody>
      </p:sp>
    </p:spTree>
    <p:extLst>
      <p:ext uri="{BB962C8B-B14F-4D97-AF65-F5344CB8AC3E}">
        <p14:creationId xmlns:p14="http://schemas.microsoft.com/office/powerpoint/2010/main" val="28556556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25BE86B-DBC7-44FB-939A-63BB709FBF87}"/>
                                            </p:graphicEl>
                                          </p:spTgt>
                                        </p:tgtEl>
                                        <p:attrNameLst>
                                          <p:attrName>style.visibility</p:attrName>
                                        </p:attrNameLst>
                                      </p:cBhvr>
                                      <p:to>
                                        <p:strVal val="visible"/>
                                      </p:to>
                                    </p:set>
                                    <p:animEffect transition="in" filter="fade">
                                      <p:cBhvr>
                                        <p:cTn id="7" dur="1000"/>
                                        <p:tgtEl>
                                          <p:spTgt spid="2">
                                            <p:graphicEl>
                                              <a:dgm id="{B25BE86B-DBC7-44FB-939A-63BB709FBF87}"/>
                                            </p:graphicEl>
                                          </p:spTgt>
                                        </p:tgtEl>
                                      </p:cBhvr>
                                    </p:animEffect>
                                    <p:anim calcmode="lin" valueType="num">
                                      <p:cBhvr>
                                        <p:cTn id="8" dur="1000" fill="hold"/>
                                        <p:tgtEl>
                                          <p:spTgt spid="2">
                                            <p:graphicEl>
                                              <a:dgm id="{B25BE86B-DBC7-44FB-939A-63BB709FBF87}"/>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25BE86B-DBC7-44FB-939A-63BB709FBF8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82C696C7-3B0B-4F41-AE72-D2D09D648AE2}"/>
                                            </p:graphicEl>
                                          </p:spTgt>
                                        </p:tgtEl>
                                        <p:attrNameLst>
                                          <p:attrName>style.visibility</p:attrName>
                                        </p:attrNameLst>
                                      </p:cBhvr>
                                      <p:to>
                                        <p:strVal val="visible"/>
                                      </p:to>
                                    </p:set>
                                    <p:animEffect transition="in" filter="fade">
                                      <p:cBhvr>
                                        <p:cTn id="14" dur="1000"/>
                                        <p:tgtEl>
                                          <p:spTgt spid="2">
                                            <p:graphicEl>
                                              <a:dgm id="{82C696C7-3B0B-4F41-AE72-D2D09D648AE2}"/>
                                            </p:graphicEl>
                                          </p:spTgt>
                                        </p:tgtEl>
                                      </p:cBhvr>
                                    </p:animEffect>
                                    <p:anim calcmode="lin" valueType="num">
                                      <p:cBhvr>
                                        <p:cTn id="15" dur="1000" fill="hold"/>
                                        <p:tgtEl>
                                          <p:spTgt spid="2">
                                            <p:graphicEl>
                                              <a:dgm id="{82C696C7-3B0B-4F41-AE72-D2D09D648AE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82C696C7-3B0B-4F41-AE72-D2D09D648A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B6640C91-9398-4CED-8AE4-00E71288931A}"/>
                                            </p:graphicEl>
                                          </p:spTgt>
                                        </p:tgtEl>
                                        <p:attrNameLst>
                                          <p:attrName>style.visibility</p:attrName>
                                        </p:attrNameLst>
                                      </p:cBhvr>
                                      <p:to>
                                        <p:strVal val="visible"/>
                                      </p:to>
                                    </p:set>
                                    <p:animEffect transition="in" filter="fade">
                                      <p:cBhvr>
                                        <p:cTn id="21" dur="1000"/>
                                        <p:tgtEl>
                                          <p:spTgt spid="2">
                                            <p:graphicEl>
                                              <a:dgm id="{B6640C91-9398-4CED-8AE4-00E71288931A}"/>
                                            </p:graphicEl>
                                          </p:spTgt>
                                        </p:tgtEl>
                                      </p:cBhvr>
                                    </p:animEffect>
                                    <p:anim calcmode="lin" valueType="num">
                                      <p:cBhvr>
                                        <p:cTn id="22" dur="1000" fill="hold"/>
                                        <p:tgtEl>
                                          <p:spTgt spid="2">
                                            <p:graphicEl>
                                              <a:dgm id="{B6640C91-9398-4CED-8AE4-00E71288931A}"/>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B6640C91-9398-4CED-8AE4-00E71288931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CAD9FEA9-989E-40F8-BDCF-9F84A93932EF}"/>
                                            </p:graphicEl>
                                          </p:spTgt>
                                        </p:tgtEl>
                                        <p:attrNameLst>
                                          <p:attrName>style.visibility</p:attrName>
                                        </p:attrNameLst>
                                      </p:cBhvr>
                                      <p:to>
                                        <p:strVal val="visible"/>
                                      </p:to>
                                    </p:set>
                                    <p:animEffect transition="in" filter="fade">
                                      <p:cBhvr>
                                        <p:cTn id="28" dur="1000"/>
                                        <p:tgtEl>
                                          <p:spTgt spid="2">
                                            <p:graphicEl>
                                              <a:dgm id="{CAD9FEA9-989E-40F8-BDCF-9F84A93932EF}"/>
                                            </p:graphicEl>
                                          </p:spTgt>
                                        </p:tgtEl>
                                      </p:cBhvr>
                                    </p:animEffect>
                                    <p:anim calcmode="lin" valueType="num">
                                      <p:cBhvr>
                                        <p:cTn id="29" dur="1000" fill="hold"/>
                                        <p:tgtEl>
                                          <p:spTgt spid="2">
                                            <p:graphicEl>
                                              <a:dgm id="{CAD9FEA9-989E-40F8-BDCF-9F84A93932EF}"/>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CAD9FEA9-989E-40F8-BDCF-9F84A93932EF}"/>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9C32187B-E30B-48D4-9E30-E0415C06FD81}"/>
                                            </p:graphicEl>
                                          </p:spTgt>
                                        </p:tgtEl>
                                        <p:attrNameLst>
                                          <p:attrName>style.visibility</p:attrName>
                                        </p:attrNameLst>
                                      </p:cBhvr>
                                      <p:to>
                                        <p:strVal val="visible"/>
                                      </p:to>
                                    </p:set>
                                    <p:animEffect transition="in" filter="fade">
                                      <p:cBhvr>
                                        <p:cTn id="35" dur="1000"/>
                                        <p:tgtEl>
                                          <p:spTgt spid="2">
                                            <p:graphicEl>
                                              <a:dgm id="{9C32187B-E30B-48D4-9E30-E0415C06FD81}"/>
                                            </p:graphicEl>
                                          </p:spTgt>
                                        </p:tgtEl>
                                      </p:cBhvr>
                                    </p:animEffect>
                                    <p:anim calcmode="lin" valueType="num">
                                      <p:cBhvr>
                                        <p:cTn id="36" dur="1000" fill="hold"/>
                                        <p:tgtEl>
                                          <p:spTgt spid="2">
                                            <p:graphicEl>
                                              <a:dgm id="{9C32187B-E30B-48D4-9E30-E0415C06FD81}"/>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9C32187B-E30B-48D4-9E30-E0415C06FD8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F328DC4E-144B-4A74-8ABB-A9AC3039986F}"/>
                                            </p:graphicEl>
                                          </p:spTgt>
                                        </p:tgtEl>
                                        <p:attrNameLst>
                                          <p:attrName>style.visibility</p:attrName>
                                        </p:attrNameLst>
                                      </p:cBhvr>
                                      <p:to>
                                        <p:strVal val="visible"/>
                                      </p:to>
                                    </p:set>
                                    <p:animEffect transition="in" filter="fade">
                                      <p:cBhvr>
                                        <p:cTn id="42" dur="1000"/>
                                        <p:tgtEl>
                                          <p:spTgt spid="2">
                                            <p:graphicEl>
                                              <a:dgm id="{F328DC4E-144B-4A74-8ABB-A9AC3039986F}"/>
                                            </p:graphicEl>
                                          </p:spTgt>
                                        </p:tgtEl>
                                      </p:cBhvr>
                                    </p:animEffect>
                                    <p:anim calcmode="lin" valueType="num">
                                      <p:cBhvr>
                                        <p:cTn id="43" dur="1000" fill="hold"/>
                                        <p:tgtEl>
                                          <p:spTgt spid="2">
                                            <p:graphicEl>
                                              <a:dgm id="{F328DC4E-144B-4A74-8ABB-A9AC3039986F}"/>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F328DC4E-144B-4A74-8ABB-A9AC3039986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a:t>Dealing with E-mail </a:t>
            </a:r>
          </a:p>
        </p:txBody>
      </p:sp>
      <p:graphicFrame>
        <p:nvGraphicFramePr>
          <p:cNvPr id="3" name="Diagram 2"/>
          <p:cNvGraphicFramePr/>
          <p:nvPr>
            <p:extLst>
              <p:ext uri="{D42A27DB-BD31-4B8C-83A1-F6EECF244321}">
                <p14:modId xmlns:p14="http://schemas.microsoft.com/office/powerpoint/2010/main" val="3876246330"/>
              </p:ext>
            </p:extLst>
          </p:nvPr>
        </p:nvGraphicFramePr>
        <p:xfrm>
          <a:off x="1270000" y="1143000"/>
          <a:ext cx="673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35</a:t>
            </a:fld>
            <a:endParaRPr lang="en-US" dirty="0"/>
          </a:p>
        </p:txBody>
      </p:sp>
    </p:spTree>
    <p:extLst>
      <p:ext uri="{BB962C8B-B14F-4D97-AF65-F5344CB8AC3E}">
        <p14:creationId xmlns:p14="http://schemas.microsoft.com/office/powerpoint/2010/main" val="346901022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967345BE-1CBF-4E19-865A-1AA96C4B1CD5}"/>
                                            </p:graphicEl>
                                          </p:spTgt>
                                        </p:tgtEl>
                                        <p:attrNameLst>
                                          <p:attrName>style.visibility</p:attrName>
                                        </p:attrNameLst>
                                      </p:cBhvr>
                                      <p:to>
                                        <p:strVal val="visible"/>
                                      </p:to>
                                    </p:set>
                                    <p:animEffect transition="in" filter="wipe(down)">
                                      <p:cBhvr>
                                        <p:cTn id="7" dur="500"/>
                                        <p:tgtEl>
                                          <p:spTgt spid="3">
                                            <p:graphicEl>
                                              <a:dgm id="{967345BE-1CBF-4E19-865A-1AA96C4B1C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F0FF5959-7305-49EC-9C8D-8580E6D5848B}"/>
                                            </p:graphicEl>
                                          </p:spTgt>
                                        </p:tgtEl>
                                        <p:attrNameLst>
                                          <p:attrName>style.visibility</p:attrName>
                                        </p:attrNameLst>
                                      </p:cBhvr>
                                      <p:to>
                                        <p:strVal val="visible"/>
                                      </p:to>
                                    </p:set>
                                    <p:animEffect transition="in" filter="wipe(down)">
                                      <p:cBhvr>
                                        <p:cTn id="12" dur="500"/>
                                        <p:tgtEl>
                                          <p:spTgt spid="3">
                                            <p:graphicEl>
                                              <a:dgm id="{F0FF5959-7305-49EC-9C8D-8580E6D5848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dgm id="{E32237E1-B74F-46C0-80B8-8DCEBAE5983F}"/>
                                            </p:graphicEl>
                                          </p:spTgt>
                                        </p:tgtEl>
                                        <p:attrNameLst>
                                          <p:attrName>style.visibility</p:attrName>
                                        </p:attrNameLst>
                                      </p:cBhvr>
                                      <p:to>
                                        <p:strVal val="visible"/>
                                      </p:to>
                                    </p:set>
                                    <p:animEffect transition="in" filter="wipe(down)">
                                      <p:cBhvr>
                                        <p:cTn id="17" dur="500"/>
                                        <p:tgtEl>
                                          <p:spTgt spid="3">
                                            <p:graphicEl>
                                              <a:dgm id="{E32237E1-B74F-46C0-80B8-8DCEBAE598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28649" y="2019300"/>
            <a:ext cx="7886700" cy="76200"/>
          </a:xfrm>
          <a:prstGeom prst="roundRect">
            <a:avLst/>
          </a:prstGeom>
          <a:solidFill>
            <a:srgbClr val="BFBFB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6" name="Title 1"/>
          <p:cNvSpPr>
            <a:spLocks noGrp="1"/>
          </p:cNvSpPr>
          <p:nvPr>
            <p:ph type="title"/>
          </p:nvPr>
        </p:nvSpPr>
        <p:spPr/>
        <p:txBody>
          <a:bodyPr/>
          <a:lstStyle/>
          <a:p>
            <a:pPr eaLnBrk="1" hangingPunct="1"/>
            <a:r>
              <a:rPr lang="en-US" dirty="0"/>
              <a:t>Using Calendars</a:t>
            </a:r>
          </a:p>
        </p:txBody>
      </p:sp>
      <p:grpSp>
        <p:nvGrpSpPr>
          <p:cNvPr id="12" name="Group 11"/>
          <p:cNvGrpSpPr/>
          <p:nvPr/>
        </p:nvGrpSpPr>
        <p:grpSpPr>
          <a:xfrm>
            <a:off x="457200" y="2019300"/>
            <a:ext cx="2285821" cy="2324100"/>
            <a:chOff x="381089" y="2324100"/>
            <a:chExt cx="2285821" cy="2324100"/>
          </a:xfrm>
        </p:grpSpPr>
        <p:pic>
          <p:nvPicPr>
            <p:cNvPr id="2050"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89" y="2324100"/>
              <a:ext cx="2285821" cy="2324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3594" y="3314843"/>
              <a:ext cx="2020810" cy="461665"/>
            </a:xfrm>
            <a:prstGeom prst="rect">
              <a:avLst/>
            </a:prstGeom>
          </p:spPr>
          <p:txBody>
            <a:bodyPr wrap="none">
              <a:spAutoFit/>
            </a:bodyPr>
            <a:lstStyle/>
            <a:p>
              <a:pPr lvl="0"/>
              <a:r>
                <a:rPr lang="en-US" sz="2400" b="1" dirty="0"/>
                <a:t>Organize tasks</a:t>
              </a:r>
            </a:p>
          </p:txBody>
        </p:sp>
      </p:grpSp>
      <p:grpSp>
        <p:nvGrpSpPr>
          <p:cNvPr id="13" name="Group 12"/>
          <p:cNvGrpSpPr/>
          <p:nvPr/>
        </p:nvGrpSpPr>
        <p:grpSpPr>
          <a:xfrm>
            <a:off x="3429089" y="2019300"/>
            <a:ext cx="2358391" cy="2324100"/>
            <a:chOff x="2851443" y="2324100"/>
            <a:chExt cx="2358391" cy="2324100"/>
          </a:xfrm>
        </p:grpSpPr>
        <p:pic>
          <p:nvPicPr>
            <p:cNvPr id="9"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443" y="2324100"/>
              <a:ext cx="2285821" cy="2324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88814" y="3309738"/>
              <a:ext cx="2321020" cy="461665"/>
            </a:xfrm>
            <a:prstGeom prst="rect">
              <a:avLst/>
            </a:prstGeom>
          </p:spPr>
          <p:txBody>
            <a:bodyPr wrap="none">
              <a:spAutoFit/>
            </a:bodyPr>
            <a:lstStyle/>
            <a:p>
              <a:pPr lvl="0"/>
              <a:r>
                <a:rPr lang="en-US" sz="2400" b="1" dirty="0"/>
                <a:t>Identify patterns</a:t>
              </a:r>
            </a:p>
          </p:txBody>
        </p:sp>
      </p:grpSp>
      <p:grpSp>
        <p:nvGrpSpPr>
          <p:cNvPr id="14" name="Group 13"/>
          <p:cNvGrpSpPr/>
          <p:nvPr/>
        </p:nvGrpSpPr>
        <p:grpSpPr>
          <a:xfrm>
            <a:off x="6400979" y="2019300"/>
            <a:ext cx="2345870" cy="2324100"/>
            <a:chOff x="5638800" y="2281135"/>
            <a:chExt cx="2345870" cy="2324100"/>
          </a:xfrm>
        </p:grpSpPr>
        <p:pic>
          <p:nvPicPr>
            <p:cNvPr id="11"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1135"/>
              <a:ext cx="2285821" cy="2324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11370" y="3243130"/>
              <a:ext cx="2273300" cy="400110"/>
            </a:xfrm>
            <a:prstGeom prst="rect">
              <a:avLst/>
            </a:prstGeom>
          </p:spPr>
          <p:txBody>
            <a:bodyPr wrap="square">
              <a:spAutoFit/>
            </a:bodyPr>
            <a:lstStyle/>
            <a:p>
              <a:pPr lvl="0" algn="ctr"/>
              <a:r>
                <a:rPr lang="en-US" sz="2000" b="1" dirty="0"/>
                <a:t>Improve workflow</a:t>
              </a:r>
            </a:p>
          </p:txBody>
        </p:sp>
      </p:grpSp>
      <p:sp>
        <p:nvSpPr>
          <p:cNvPr id="2" name="Footer Placeholder 1"/>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0" name="Slide Number Placeholder 9"/>
          <p:cNvSpPr>
            <a:spLocks noGrp="1"/>
          </p:cNvSpPr>
          <p:nvPr>
            <p:ph type="sldNum" sz="quarter" idx="12"/>
          </p:nvPr>
        </p:nvSpPr>
        <p:spPr/>
        <p:txBody>
          <a:bodyPr/>
          <a:lstStyle/>
          <a:p>
            <a:fld id="{DB25BC4B-C34A-4C70-B6AA-478BCEEBEC9D}" type="slidenum">
              <a:rPr lang="en-US" smtClean="0"/>
              <a:pPr/>
              <a:t>36</a:t>
            </a:fld>
            <a:endParaRPr lang="en-US" dirty="0"/>
          </a:p>
        </p:txBody>
      </p:sp>
    </p:spTree>
    <p:extLst>
      <p:ext uri="{BB962C8B-B14F-4D97-AF65-F5344CB8AC3E}">
        <p14:creationId xmlns:p14="http://schemas.microsoft.com/office/powerpoint/2010/main" val="1606619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6400800" cy="952500"/>
          </a:xfrm>
        </p:spPr>
        <p:txBody>
          <a:bodyPr rtlCol="0">
            <a:normAutofit/>
          </a:bodyPr>
          <a:lstStyle/>
          <a:p>
            <a:pPr>
              <a:defRPr/>
            </a:pPr>
            <a:r>
              <a:rPr lang="en-US" dirty="0">
                <a:solidFill>
                  <a:schemeClr val="bg1"/>
                </a:solidFill>
              </a:rPr>
              <a:t>Module Eight: </a:t>
            </a:r>
            <a:br>
              <a:rPr lang="en-US" dirty="0">
                <a:solidFill>
                  <a:schemeClr val="bg1"/>
                </a:solidFill>
              </a:rPr>
            </a:br>
            <a:r>
              <a:rPr lang="en-US" dirty="0">
                <a:solidFill>
                  <a:schemeClr val="bg1"/>
                </a:solidFill>
              </a:rPr>
              <a:t>Setting a Ritual </a:t>
            </a:r>
          </a:p>
        </p:txBody>
      </p:sp>
      <p:sp>
        <p:nvSpPr>
          <p:cNvPr id="49155" name="Content Placeholder 2"/>
          <p:cNvSpPr>
            <a:spLocks noGrp="1"/>
          </p:cNvSpPr>
          <p:nvPr>
            <p:ph idx="1"/>
          </p:nvPr>
        </p:nvSpPr>
        <p:spPr/>
        <p:txBody>
          <a:bodyPr>
            <a:normAutofit lnSpcReduction="10000"/>
          </a:bodyPr>
          <a:lstStyle/>
          <a:p>
            <a:pPr marL="0" indent="0">
              <a:buNone/>
            </a:pPr>
            <a:r>
              <a:rPr lang="en-US" dirty="0"/>
              <a:t>Rituals and routines can actually help increase the spontaneity and fun in your life. </a:t>
            </a:r>
          </a:p>
          <a:p>
            <a:pPr marL="0" indent="0">
              <a:buNone/>
            </a:pPr>
            <a:r>
              <a:rPr lang="en-US" dirty="0"/>
              <a:t>Because routine tasks are already planned for, you have more energy to spend on the tasks that will bring you closer to your goals and bring more joy to your life.</a:t>
            </a:r>
            <a:endParaRPr lang="en-CA" dirty="0"/>
          </a:p>
        </p:txBody>
      </p:sp>
      <p:sp>
        <p:nvSpPr>
          <p:cNvPr id="4" name="Text Placeholder 3"/>
          <p:cNvSpPr>
            <a:spLocks noGrp="1"/>
          </p:cNvSpPr>
          <p:nvPr>
            <p:ph type="body" sz="quarter" idx="10"/>
          </p:nvPr>
        </p:nvSpPr>
        <p:spPr>
          <a:xfrm>
            <a:off x="7239000" y="1181100"/>
            <a:ext cx="1460500" cy="2857500"/>
          </a:xfrm>
        </p:spPr>
        <p:txBody>
          <a:bodyPr rtlCol="0">
            <a:normAutofit/>
          </a:bodyPr>
          <a:lstStyle/>
          <a:p>
            <a:pPr eaLnBrk="1" fontAlgn="auto" hangingPunct="1">
              <a:spcAft>
                <a:spcPts val="0"/>
              </a:spcAft>
              <a:defRPr/>
            </a:pPr>
            <a:r>
              <a:rPr lang="en-US" sz="1667" dirty="0"/>
              <a:t>Discipline is the bridge between goals and accomplish-ment.</a:t>
            </a:r>
            <a:br>
              <a:rPr lang="en-CA" sz="1667" dirty="0"/>
            </a:br>
            <a:endParaRPr lang="en-CA" sz="1667" dirty="0"/>
          </a:p>
          <a:p>
            <a:pPr eaLnBrk="1" fontAlgn="auto" hangingPunct="1">
              <a:spcAft>
                <a:spcPts val="0"/>
              </a:spcAft>
              <a:defRPr/>
            </a:pPr>
            <a:r>
              <a:rPr lang="en-US" sz="1667" b="1" dirty="0"/>
              <a:t>Jim Rohn</a:t>
            </a:r>
          </a:p>
        </p:txBody>
      </p:sp>
      <p:sp>
        <p:nvSpPr>
          <p:cNvPr id="5" name="Footer Placeholder 4"/>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6" name="Slide Number Placeholder 5"/>
          <p:cNvSpPr>
            <a:spLocks noGrp="1"/>
          </p:cNvSpPr>
          <p:nvPr>
            <p:ph type="sldNum" sz="quarter" idx="12"/>
          </p:nvPr>
        </p:nvSpPr>
        <p:spPr/>
        <p:txBody>
          <a:bodyPr/>
          <a:lstStyle/>
          <a:p>
            <a:fld id="{DB25BC4B-C34A-4C70-B6AA-478BCEEBEC9D}" type="slidenum">
              <a:rPr lang="en-US" smtClean="0"/>
              <a:pPr/>
              <a:t>37</a:t>
            </a:fld>
            <a:endParaRPr lang="en-US" dirty="0"/>
          </a:p>
        </p:txBody>
      </p:sp>
    </p:spTree>
    <p:extLst>
      <p:ext uri="{BB962C8B-B14F-4D97-AF65-F5344CB8AC3E}">
        <p14:creationId xmlns:p14="http://schemas.microsoft.com/office/powerpoint/2010/main" val="126685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a:t>What is a Ritual?</a:t>
            </a:r>
          </a:p>
        </p:txBody>
      </p:sp>
      <p:graphicFrame>
        <p:nvGraphicFramePr>
          <p:cNvPr id="4" name="Diagram 3"/>
          <p:cNvGraphicFramePr/>
          <p:nvPr/>
        </p:nvGraphicFramePr>
        <p:xfrm>
          <a:off x="1270000" y="1143000"/>
          <a:ext cx="66675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38</a:t>
            </a:fld>
            <a:endParaRPr lang="en-US" dirty="0"/>
          </a:p>
        </p:txBody>
      </p:sp>
    </p:spTree>
    <p:extLst>
      <p:ext uri="{BB962C8B-B14F-4D97-AF65-F5344CB8AC3E}">
        <p14:creationId xmlns:p14="http://schemas.microsoft.com/office/powerpoint/2010/main" val="38621088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81890042-942F-4C8B-BD62-D53E90E8475D}"/>
                                            </p:graphicEl>
                                          </p:spTgt>
                                        </p:tgtEl>
                                        <p:attrNameLst>
                                          <p:attrName>style.visibility</p:attrName>
                                        </p:attrNameLst>
                                      </p:cBhvr>
                                      <p:to>
                                        <p:strVal val="visible"/>
                                      </p:to>
                                    </p:set>
                                    <p:animEffect transition="in" filter="barn(inVertical)">
                                      <p:cBhvr>
                                        <p:cTn id="7" dur="500"/>
                                        <p:tgtEl>
                                          <p:spTgt spid="4">
                                            <p:graphicEl>
                                              <a:dgm id="{81890042-942F-4C8B-BD62-D53E90E847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81F6A31A-7291-49C7-91C5-924CBC7E581C}"/>
                                            </p:graphicEl>
                                          </p:spTgt>
                                        </p:tgtEl>
                                        <p:attrNameLst>
                                          <p:attrName>style.visibility</p:attrName>
                                        </p:attrNameLst>
                                      </p:cBhvr>
                                      <p:to>
                                        <p:strVal val="visible"/>
                                      </p:to>
                                    </p:set>
                                    <p:animEffect transition="in" filter="barn(inVertical)">
                                      <p:cBhvr>
                                        <p:cTn id="12" dur="500"/>
                                        <p:tgtEl>
                                          <p:spTgt spid="4">
                                            <p:graphicEl>
                                              <a:dgm id="{81F6A31A-7291-49C7-91C5-924CBC7E58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6904BD2D-FB4F-4D9F-B637-2C16BFC387E4}"/>
                                            </p:graphicEl>
                                          </p:spTgt>
                                        </p:tgtEl>
                                        <p:attrNameLst>
                                          <p:attrName>style.visibility</p:attrName>
                                        </p:attrNameLst>
                                      </p:cBhvr>
                                      <p:to>
                                        <p:strVal val="visible"/>
                                      </p:to>
                                    </p:set>
                                    <p:animEffect transition="in" filter="barn(inVertical)">
                                      <p:cBhvr>
                                        <p:cTn id="17" dur="500"/>
                                        <p:tgtEl>
                                          <p:spTgt spid="4">
                                            <p:graphicEl>
                                              <a:dgm id="{6904BD2D-FB4F-4D9F-B637-2C16BFC387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0CBB31E0-568A-483A-846B-51AD0FDA96B4}"/>
                                            </p:graphicEl>
                                          </p:spTgt>
                                        </p:tgtEl>
                                        <p:attrNameLst>
                                          <p:attrName>style.visibility</p:attrName>
                                        </p:attrNameLst>
                                      </p:cBhvr>
                                      <p:to>
                                        <p:strVal val="visible"/>
                                      </p:to>
                                    </p:set>
                                    <p:animEffect transition="in" filter="barn(inVertical)">
                                      <p:cBhvr>
                                        <p:cTn id="22" dur="500"/>
                                        <p:tgtEl>
                                          <p:spTgt spid="4">
                                            <p:graphicEl>
                                              <a:dgm id="{0CBB31E0-568A-483A-846B-51AD0FDA96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Ritualizing Sleep, Meals, and Exercise</a:t>
            </a:r>
          </a:p>
        </p:txBody>
      </p:sp>
      <p:graphicFrame>
        <p:nvGraphicFramePr>
          <p:cNvPr id="5" name="Diagram 4"/>
          <p:cNvGraphicFramePr/>
          <p:nvPr>
            <p:extLst>
              <p:ext uri="{D42A27DB-BD31-4B8C-83A1-F6EECF244321}">
                <p14:modId xmlns:p14="http://schemas.microsoft.com/office/powerpoint/2010/main" val="2479902333"/>
              </p:ext>
            </p:extLst>
          </p:nvPr>
        </p:nvGraphicFramePr>
        <p:xfrm>
          <a:off x="304800" y="1028699"/>
          <a:ext cx="8686800" cy="396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39</a:t>
            </a:fld>
            <a:endParaRPr lang="en-US" dirty="0"/>
          </a:p>
        </p:txBody>
      </p:sp>
    </p:spTree>
    <p:extLst>
      <p:ext uri="{BB962C8B-B14F-4D97-AF65-F5344CB8AC3E}">
        <p14:creationId xmlns:p14="http://schemas.microsoft.com/office/powerpoint/2010/main" val="831136979"/>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Objectives</a:t>
            </a:r>
          </a:p>
        </p:txBody>
      </p:sp>
      <p:graphicFrame>
        <p:nvGraphicFramePr>
          <p:cNvPr id="5" name="Diagram 4"/>
          <p:cNvGraphicFramePr/>
          <p:nvPr>
            <p:extLst>
              <p:ext uri="{D42A27DB-BD31-4B8C-83A1-F6EECF244321}">
                <p14:modId xmlns:p14="http://schemas.microsoft.com/office/powerpoint/2010/main" val="623687485"/>
              </p:ext>
            </p:extLst>
          </p:nvPr>
        </p:nvGraphicFramePr>
        <p:xfrm>
          <a:off x="228600" y="2082867"/>
          <a:ext cx="8458200" cy="426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800" y="1617696"/>
            <a:ext cx="1297678" cy="129767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5486" y="946484"/>
            <a:ext cx="1152651" cy="115265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 y="1866900"/>
            <a:ext cx="1491718" cy="1491718"/>
          </a:xfrm>
          <a:prstGeom prst="rect">
            <a:avLst/>
          </a:prstGeom>
        </p:spPr>
      </p:pic>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1" name="Slide Number Placeholder 10"/>
          <p:cNvSpPr>
            <a:spLocks noGrp="1"/>
          </p:cNvSpPr>
          <p:nvPr>
            <p:ph type="sldNum" sz="quarter" idx="12"/>
          </p:nvPr>
        </p:nvSpPr>
        <p:spPr/>
        <p:txBody>
          <a:bodyPr/>
          <a:lstStyle/>
          <a:p>
            <a:fld id="{DB25BC4B-C34A-4C70-B6AA-478BCEEBEC9D}" type="slidenum">
              <a:rPr lang="en-US" smtClean="0"/>
              <a:pPr/>
              <a:t>4</a:t>
            </a:fld>
            <a:endParaRPr lang="en-US" dirty="0"/>
          </a:p>
        </p:txBody>
      </p:sp>
    </p:spTree>
    <p:extLst>
      <p:ext uri="{BB962C8B-B14F-4D97-AF65-F5344CB8AC3E}">
        <p14:creationId xmlns:p14="http://schemas.microsoft.com/office/powerpoint/2010/main" val="174434696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3531DA9A-B674-43F5-95C4-D7EA5478578A}"/>
                                            </p:graphicEl>
                                          </p:spTgt>
                                        </p:tgtEl>
                                        <p:attrNameLst>
                                          <p:attrName>style.visibility</p:attrName>
                                        </p:attrNameLst>
                                      </p:cBhvr>
                                      <p:to>
                                        <p:strVal val="visible"/>
                                      </p:to>
                                    </p:set>
                                    <p:anim calcmode="lin" valueType="num">
                                      <p:cBhvr additive="base">
                                        <p:cTn id="7" dur="500" fill="hold"/>
                                        <p:tgtEl>
                                          <p:spTgt spid="5">
                                            <p:graphicEl>
                                              <a:dgm id="{3531DA9A-B674-43F5-95C4-D7EA5478578A}"/>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3531DA9A-B674-43F5-95C4-D7EA5478578A}"/>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graphicEl>
                                              <a:dgm id="{CA4F8419-924A-47EF-9589-D63F2B09CDE6}"/>
                                            </p:graphicEl>
                                          </p:spTgt>
                                        </p:tgtEl>
                                        <p:attrNameLst>
                                          <p:attrName>style.visibility</p:attrName>
                                        </p:attrNameLst>
                                      </p:cBhvr>
                                      <p:to>
                                        <p:strVal val="visible"/>
                                      </p:to>
                                    </p:set>
                                    <p:anim calcmode="lin" valueType="num">
                                      <p:cBhvr additive="base">
                                        <p:cTn id="11" dur="500" fill="hold"/>
                                        <p:tgtEl>
                                          <p:spTgt spid="5">
                                            <p:graphicEl>
                                              <a:dgm id="{CA4F8419-924A-47EF-9589-D63F2B09CDE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CA4F8419-924A-47EF-9589-D63F2B09CDE6}"/>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graphicEl>
                                              <a:dgm id="{6CC61D42-86D9-4228-A240-82EE2711ECC5}"/>
                                            </p:graphicEl>
                                          </p:spTgt>
                                        </p:tgtEl>
                                        <p:attrNameLst>
                                          <p:attrName>style.visibility</p:attrName>
                                        </p:attrNameLst>
                                      </p:cBhvr>
                                      <p:to>
                                        <p:strVal val="visible"/>
                                      </p:to>
                                    </p:set>
                                    <p:anim calcmode="lin" valueType="num">
                                      <p:cBhvr additive="base">
                                        <p:cTn id="15" dur="500" fill="hold"/>
                                        <p:tgtEl>
                                          <p:spTgt spid="5">
                                            <p:graphicEl>
                                              <a:dgm id="{6CC61D42-86D9-4228-A240-82EE2711ECC5}"/>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6CC61D42-86D9-4228-A240-82EE2711ECC5}"/>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graphicEl>
                                              <a:dgm id="{AD30443A-F1C2-47B2-8151-770386D3694F}"/>
                                            </p:graphicEl>
                                          </p:spTgt>
                                        </p:tgtEl>
                                        <p:attrNameLst>
                                          <p:attrName>style.visibility</p:attrName>
                                        </p:attrNameLst>
                                      </p:cBhvr>
                                      <p:to>
                                        <p:strVal val="visible"/>
                                      </p:to>
                                    </p:set>
                                    <p:anim calcmode="lin" valueType="num">
                                      <p:cBhvr additive="base">
                                        <p:cTn id="21" dur="500" fill="hold"/>
                                        <p:tgtEl>
                                          <p:spTgt spid="5">
                                            <p:graphicEl>
                                              <a:dgm id="{AD30443A-F1C2-47B2-8151-770386D3694F}"/>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AD30443A-F1C2-47B2-8151-770386D3694F}"/>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graphicEl>
                                              <a:dgm id="{70CBBF88-0CCB-4B10-A3DC-55ADDCDDA3B7}"/>
                                            </p:graphicEl>
                                          </p:spTgt>
                                        </p:tgtEl>
                                        <p:attrNameLst>
                                          <p:attrName>style.visibility</p:attrName>
                                        </p:attrNameLst>
                                      </p:cBhvr>
                                      <p:to>
                                        <p:strVal val="visible"/>
                                      </p:to>
                                    </p:set>
                                    <p:anim calcmode="lin" valueType="num">
                                      <p:cBhvr additive="base">
                                        <p:cTn id="25" dur="500" fill="hold"/>
                                        <p:tgtEl>
                                          <p:spTgt spid="5">
                                            <p:graphicEl>
                                              <a:dgm id="{70CBBF88-0CCB-4B10-A3DC-55ADDCDDA3B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70CBBF88-0CCB-4B10-A3DC-55ADDCDDA3B7}"/>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graphicEl>
                                              <a:dgm id="{3CC0619A-EFF5-4FA9-BE72-0D05585DE772}"/>
                                            </p:graphicEl>
                                          </p:spTgt>
                                        </p:tgtEl>
                                        <p:attrNameLst>
                                          <p:attrName>style.visibility</p:attrName>
                                        </p:attrNameLst>
                                      </p:cBhvr>
                                      <p:to>
                                        <p:strVal val="visible"/>
                                      </p:to>
                                    </p:set>
                                    <p:anim calcmode="lin" valueType="num">
                                      <p:cBhvr additive="base">
                                        <p:cTn id="29" dur="500" fill="hold"/>
                                        <p:tgtEl>
                                          <p:spTgt spid="5">
                                            <p:graphicEl>
                                              <a:dgm id="{3CC0619A-EFF5-4FA9-BE72-0D05585DE772}"/>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graphicEl>
                                              <a:dgm id="{3CC0619A-EFF5-4FA9-BE72-0D05585DE772}"/>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graphicEl>
                                              <a:dgm id="{2C4FCF24-D289-4B5B-AE56-FA86AF56553F}"/>
                                            </p:graphicEl>
                                          </p:spTgt>
                                        </p:tgtEl>
                                        <p:attrNameLst>
                                          <p:attrName>style.visibility</p:attrName>
                                        </p:attrNameLst>
                                      </p:cBhvr>
                                      <p:to>
                                        <p:strVal val="visible"/>
                                      </p:to>
                                    </p:set>
                                    <p:anim calcmode="lin" valueType="num">
                                      <p:cBhvr additive="base">
                                        <p:cTn id="35" dur="500" fill="hold"/>
                                        <p:tgtEl>
                                          <p:spTgt spid="5">
                                            <p:graphicEl>
                                              <a:dgm id="{2C4FCF24-D289-4B5B-AE56-FA86AF56553F}"/>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2C4FCF24-D289-4B5B-AE56-FA86AF56553F}"/>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graphicEl>
                                              <a:dgm id="{B52B2E24-1DFB-463C-8A84-1F0AD014C1C9}"/>
                                            </p:graphicEl>
                                          </p:spTgt>
                                        </p:tgtEl>
                                        <p:attrNameLst>
                                          <p:attrName>style.visibility</p:attrName>
                                        </p:attrNameLst>
                                      </p:cBhvr>
                                      <p:to>
                                        <p:strVal val="visible"/>
                                      </p:to>
                                    </p:set>
                                    <p:anim calcmode="lin" valueType="num">
                                      <p:cBhvr additive="base">
                                        <p:cTn id="39" dur="500" fill="hold"/>
                                        <p:tgtEl>
                                          <p:spTgt spid="5">
                                            <p:graphicEl>
                                              <a:dgm id="{B52B2E24-1DFB-463C-8A84-1F0AD014C1C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graphicEl>
                                              <a:dgm id="{B52B2E24-1DFB-463C-8A84-1F0AD014C1C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a:t>Example Rituals</a:t>
            </a:r>
          </a:p>
        </p:txBody>
      </p:sp>
      <p:graphicFrame>
        <p:nvGraphicFramePr>
          <p:cNvPr id="2" name="Diagram 1"/>
          <p:cNvGraphicFramePr/>
          <p:nvPr>
            <p:extLst>
              <p:ext uri="{D42A27DB-BD31-4B8C-83A1-F6EECF244321}">
                <p14:modId xmlns:p14="http://schemas.microsoft.com/office/powerpoint/2010/main" val="189601887"/>
              </p:ext>
            </p:extLst>
          </p:nvPr>
        </p:nvGraphicFramePr>
        <p:xfrm>
          <a:off x="1206500" y="1143000"/>
          <a:ext cx="6794500"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40</a:t>
            </a:fld>
            <a:endParaRPr lang="en-US" dirty="0"/>
          </a:p>
        </p:txBody>
      </p:sp>
    </p:spTree>
    <p:extLst>
      <p:ext uri="{BB962C8B-B14F-4D97-AF65-F5344CB8AC3E}">
        <p14:creationId xmlns:p14="http://schemas.microsoft.com/office/powerpoint/2010/main" val="146545419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A5C0675D-F5FA-4D9E-92A6-672A0DCDBFA4}"/>
                                            </p:graphicEl>
                                          </p:spTgt>
                                        </p:tgtEl>
                                        <p:attrNameLst>
                                          <p:attrName>style.visibility</p:attrName>
                                        </p:attrNameLst>
                                      </p:cBhvr>
                                      <p:to>
                                        <p:strVal val="visible"/>
                                      </p:to>
                                    </p:set>
                                    <p:animEffect transition="in" filter="randombar(horizontal)">
                                      <p:cBhvr>
                                        <p:cTn id="7" dur="500"/>
                                        <p:tgtEl>
                                          <p:spTgt spid="2">
                                            <p:graphicEl>
                                              <a:dgm id="{A5C0675D-F5FA-4D9E-92A6-672A0DCDBF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graphicEl>
                                              <a:dgm id="{F996DE51-E952-467F-82DE-A8D50BA4EBCF}"/>
                                            </p:graphicEl>
                                          </p:spTgt>
                                        </p:tgtEl>
                                        <p:attrNameLst>
                                          <p:attrName>style.visibility</p:attrName>
                                        </p:attrNameLst>
                                      </p:cBhvr>
                                      <p:to>
                                        <p:strVal val="visible"/>
                                      </p:to>
                                    </p:set>
                                    <p:animEffect transition="in" filter="randombar(horizontal)">
                                      <p:cBhvr>
                                        <p:cTn id="12" dur="500"/>
                                        <p:tgtEl>
                                          <p:spTgt spid="2">
                                            <p:graphicEl>
                                              <a:dgm id="{F996DE51-E952-467F-82DE-A8D50BA4EBC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graphicEl>
                                              <a:dgm id="{B39E3489-FFB7-4A59-A216-C88918A346F6}"/>
                                            </p:graphicEl>
                                          </p:spTgt>
                                        </p:tgtEl>
                                        <p:attrNameLst>
                                          <p:attrName>style.visibility</p:attrName>
                                        </p:attrNameLst>
                                      </p:cBhvr>
                                      <p:to>
                                        <p:strVal val="visible"/>
                                      </p:to>
                                    </p:set>
                                    <p:animEffect transition="in" filter="randombar(horizontal)">
                                      <p:cBhvr>
                                        <p:cTn id="17" dur="500"/>
                                        <p:tgtEl>
                                          <p:spTgt spid="2">
                                            <p:graphicEl>
                                              <a:dgm id="{B39E3489-FFB7-4A59-A216-C88918A346F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graphicEl>
                                              <a:dgm id="{DEEA671B-0BB7-4982-8CE7-4C29DC45898A}"/>
                                            </p:graphicEl>
                                          </p:spTgt>
                                        </p:tgtEl>
                                        <p:attrNameLst>
                                          <p:attrName>style.visibility</p:attrName>
                                        </p:attrNameLst>
                                      </p:cBhvr>
                                      <p:to>
                                        <p:strVal val="visible"/>
                                      </p:to>
                                    </p:set>
                                    <p:animEffect transition="in" filter="randombar(horizontal)">
                                      <p:cBhvr>
                                        <p:cTn id="22" dur="500"/>
                                        <p:tgtEl>
                                          <p:spTgt spid="2">
                                            <p:graphicEl>
                                              <a:dgm id="{DEEA671B-0BB7-4982-8CE7-4C29DC4589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graphicEl>
                                              <a:dgm id="{4E5129F0-2C49-4CA0-BF25-6AF9EE400538}"/>
                                            </p:graphicEl>
                                          </p:spTgt>
                                        </p:tgtEl>
                                        <p:attrNameLst>
                                          <p:attrName>style.visibility</p:attrName>
                                        </p:attrNameLst>
                                      </p:cBhvr>
                                      <p:to>
                                        <p:strVal val="visible"/>
                                      </p:to>
                                    </p:set>
                                    <p:animEffect transition="in" filter="randombar(horizontal)">
                                      <p:cBhvr>
                                        <p:cTn id="27" dur="500"/>
                                        <p:tgtEl>
                                          <p:spTgt spid="2">
                                            <p:graphicEl>
                                              <a:dgm id="{4E5129F0-2C49-4CA0-BF25-6AF9EE40053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D797D260-B25A-4295-B696-9344680644EB}"/>
                                            </p:graphicEl>
                                          </p:spTgt>
                                        </p:tgtEl>
                                        <p:attrNameLst>
                                          <p:attrName>style.visibility</p:attrName>
                                        </p:attrNameLst>
                                      </p:cBhvr>
                                      <p:to>
                                        <p:strVal val="visible"/>
                                      </p:to>
                                    </p:set>
                                    <p:animEffect transition="in" filter="randombar(horizontal)">
                                      <p:cBhvr>
                                        <p:cTn id="32" dur="500"/>
                                        <p:tgtEl>
                                          <p:spTgt spid="2">
                                            <p:graphicEl>
                                              <a:dgm id="{D797D260-B25A-4295-B696-9344680644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Using Rituals to Maximize Time</a:t>
            </a:r>
          </a:p>
        </p:txBody>
      </p:sp>
      <p:graphicFrame>
        <p:nvGraphicFramePr>
          <p:cNvPr id="4" name="Diagram 3"/>
          <p:cNvGraphicFramePr/>
          <p:nvPr/>
        </p:nvGraphicFramePr>
        <p:xfrm>
          <a:off x="1270000" y="1333500"/>
          <a:ext cx="63500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41</a:t>
            </a:fld>
            <a:endParaRPr lang="en-US" dirty="0"/>
          </a:p>
        </p:txBody>
      </p:sp>
    </p:spTree>
    <p:extLst>
      <p:ext uri="{BB962C8B-B14F-4D97-AF65-F5344CB8AC3E}">
        <p14:creationId xmlns:p14="http://schemas.microsoft.com/office/powerpoint/2010/main" val="12437645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4E25D081-A2FA-4FF3-A496-37A13463F162}"/>
                                            </p:graphicEl>
                                          </p:spTgt>
                                        </p:tgtEl>
                                        <p:attrNameLst>
                                          <p:attrName>style.visibility</p:attrName>
                                        </p:attrNameLst>
                                      </p:cBhvr>
                                      <p:to>
                                        <p:strVal val="visible"/>
                                      </p:to>
                                    </p:set>
                                    <p:animEffect transition="in" filter="wipe(up)">
                                      <p:cBhvr>
                                        <p:cTn id="7" dur="500"/>
                                        <p:tgtEl>
                                          <p:spTgt spid="4">
                                            <p:graphicEl>
                                              <a:dgm id="{4E25D081-A2FA-4FF3-A496-37A13463F162}"/>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4A4C672B-86EE-4414-8DF6-5CA91020B990}"/>
                                            </p:graphicEl>
                                          </p:spTgt>
                                        </p:tgtEl>
                                        <p:attrNameLst>
                                          <p:attrName>style.visibility</p:attrName>
                                        </p:attrNameLst>
                                      </p:cBhvr>
                                      <p:to>
                                        <p:strVal val="visible"/>
                                      </p:to>
                                    </p:set>
                                    <p:animEffect transition="in" filter="wipe(up)">
                                      <p:cBhvr>
                                        <p:cTn id="10" dur="500"/>
                                        <p:tgtEl>
                                          <p:spTgt spid="4">
                                            <p:graphicEl>
                                              <a:dgm id="{4A4C672B-86EE-4414-8DF6-5CA91020B99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054EE6AF-9BDF-4F85-B46E-15A8BBB0BFBA}"/>
                                            </p:graphicEl>
                                          </p:spTgt>
                                        </p:tgtEl>
                                        <p:attrNameLst>
                                          <p:attrName>style.visibility</p:attrName>
                                        </p:attrNameLst>
                                      </p:cBhvr>
                                      <p:to>
                                        <p:strVal val="visible"/>
                                      </p:to>
                                    </p:set>
                                    <p:animEffect transition="in" filter="wipe(up)">
                                      <p:cBhvr>
                                        <p:cTn id="15" dur="500"/>
                                        <p:tgtEl>
                                          <p:spTgt spid="4">
                                            <p:graphicEl>
                                              <a:dgm id="{054EE6AF-9BDF-4F85-B46E-15A8BBB0BFBA}"/>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65318B7C-EC18-4E67-B6C2-E56F958EB506}"/>
                                            </p:graphicEl>
                                          </p:spTgt>
                                        </p:tgtEl>
                                        <p:attrNameLst>
                                          <p:attrName>style.visibility</p:attrName>
                                        </p:attrNameLst>
                                      </p:cBhvr>
                                      <p:to>
                                        <p:strVal val="visible"/>
                                      </p:to>
                                    </p:set>
                                    <p:animEffect transition="in" filter="wipe(up)">
                                      <p:cBhvr>
                                        <p:cTn id="18" dur="500"/>
                                        <p:tgtEl>
                                          <p:spTgt spid="4">
                                            <p:graphicEl>
                                              <a:dgm id="{65318B7C-EC18-4E67-B6C2-E56F958EB50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graphicEl>
                                              <a:dgm id="{BE5790D5-4EBB-4828-B605-ECC8A49FE352}"/>
                                            </p:graphicEl>
                                          </p:spTgt>
                                        </p:tgtEl>
                                        <p:attrNameLst>
                                          <p:attrName>style.visibility</p:attrName>
                                        </p:attrNameLst>
                                      </p:cBhvr>
                                      <p:to>
                                        <p:strVal val="visible"/>
                                      </p:to>
                                    </p:set>
                                    <p:animEffect transition="in" filter="wipe(up)">
                                      <p:cBhvr>
                                        <p:cTn id="23" dur="500"/>
                                        <p:tgtEl>
                                          <p:spTgt spid="4">
                                            <p:graphicEl>
                                              <a:dgm id="{BE5790D5-4EBB-4828-B605-ECC8A49FE352}"/>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graphicEl>
                                              <a:dgm id="{C5CEA2A3-66A3-4251-ACA0-0F4BAB221F79}"/>
                                            </p:graphicEl>
                                          </p:spTgt>
                                        </p:tgtEl>
                                        <p:attrNameLst>
                                          <p:attrName>style.visibility</p:attrName>
                                        </p:attrNameLst>
                                      </p:cBhvr>
                                      <p:to>
                                        <p:strVal val="visible"/>
                                      </p:to>
                                    </p:set>
                                    <p:animEffect transition="in" filter="wipe(up)">
                                      <p:cBhvr>
                                        <p:cTn id="26" dur="500"/>
                                        <p:tgtEl>
                                          <p:spTgt spid="4">
                                            <p:graphicEl>
                                              <a:dgm id="{C5CEA2A3-66A3-4251-ACA0-0F4BAB221F7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graphicEl>
                                              <a:dgm id="{1E409E8F-48BA-4839-95BF-7176D6B380F3}"/>
                                            </p:graphicEl>
                                          </p:spTgt>
                                        </p:tgtEl>
                                        <p:attrNameLst>
                                          <p:attrName>style.visibility</p:attrName>
                                        </p:attrNameLst>
                                      </p:cBhvr>
                                      <p:to>
                                        <p:strVal val="visible"/>
                                      </p:to>
                                    </p:set>
                                    <p:animEffect transition="in" filter="wipe(up)">
                                      <p:cBhvr>
                                        <p:cTn id="31" dur="500"/>
                                        <p:tgtEl>
                                          <p:spTgt spid="4">
                                            <p:graphicEl>
                                              <a:dgm id="{1E409E8F-48BA-4839-95BF-7176D6B380F3}"/>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graphicEl>
                                              <a:dgm id="{F3C765CD-F240-4084-87DB-C8A7C3688956}"/>
                                            </p:graphicEl>
                                          </p:spTgt>
                                        </p:tgtEl>
                                        <p:attrNameLst>
                                          <p:attrName>style.visibility</p:attrName>
                                        </p:attrNameLst>
                                      </p:cBhvr>
                                      <p:to>
                                        <p:strVal val="visible"/>
                                      </p:to>
                                    </p:set>
                                    <p:animEffect transition="in" filter="wipe(up)">
                                      <p:cBhvr>
                                        <p:cTn id="34" dur="500"/>
                                        <p:tgtEl>
                                          <p:spTgt spid="4">
                                            <p:graphicEl>
                                              <a:dgm id="{F3C765CD-F240-4084-87DB-C8A7C368895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
                                            <p:graphicEl>
                                              <a:dgm id="{3A317718-5B83-46D2-B52A-9C2E54694771}"/>
                                            </p:graphicEl>
                                          </p:spTgt>
                                        </p:tgtEl>
                                        <p:attrNameLst>
                                          <p:attrName>style.visibility</p:attrName>
                                        </p:attrNameLst>
                                      </p:cBhvr>
                                      <p:to>
                                        <p:strVal val="visible"/>
                                      </p:to>
                                    </p:set>
                                    <p:animEffect transition="in" filter="wipe(up)">
                                      <p:cBhvr>
                                        <p:cTn id="39" dur="500"/>
                                        <p:tgtEl>
                                          <p:spTgt spid="4">
                                            <p:graphicEl>
                                              <a:dgm id="{3A317718-5B83-46D2-B52A-9C2E54694771}"/>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
                                            <p:graphicEl>
                                              <a:dgm id="{FC10F221-BBAA-4908-BF36-77C76841C5D7}"/>
                                            </p:graphicEl>
                                          </p:spTgt>
                                        </p:tgtEl>
                                        <p:attrNameLst>
                                          <p:attrName>style.visibility</p:attrName>
                                        </p:attrNameLst>
                                      </p:cBhvr>
                                      <p:to>
                                        <p:strVal val="visible"/>
                                      </p:to>
                                    </p:set>
                                    <p:animEffect transition="in" filter="wipe(up)">
                                      <p:cBhvr>
                                        <p:cTn id="42" dur="500"/>
                                        <p:tgtEl>
                                          <p:spTgt spid="4">
                                            <p:graphicEl>
                                              <a:dgm id="{FC10F221-BBAA-4908-BF36-77C76841C5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3" y="-1814"/>
            <a:ext cx="6400800" cy="952500"/>
          </a:xfrm>
        </p:spPr>
        <p:txBody>
          <a:bodyPr rtlCol="0">
            <a:normAutofit fontScale="90000"/>
          </a:bodyPr>
          <a:lstStyle/>
          <a:p>
            <a:pPr>
              <a:defRPr/>
            </a:pPr>
            <a:br>
              <a:rPr lang="en-CA" dirty="0">
                <a:solidFill>
                  <a:schemeClr val="bg1"/>
                </a:solidFill>
              </a:rPr>
            </a:br>
            <a:r>
              <a:rPr lang="en-US" dirty="0">
                <a:solidFill>
                  <a:schemeClr val="bg1"/>
                </a:solidFill>
              </a:rPr>
              <a:t>Module Nine: </a:t>
            </a:r>
            <a:br>
              <a:rPr lang="en-US" dirty="0">
                <a:solidFill>
                  <a:schemeClr val="bg1"/>
                </a:solidFill>
              </a:rPr>
            </a:br>
            <a:r>
              <a:rPr lang="en-US" dirty="0">
                <a:solidFill>
                  <a:schemeClr val="bg1"/>
                </a:solidFill>
              </a:rPr>
              <a:t>Meeting Management</a:t>
            </a:r>
            <a:br>
              <a:rPr lang="en-CA" dirty="0">
                <a:solidFill>
                  <a:schemeClr val="bg1"/>
                </a:solidFill>
              </a:rPr>
            </a:br>
            <a:endParaRPr lang="en-US" dirty="0">
              <a:solidFill>
                <a:schemeClr val="bg1"/>
              </a:solidFill>
            </a:endParaRPr>
          </a:p>
        </p:txBody>
      </p:sp>
      <p:sp>
        <p:nvSpPr>
          <p:cNvPr id="56323" name="Content Placeholder 2"/>
          <p:cNvSpPr>
            <a:spLocks noGrp="1"/>
          </p:cNvSpPr>
          <p:nvPr>
            <p:ph idx="1"/>
          </p:nvPr>
        </p:nvSpPr>
        <p:spPr/>
        <p:txBody>
          <a:bodyPr/>
          <a:lstStyle/>
          <a:p>
            <a:pPr marL="0" indent="0">
              <a:buNone/>
            </a:pPr>
            <a:r>
              <a:rPr lang="en-US" dirty="0"/>
              <a:t>Few people look forward to meetings, and with good reason. </a:t>
            </a:r>
          </a:p>
          <a:p>
            <a:pPr marL="0" indent="0">
              <a:buNone/>
            </a:pPr>
            <a:r>
              <a:rPr lang="en-US" dirty="0"/>
              <a:t>Too many meetings lack purpose and structure. </a:t>
            </a:r>
          </a:p>
          <a:p>
            <a:pPr marL="0" indent="0">
              <a:buNone/>
            </a:pPr>
            <a:r>
              <a:rPr lang="en-US" dirty="0"/>
              <a:t>However, with just a few tools, you can make any meeting a much better use of everyone’s time.</a:t>
            </a:r>
            <a:endParaRPr lang="en-CA" dirty="0"/>
          </a:p>
        </p:txBody>
      </p:sp>
      <p:sp>
        <p:nvSpPr>
          <p:cNvPr id="4" name="Text Placeholder 3"/>
          <p:cNvSpPr>
            <a:spLocks noGrp="1"/>
          </p:cNvSpPr>
          <p:nvPr>
            <p:ph type="body" sz="quarter" idx="10"/>
          </p:nvPr>
        </p:nvSpPr>
        <p:spPr>
          <a:xfrm>
            <a:off x="7239000" y="1181100"/>
            <a:ext cx="1460500" cy="2921000"/>
          </a:xfrm>
        </p:spPr>
        <p:txBody>
          <a:bodyPr rtlCol="0">
            <a:normAutofit/>
          </a:bodyPr>
          <a:lstStyle/>
          <a:p>
            <a:pPr eaLnBrk="1" fontAlgn="auto" hangingPunct="1">
              <a:spcAft>
                <a:spcPts val="0"/>
              </a:spcAft>
              <a:defRPr/>
            </a:pPr>
            <a:r>
              <a:rPr lang="en-US" sz="1500" dirty="0"/>
              <a:t> History is written by people who attend meetings, and stay until the end, and keep the minutes.</a:t>
            </a:r>
            <a:br>
              <a:rPr lang="en-CA" sz="1500" dirty="0"/>
            </a:br>
            <a:endParaRPr lang="en-CA" sz="1500" dirty="0"/>
          </a:p>
          <a:p>
            <a:pPr eaLnBrk="1" fontAlgn="auto" hangingPunct="1">
              <a:spcAft>
                <a:spcPts val="0"/>
              </a:spcAft>
              <a:defRPr/>
            </a:pPr>
            <a:r>
              <a:rPr lang="en-US" sz="1500" b="1" dirty="0"/>
              <a:t>Anonymous</a:t>
            </a:r>
          </a:p>
        </p:txBody>
      </p:sp>
      <p:sp>
        <p:nvSpPr>
          <p:cNvPr id="5" name="Footer Placeholder 4"/>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6" name="Slide Number Placeholder 5"/>
          <p:cNvSpPr>
            <a:spLocks noGrp="1"/>
          </p:cNvSpPr>
          <p:nvPr>
            <p:ph type="sldNum" sz="quarter" idx="12"/>
          </p:nvPr>
        </p:nvSpPr>
        <p:spPr/>
        <p:txBody>
          <a:bodyPr/>
          <a:lstStyle/>
          <a:p>
            <a:fld id="{DB25BC4B-C34A-4C70-B6AA-478BCEEBEC9D}" type="slidenum">
              <a:rPr lang="en-US" smtClean="0"/>
              <a:pPr/>
              <a:t>42</a:t>
            </a:fld>
            <a:endParaRPr lang="en-US" dirty="0"/>
          </a:p>
        </p:txBody>
      </p:sp>
    </p:spTree>
    <p:extLst>
      <p:ext uri="{BB962C8B-B14F-4D97-AF65-F5344CB8AC3E}">
        <p14:creationId xmlns:p14="http://schemas.microsoft.com/office/powerpoint/2010/main" val="637811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Deciding if a Meeting is Necessary</a:t>
            </a:r>
          </a:p>
        </p:txBody>
      </p:sp>
      <p:graphicFrame>
        <p:nvGraphicFramePr>
          <p:cNvPr id="4" name="Diagram 3"/>
          <p:cNvGraphicFramePr/>
          <p:nvPr>
            <p:extLst>
              <p:ext uri="{D42A27DB-BD31-4B8C-83A1-F6EECF244321}">
                <p14:modId xmlns:p14="http://schemas.microsoft.com/office/powerpoint/2010/main" val="1826598580"/>
              </p:ext>
            </p:extLst>
          </p:nvPr>
        </p:nvGraphicFramePr>
        <p:xfrm>
          <a:off x="1270000" y="1270000"/>
          <a:ext cx="66675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43</a:t>
            </a:fld>
            <a:endParaRPr lang="en-US" dirty="0"/>
          </a:p>
        </p:txBody>
      </p:sp>
    </p:spTree>
    <p:extLst>
      <p:ext uri="{BB962C8B-B14F-4D97-AF65-F5344CB8AC3E}">
        <p14:creationId xmlns:p14="http://schemas.microsoft.com/office/powerpoint/2010/main" val="115413568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D23AB19-573E-4FBB-A0E3-2843949680CF}"/>
                                            </p:graphicEl>
                                          </p:spTgt>
                                        </p:tgtEl>
                                        <p:attrNameLst>
                                          <p:attrName>style.visibility</p:attrName>
                                        </p:attrNameLst>
                                      </p:cBhvr>
                                      <p:to>
                                        <p:strVal val="visible"/>
                                      </p:to>
                                    </p:set>
                                    <p:animEffect transition="in" filter="barn(inVertical)">
                                      <p:cBhvr>
                                        <p:cTn id="7" dur="500"/>
                                        <p:tgtEl>
                                          <p:spTgt spid="4">
                                            <p:graphicEl>
                                              <a:dgm id="{ED23AB19-573E-4FBB-A0E3-2843949680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1E754B2B-6537-474D-A2D9-D77D405015AA}"/>
                                            </p:graphicEl>
                                          </p:spTgt>
                                        </p:tgtEl>
                                        <p:attrNameLst>
                                          <p:attrName>style.visibility</p:attrName>
                                        </p:attrNameLst>
                                      </p:cBhvr>
                                      <p:to>
                                        <p:strVal val="visible"/>
                                      </p:to>
                                    </p:set>
                                    <p:animEffect transition="in" filter="barn(inVertical)">
                                      <p:cBhvr>
                                        <p:cTn id="12" dur="500"/>
                                        <p:tgtEl>
                                          <p:spTgt spid="4">
                                            <p:graphicEl>
                                              <a:dgm id="{1E754B2B-6537-474D-A2D9-D77D405015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t>Using the PAT Approach</a:t>
            </a:r>
          </a:p>
        </p:txBody>
      </p:sp>
      <p:graphicFrame>
        <p:nvGraphicFramePr>
          <p:cNvPr id="4" name="Diagram 3"/>
          <p:cNvGraphicFramePr/>
          <p:nvPr/>
        </p:nvGraphicFramePr>
        <p:xfrm>
          <a:off x="762000" y="1079500"/>
          <a:ext cx="71755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44</a:t>
            </a:fld>
            <a:endParaRPr lang="en-US" dirty="0"/>
          </a:p>
        </p:txBody>
      </p:sp>
    </p:spTree>
    <p:extLst>
      <p:ext uri="{BB962C8B-B14F-4D97-AF65-F5344CB8AC3E}">
        <p14:creationId xmlns:p14="http://schemas.microsoft.com/office/powerpoint/2010/main" val="400829044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5CF3710-F724-4EEA-89FE-AACBF879F3E6}"/>
                                            </p:graphicEl>
                                          </p:spTgt>
                                        </p:tgtEl>
                                        <p:attrNameLst>
                                          <p:attrName>style.visibility</p:attrName>
                                        </p:attrNameLst>
                                      </p:cBhvr>
                                      <p:to>
                                        <p:strVal val="visible"/>
                                      </p:to>
                                    </p:set>
                                    <p:animEffect transition="in" filter="fade">
                                      <p:cBhvr>
                                        <p:cTn id="7" dur="500"/>
                                        <p:tgtEl>
                                          <p:spTgt spid="4">
                                            <p:graphicEl>
                                              <a:dgm id="{75CF3710-F724-4EEA-89FE-AACBF879F3E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11AC354A-40A0-4E2E-B2AF-AC76870DDE89}"/>
                                            </p:graphicEl>
                                          </p:spTgt>
                                        </p:tgtEl>
                                        <p:attrNameLst>
                                          <p:attrName>style.visibility</p:attrName>
                                        </p:attrNameLst>
                                      </p:cBhvr>
                                      <p:to>
                                        <p:strVal val="visible"/>
                                      </p:to>
                                    </p:set>
                                    <p:animEffect transition="in" filter="fade">
                                      <p:cBhvr>
                                        <p:cTn id="10" dur="500"/>
                                        <p:tgtEl>
                                          <p:spTgt spid="4">
                                            <p:graphicEl>
                                              <a:dgm id="{11AC354A-40A0-4E2E-B2AF-AC76870DDE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06C1827-6D47-4002-9750-BD28E5640B87}"/>
                                            </p:graphicEl>
                                          </p:spTgt>
                                        </p:tgtEl>
                                        <p:attrNameLst>
                                          <p:attrName>style.visibility</p:attrName>
                                        </p:attrNameLst>
                                      </p:cBhvr>
                                      <p:to>
                                        <p:strVal val="visible"/>
                                      </p:to>
                                    </p:set>
                                    <p:animEffect transition="in" filter="fade">
                                      <p:cBhvr>
                                        <p:cTn id="15" dur="500"/>
                                        <p:tgtEl>
                                          <p:spTgt spid="4">
                                            <p:graphicEl>
                                              <a:dgm id="{406C1827-6D47-4002-9750-BD28E5640B8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19B2F6B-D459-4FCF-94CA-588A8AAF9C1F}"/>
                                            </p:graphicEl>
                                          </p:spTgt>
                                        </p:tgtEl>
                                        <p:attrNameLst>
                                          <p:attrName>style.visibility</p:attrName>
                                        </p:attrNameLst>
                                      </p:cBhvr>
                                      <p:to>
                                        <p:strVal val="visible"/>
                                      </p:to>
                                    </p:set>
                                    <p:animEffect transition="in" filter="fade">
                                      <p:cBhvr>
                                        <p:cTn id="18" dur="500"/>
                                        <p:tgtEl>
                                          <p:spTgt spid="4">
                                            <p:graphicEl>
                                              <a:dgm id="{F19B2F6B-D459-4FCF-94CA-588A8AAF9C1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E3C6AF8-8184-418B-8B91-06307391288C}"/>
                                            </p:graphicEl>
                                          </p:spTgt>
                                        </p:tgtEl>
                                        <p:attrNameLst>
                                          <p:attrName>style.visibility</p:attrName>
                                        </p:attrNameLst>
                                      </p:cBhvr>
                                      <p:to>
                                        <p:strVal val="visible"/>
                                      </p:to>
                                    </p:set>
                                    <p:animEffect transition="in" filter="fade">
                                      <p:cBhvr>
                                        <p:cTn id="23" dur="500"/>
                                        <p:tgtEl>
                                          <p:spTgt spid="4">
                                            <p:graphicEl>
                                              <a:dgm id="{7E3C6AF8-8184-418B-8B91-06307391288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08942528-0B5A-4DC1-814E-7EF54164FEC4}"/>
                                            </p:graphicEl>
                                          </p:spTgt>
                                        </p:tgtEl>
                                        <p:attrNameLst>
                                          <p:attrName>style.visibility</p:attrName>
                                        </p:attrNameLst>
                                      </p:cBhvr>
                                      <p:to>
                                        <p:strVal val="visible"/>
                                      </p:to>
                                    </p:set>
                                    <p:animEffect transition="in" filter="fade">
                                      <p:cBhvr>
                                        <p:cTn id="26" dur="500"/>
                                        <p:tgtEl>
                                          <p:spTgt spid="4">
                                            <p:graphicEl>
                                              <a:dgm id="{08942528-0B5A-4DC1-814E-7EF54164FE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a:t>Building the Agenda</a:t>
            </a:r>
          </a:p>
        </p:txBody>
      </p:sp>
      <p:graphicFrame>
        <p:nvGraphicFramePr>
          <p:cNvPr id="2" name="Table 1"/>
          <p:cNvGraphicFramePr>
            <a:graphicFrameLocks noGrp="1"/>
          </p:cNvGraphicFramePr>
          <p:nvPr/>
        </p:nvGraphicFramePr>
        <p:xfrm>
          <a:off x="1143000" y="1333500"/>
          <a:ext cx="6858001" cy="3873500"/>
        </p:xfrm>
        <a:graphic>
          <a:graphicData uri="http://schemas.openxmlformats.org/drawingml/2006/table">
            <a:tbl>
              <a:tblPr firstRow="1" firstCol="1" bandRow="1">
                <a:tableStyleId>{EB344D84-9AFB-497E-A393-DC336BA19D2E}</a:tableStyleId>
              </a:tblPr>
              <a:tblGrid>
                <a:gridCol w="1078078">
                  <a:extLst>
                    <a:ext uri="{9D8B030D-6E8A-4147-A177-3AD203B41FA5}">
                      <a16:colId xmlns:a16="http://schemas.microsoft.com/office/drawing/2014/main" val="20000"/>
                    </a:ext>
                  </a:extLst>
                </a:gridCol>
                <a:gridCol w="4308196">
                  <a:extLst>
                    <a:ext uri="{9D8B030D-6E8A-4147-A177-3AD203B41FA5}">
                      <a16:colId xmlns:a16="http://schemas.microsoft.com/office/drawing/2014/main" val="20001"/>
                    </a:ext>
                  </a:extLst>
                </a:gridCol>
                <a:gridCol w="1471727">
                  <a:extLst>
                    <a:ext uri="{9D8B030D-6E8A-4147-A177-3AD203B41FA5}">
                      <a16:colId xmlns:a16="http://schemas.microsoft.com/office/drawing/2014/main" val="20002"/>
                    </a:ext>
                  </a:extLst>
                </a:gridCol>
              </a:tblGrid>
              <a:tr h="503200">
                <a:tc>
                  <a:txBody>
                    <a:bodyPr/>
                    <a:lstStyle/>
                    <a:p>
                      <a:pPr marL="0" marR="0" algn="l">
                        <a:lnSpc>
                          <a:spcPct val="115000"/>
                        </a:lnSpc>
                        <a:spcBef>
                          <a:spcPts val="0"/>
                        </a:spcBef>
                        <a:spcAft>
                          <a:spcPts val="1000"/>
                        </a:spcAft>
                      </a:pPr>
                      <a:r>
                        <a:rPr lang="en-US" sz="2300" cap="small" dirty="0">
                          <a:effectLst/>
                        </a:rPr>
                        <a:t>Time</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1000"/>
                        </a:spcAft>
                      </a:pPr>
                      <a:r>
                        <a:rPr lang="en-US" sz="2300" cap="small" dirty="0">
                          <a:effectLst/>
                        </a:rPr>
                        <a:t>Item</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1000"/>
                        </a:spcAft>
                      </a:pPr>
                      <a:r>
                        <a:rPr lang="en-US" sz="2300" cap="small" dirty="0">
                          <a:effectLst/>
                        </a:rPr>
                        <a:t>Presenter</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0"/>
                  </a:ext>
                </a:extLst>
              </a:tr>
              <a:tr h="674060">
                <a:tc>
                  <a:txBody>
                    <a:bodyPr/>
                    <a:lstStyle/>
                    <a:p>
                      <a:pPr marL="0" marR="0" algn="l">
                        <a:lnSpc>
                          <a:spcPct val="115000"/>
                        </a:lnSpc>
                        <a:spcBef>
                          <a:spcPts val="0"/>
                        </a:spcBef>
                        <a:spcAft>
                          <a:spcPts val="0"/>
                        </a:spcAft>
                      </a:pPr>
                      <a:r>
                        <a:rPr lang="en-US" sz="1700" dirty="0">
                          <a:effectLst/>
                        </a:rPr>
                        <a:t>2:05-2:10</a:t>
                      </a:r>
                      <a:endParaRPr lang="en-US" sz="1700" dirty="0">
                        <a:effectLst/>
                        <a:latin typeface="Calibri"/>
                        <a:ea typeface="Times New Roman"/>
                        <a:cs typeface="Times New Roman"/>
                      </a:endParaRPr>
                    </a:p>
                  </a:txBody>
                  <a:tcPr marL="57150" marR="57150" marT="0" marB="0"/>
                </a:tc>
                <a:tc>
                  <a:txBody>
                    <a:bodyPr/>
                    <a:lstStyle/>
                    <a:p>
                      <a:pPr marL="342900" marR="0" lvl="0" indent="-342900" algn="l">
                        <a:lnSpc>
                          <a:spcPct val="115000"/>
                        </a:lnSpc>
                        <a:spcBef>
                          <a:spcPts val="0"/>
                        </a:spcBef>
                        <a:spcAft>
                          <a:spcPts val="0"/>
                        </a:spcAft>
                        <a:buFont typeface="+mj-lt"/>
                        <a:buAutoNum type="arabicPeriod"/>
                      </a:pPr>
                      <a:r>
                        <a:rPr lang="en-US" sz="1700" dirty="0">
                          <a:effectLst/>
                        </a:rPr>
                        <a:t>Agenda and Meeting Purpose </a:t>
                      </a:r>
                    </a:p>
                    <a:p>
                      <a:pPr marL="457200" marR="0" algn="r">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0"/>
                        </a:spcAft>
                      </a:pPr>
                      <a:r>
                        <a:rPr lang="en-US" sz="1700" dirty="0">
                          <a:effectLst/>
                        </a:rPr>
                        <a:t>Jill Smith</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1"/>
                  </a:ext>
                </a:extLst>
              </a:tr>
              <a:tr h="674060">
                <a:tc>
                  <a:txBody>
                    <a:bodyPr/>
                    <a:lstStyle/>
                    <a:p>
                      <a:pPr marL="0" marR="0" algn="l">
                        <a:lnSpc>
                          <a:spcPct val="115000"/>
                        </a:lnSpc>
                        <a:spcBef>
                          <a:spcPts val="0"/>
                        </a:spcBef>
                        <a:spcAft>
                          <a:spcPts val="0"/>
                        </a:spcAft>
                      </a:pPr>
                      <a:r>
                        <a:rPr lang="en-US" sz="1700" dirty="0">
                          <a:effectLst/>
                        </a:rPr>
                        <a:t>2:10-2:20</a:t>
                      </a:r>
                      <a:endParaRPr lang="en-US" sz="1700" dirty="0">
                        <a:effectLst/>
                        <a:latin typeface="Calibri"/>
                        <a:ea typeface="Times New Roman"/>
                        <a:cs typeface="Times New Roman"/>
                      </a:endParaRPr>
                    </a:p>
                  </a:txBody>
                  <a:tcPr marL="57150" marR="57150" marT="0" marB="0"/>
                </a:tc>
                <a:tc>
                  <a:txBody>
                    <a:bodyPr/>
                    <a:lstStyle/>
                    <a:p>
                      <a:pPr marL="457200" marR="0" lvl="0" indent="-457200" algn="l">
                        <a:lnSpc>
                          <a:spcPct val="115000"/>
                        </a:lnSpc>
                        <a:spcBef>
                          <a:spcPts val="0"/>
                        </a:spcBef>
                        <a:spcAft>
                          <a:spcPts val="0"/>
                        </a:spcAft>
                        <a:buFont typeface="+mj-lt"/>
                        <a:buAutoNum type="arabicPeriod" startAt="2"/>
                      </a:pPr>
                      <a:r>
                        <a:rPr lang="en-US" sz="1700" dirty="0">
                          <a:effectLst/>
                        </a:rPr>
                        <a:t>Review of Current Invoice Signing Process</a:t>
                      </a:r>
                    </a:p>
                    <a:p>
                      <a:pPr marL="457200" marR="0" algn="r">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0"/>
                        </a:spcAft>
                      </a:pPr>
                      <a:r>
                        <a:rPr lang="en-US" sz="1700" dirty="0">
                          <a:effectLst/>
                        </a:rPr>
                        <a:t>Joe King</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2"/>
                  </a:ext>
                </a:extLst>
              </a:tr>
              <a:tr h="674060">
                <a:tc>
                  <a:txBody>
                    <a:bodyPr/>
                    <a:lstStyle/>
                    <a:p>
                      <a:pPr marL="0" marR="0" algn="l">
                        <a:lnSpc>
                          <a:spcPct val="115000"/>
                        </a:lnSpc>
                        <a:spcBef>
                          <a:spcPts val="0"/>
                        </a:spcBef>
                        <a:spcAft>
                          <a:spcPts val="0"/>
                        </a:spcAft>
                      </a:pPr>
                      <a:r>
                        <a:rPr lang="en-US" sz="1700" dirty="0">
                          <a:effectLst/>
                        </a:rPr>
                        <a:t>2:20-2:40</a:t>
                      </a:r>
                      <a:endParaRPr lang="en-US" sz="1700" dirty="0">
                        <a:effectLst/>
                        <a:latin typeface="Calibri"/>
                        <a:ea typeface="Times New Roman"/>
                        <a:cs typeface="Times New Roman"/>
                      </a:endParaRPr>
                    </a:p>
                  </a:txBody>
                  <a:tcPr marL="57150" marR="57150" marT="0" marB="0"/>
                </a:tc>
                <a:tc>
                  <a:txBody>
                    <a:bodyPr/>
                    <a:lstStyle/>
                    <a:p>
                      <a:pPr marL="457200" marR="0" lvl="0" indent="-457200" algn="l">
                        <a:lnSpc>
                          <a:spcPct val="115000"/>
                        </a:lnSpc>
                        <a:spcBef>
                          <a:spcPts val="0"/>
                        </a:spcBef>
                        <a:spcAft>
                          <a:spcPts val="0"/>
                        </a:spcAft>
                        <a:buFont typeface="+mj-lt"/>
                        <a:buAutoNum type="arabicPeriod" startAt="3"/>
                      </a:pPr>
                      <a:r>
                        <a:rPr lang="en-US" sz="1700" dirty="0">
                          <a:effectLst/>
                        </a:rPr>
                        <a:t>Review of New Invoice Signing Process</a:t>
                      </a:r>
                    </a:p>
                    <a:p>
                      <a:pPr marL="457200" marR="0" algn="r">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0"/>
                        </a:spcAft>
                      </a:pPr>
                      <a:r>
                        <a:rPr lang="en-US" sz="1700" dirty="0">
                          <a:effectLst/>
                        </a:rPr>
                        <a:t>Joe King</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3"/>
                  </a:ext>
                </a:extLst>
              </a:tr>
              <a:tr h="674060">
                <a:tc>
                  <a:txBody>
                    <a:bodyPr/>
                    <a:lstStyle/>
                    <a:p>
                      <a:pPr marL="0" marR="0" algn="l">
                        <a:lnSpc>
                          <a:spcPct val="115000"/>
                        </a:lnSpc>
                        <a:spcBef>
                          <a:spcPts val="0"/>
                        </a:spcBef>
                        <a:spcAft>
                          <a:spcPts val="0"/>
                        </a:spcAft>
                      </a:pPr>
                      <a:r>
                        <a:rPr lang="en-US" sz="1700" dirty="0">
                          <a:effectLst/>
                        </a:rPr>
                        <a:t>2:40-2:50</a:t>
                      </a:r>
                      <a:endParaRPr lang="en-US" sz="1700" dirty="0">
                        <a:effectLst/>
                        <a:latin typeface="Calibri"/>
                        <a:ea typeface="Times New Roman"/>
                        <a:cs typeface="Times New Roman"/>
                      </a:endParaRPr>
                    </a:p>
                  </a:txBody>
                  <a:tcPr marL="57150" marR="57150" marT="0" marB="0"/>
                </a:tc>
                <a:tc>
                  <a:txBody>
                    <a:bodyPr/>
                    <a:lstStyle/>
                    <a:p>
                      <a:pPr marL="457200" marR="0" lvl="0" indent="-457200" algn="l">
                        <a:lnSpc>
                          <a:spcPct val="115000"/>
                        </a:lnSpc>
                        <a:spcBef>
                          <a:spcPts val="0"/>
                        </a:spcBef>
                        <a:spcAft>
                          <a:spcPts val="0"/>
                        </a:spcAft>
                        <a:buFont typeface="+mj-lt"/>
                        <a:buAutoNum type="arabicPeriod" startAt="4"/>
                      </a:pPr>
                      <a:r>
                        <a:rPr lang="en-US" sz="1700" dirty="0">
                          <a:effectLst/>
                        </a:rPr>
                        <a:t>Questions and Answers</a:t>
                      </a:r>
                    </a:p>
                    <a:p>
                      <a:pPr marL="457200" marR="0" algn="r">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0"/>
                        </a:spcAft>
                      </a:pPr>
                      <a:r>
                        <a:rPr lang="en-US" sz="1700" dirty="0">
                          <a:effectLst/>
                        </a:rPr>
                        <a:t>Joe King</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4"/>
                  </a:ext>
                </a:extLst>
              </a:tr>
              <a:tr h="674060">
                <a:tc>
                  <a:txBody>
                    <a:bodyPr/>
                    <a:lstStyle/>
                    <a:p>
                      <a:pPr marL="0" marR="0" algn="l">
                        <a:lnSpc>
                          <a:spcPct val="115000"/>
                        </a:lnSpc>
                        <a:spcBef>
                          <a:spcPts val="0"/>
                        </a:spcBef>
                        <a:spcAft>
                          <a:spcPts val="0"/>
                        </a:spcAft>
                      </a:pPr>
                      <a:r>
                        <a:rPr lang="en-US" sz="1700" dirty="0">
                          <a:effectLst/>
                        </a:rPr>
                        <a:t>2:50-2:55</a:t>
                      </a:r>
                      <a:endParaRPr lang="en-US" sz="1700" dirty="0">
                        <a:effectLst/>
                        <a:latin typeface="Calibri"/>
                        <a:ea typeface="Times New Roman"/>
                        <a:cs typeface="Times New Roman"/>
                      </a:endParaRPr>
                    </a:p>
                  </a:txBody>
                  <a:tcPr marL="57150" marR="57150" marT="0" marB="0"/>
                </a:tc>
                <a:tc>
                  <a:txBody>
                    <a:bodyPr/>
                    <a:lstStyle/>
                    <a:p>
                      <a:pPr marL="457200" marR="0" lvl="0" indent="-457200" algn="l">
                        <a:lnSpc>
                          <a:spcPct val="115000"/>
                        </a:lnSpc>
                        <a:spcBef>
                          <a:spcPts val="0"/>
                        </a:spcBef>
                        <a:spcAft>
                          <a:spcPts val="0"/>
                        </a:spcAft>
                        <a:buFont typeface="+mj-lt"/>
                        <a:buAutoNum type="arabicPeriod" startAt="5"/>
                      </a:pPr>
                      <a:r>
                        <a:rPr lang="en-US" sz="1700" dirty="0">
                          <a:effectLst/>
                        </a:rPr>
                        <a:t>Wrap-Up</a:t>
                      </a:r>
                    </a:p>
                    <a:p>
                      <a:pPr marL="457200" marR="0" algn="l">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57150" marR="57150" marT="0" marB="0"/>
                </a:tc>
                <a:tc>
                  <a:txBody>
                    <a:bodyPr/>
                    <a:lstStyle/>
                    <a:p>
                      <a:pPr marL="0" marR="0" algn="l">
                        <a:lnSpc>
                          <a:spcPct val="115000"/>
                        </a:lnSpc>
                        <a:spcBef>
                          <a:spcPts val="0"/>
                        </a:spcBef>
                        <a:spcAft>
                          <a:spcPts val="0"/>
                        </a:spcAft>
                      </a:pPr>
                      <a:r>
                        <a:rPr lang="en-US" sz="1700" dirty="0">
                          <a:effectLst/>
                        </a:rPr>
                        <a:t>Jill Smith</a:t>
                      </a:r>
                      <a:endParaRPr lang="en-US" sz="1700" dirty="0">
                        <a:effectLst/>
                        <a:latin typeface="Calibri"/>
                        <a:ea typeface="Times New Roman"/>
                        <a:cs typeface="Times New Roman"/>
                      </a:endParaRPr>
                    </a:p>
                  </a:txBody>
                  <a:tcPr marL="57150" marR="57150" marT="0" marB="0"/>
                </a:tc>
                <a:extLst>
                  <a:ext uri="{0D108BD9-81ED-4DB2-BD59-A6C34878D82A}">
                    <a16:rowId xmlns:a16="http://schemas.microsoft.com/office/drawing/2014/main" val="10005"/>
                  </a:ext>
                </a:extLst>
              </a:tr>
            </a:tbl>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45</a:t>
            </a:fld>
            <a:endParaRPr lang="en-US" dirty="0"/>
          </a:p>
        </p:txBody>
      </p:sp>
    </p:spTree>
    <p:extLst>
      <p:ext uri="{BB962C8B-B14F-4D97-AF65-F5344CB8AC3E}">
        <p14:creationId xmlns:p14="http://schemas.microsoft.com/office/powerpoint/2010/main" val="809804246"/>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dirty="0"/>
              <a:t>Keeping Things on Track</a:t>
            </a:r>
          </a:p>
        </p:txBody>
      </p:sp>
      <p:graphicFrame>
        <p:nvGraphicFramePr>
          <p:cNvPr id="2" name="Diagram 1"/>
          <p:cNvGraphicFramePr/>
          <p:nvPr>
            <p:extLst>
              <p:ext uri="{D42A27DB-BD31-4B8C-83A1-F6EECF244321}">
                <p14:modId xmlns:p14="http://schemas.microsoft.com/office/powerpoint/2010/main" val="2472623723"/>
              </p:ext>
            </p:extLst>
          </p:nvPr>
        </p:nvGraphicFramePr>
        <p:xfrm>
          <a:off x="304800" y="1079500"/>
          <a:ext cx="8991600" cy="4217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46</a:t>
            </a:fld>
            <a:endParaRPr lang="en-US" dirty="0"/>
          </a:p>
        </p:txBody>
      </p:sp>
    </p:spTree>
    <p:extLst>
      <p:ext uri="{BB962C8B-B14F-4D97-AF65-F5344CB8AC3E}">
        <p14:creationId xmlns:p14="http://schemas.microsoft.com/office/powerpoint/2010/main" val="74223400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F77F640E-36CE-4D05-A3AA-ECAD27BDD48B}"/>
                                            </p:graphicEl>
                                          </p:spTgt>
                                        </p:tgtEl>
                                        <p:attrNameLst>
                                          <p:attrName>style.visibility</p:attrName>
                                        </p:attrNameLst>
                                      </p:cBhvr>
                                      <p:to>
                                        <p:strVal val="visible"/>
                                      </p:to>
                                    </p:set>
                                    <p:animEffect transition="in" filter="fade">
                                      <p:cBhvr>
                                        <p:cTn id="7" dur="1000"/>
                                        <p:tgtEl>
                                          <p:spTgt spid="2">
                                            <p:graphicEl>
                                              <a:dgm id="{F77F640E-36CE-4D05-A3AA-ECAD27BDD48B}"/>
                                            </p:graphicEl>
                                          </p:spTgt>
                                        </p:tgtEl>
                                      </p:cBhvr>
                                    </p:animEffect>
                                    <p:anim calcmode="lin" valueType="num">
                                      <p:cBhvr>
                                        <p:cTn id="8" dur="1000" fill="hold"/>
                                        <p:tgtEl>
                                          <p:spTgt spid="2">
                                            <p:graphicEl>
                                              <a:dgm id="{F77F640E-36CE-4D05-A3AA-ECAD27BDD48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F77F640E-36CE-4D05-A3AA-ECAD27BDD48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D160B575-FC2C-4379-82FF-233F1CF5C901}"/>
                                            </p:graphicEl>
                                          </p:spTgt>
                                        </p:tgtEl>
                                        <p:attrNameLst>
                                          <p:attrName>style.visibility</p:attrName>
                                        </p:attrNameLst>
                                      </p:cBhvr>
                                      <p:to>
                                        <p:strVal val="visible"/>
                                      </p:to>
                                    </p:set>
                                    <p:animEffect transition="in" filter="fade">
                                      <p:cBhvr>
                                        <p:cTn id="14" dur="1000"/>
                                        <p:tgtEl>
                                          <p:spTgt spid="2">
                                            <p:graphicEl>
                                              <a:dgm id="{D160B575-FC2C-4379-82FF-233F1CF5C901}"/>
                                            </p:graphicEl>
                                          </p:spTgt>
                                        </p:tgtEl>
                                      </p:cBhvr>
                                    </p:animEffect>
                                    <p:anim calcmode="lin" valueType="num">
                                      <p:cBhvr>
                                        <p:cTn id="15" dur="1000" fill="hold"/>
                                        <p:tgtEl>
                                          <p:spTgt spid="2">
                                            <p:graphicEl>
                                              <a:dgm id="{D160B575-FC2C-4379-82FF-233F1CF5C90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D160B575-FC2C-4379-82FF-233F1CF5C90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DF157A1E-34B2-48A2-9F97-10C7532F62F3}"/>
                                            </p:graphicEl>
                                          </p:spTgt>
                                        </p:tgtEl>
                                        <p:attrNameLst>
                                          <p:attrName>style.visibility</p:attrName>
                                        </p:attrNameLst>
                                      </p:cBhvr>
                                      <p:to>
                                        <p:strVal val="visible"/>
                                      </p:to>
                                    </p:set>
                                    <p:animEffect transition="in" filter="fade">
                                      <p:cBhvr>
                                        <p:cTn id="19" dur="1000"/>
                                        <p:tgtEl>
                                          <p:spTgt spid="2">
                                            <p:graphicEl>
                                              <a:dgm id="{DF157A1E-34B2-48A2-9F97-10C7532F62F3}"/>
                                            </p:graphicEl>
                                          </p:spTgt>
                                        </p:tgtEl>
                                      </p:cBhvr>
                                    </p:animEffect>
                                    <p:anim calcmode="lin" valueType="num">
                                      <p:cBhvr>
                                        <p:cTn id="20" dur="1000" fill="hold"/>
                                        <p:tgtEl>
                                          <p:spTgt spid="2">
                                            <p:graphicEl>
                                              <a:dgm id="{DF157A1E-34B2-48A2-9F97-10C7532F62F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F157A1E-34B2-48A2-9F97-10C7532F62F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5F00100A-8696-43CD-91C2-9696A4BC3699}"/>
                                            </p:graphicEl>
                                          </p:spTgt>
                                        </p:tgtEl>
                                        <p:attrNameLst>
                                          <p:attrName>style.visibility</p:attrName>
                                        </p:attrNameLst>
                                      </p:cBhvr>
                                      <p:to>
                                        <p:strVal val="visible"/>
                                      </p:to>
                                    </p:set>
                                    <p:animEffect transition="in" filter="fade">
                                      <p:cBhvr>
                                        <p:cTn id="26" dur="1000"/>
                                        <p:tgtEl>
                                          <p:spTgt spid="2">
                                            <p:graphicEl>
                                              <a:dgm id="{5F00100A-8696-43CD-91C2-9696A4BC3699}"/>
                                            </p:graphicEl>
                                          </p:spTgt>
                                        </p:tgtEl>
                                      </p:cBhvr>
                                    </p:animEffect>
                                    <p:anim calcmode="lin" valueType="num">
                                      <p:cBhvr>
                                        <p:cTn id="27" dur="1000" fill="hold"/>
                                        <p:tgtEl>
                                          <p:spTgt spid="2">
                                            <p:graphicEl>
                                              <a:dgm id="{5F00100A-8696-43CD-91C2-9696A4BC3699}"/>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5F00100A-8696-43CD-91C2-9696A4BC369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E0C0F6C-A7D3-4776-BFCB-339CA3AC6EF7}"/>
                                            </p:graphicEl>
                                          </p:spTgt>
                                        </p:tgtEl>
                                        <p:attrNameLst>
                                          <p:attrName>style.visibility</p:attrName>
                                        </p:attrNameLst>
                                      </p:cBhvr>
                                      <p:to>
                                        <p:strVal val="visible"/>
                                      </p:to>
                                    </p:set>
                                    <p:animEffect transition="in" filter="fade">
                                      <p:cBhvr>
                                        <p:cTn id="31" dur="1000"/>
                                        <p:tgtEl>
                                          <p:spTgt spid="2">
                                            <p:graphicEl>
                                              <a:dgm id="{8E0C0F6C-A7D3-4776-BFCB-339CA3AC6EF7}"/>
                                            </p:graphicEl>
                                          </p:spTgt>
                                        </p:tgtEl>
                                      </p:cBhvr>
                                    </p:animEffect>
                                    <p:anim calcmode="lin" valueType="num">
                                      <p:cBhvr>
                                        <p:cTn id="32" dur="1000" fill="hold"/>
                                        <p:tgtEl>
                                          <p:spTgt spid="2">
                                            <p:graphicEl>
                                              <a:dgm id="{8E0C0F6C-A7D3-4776-BFCB-339CA3AC6EF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E0C0F6C-A7D3-4776-BFCB-339CA3AC6EF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graphicEl>
                                              <a:dgm id="{B99ECACF-16BA-435B-89FF-3FBC64A01A83}"/>
                                            </p:graphicEl>
                                          </p:spTgt>
                                        </p:tgtEl>
                                        <p:attrNameLst>
                                          <p:attrName>style.visibility</p:attrName>
                                        </p:attrNameLst>
                                      </p:cBhvr>
                                      <p:to>
                                        <p:strVal val="visible"/>
                                      </p:to>
                                    </p:set>
                                    <p:animEffect transition="in" filter="fade">
                                      <p:cBhvr>
                                        <p:cTn id="36" dur="1000"/>
                                        <p:tgtEl>
                                          <p:spTgt spid="2">
                                            <p:graphicEl>
                                              <a:dgm id="{B99ECACF-16BA-435B-89FF-3FBC64A01A83}"/>
                                            </p:graphicEl>
                                          </p:spTgt>
                                        </p:tgtEl>
                                      </p:cBhvr>
                                    </p:animEffect>
                                    <p:anim calcmode="lin" valueType="num">
                                      <p:cBhvr>
                                        <p:cTn id="37" dur="1000" fill="hold"/>
                                        <p:tgtEl>
                                          <p:spTgt spid="2">
                                            <p:graphicEl>
                                              <a:dgm id="{B99ECACF-16BA-435B-89FF-3FBC64A01A83}"/>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B99ECACF-16BA-435B-89FF-3FBC64A01A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43700" cy="952500"/>
          </a:xfrm>
        </p:spPr>
        <p:txBody>
          <a:bodyPr rtlCol="0">
            <a:normAutofit fontScale="90000"/>
          </a:bodyPr>
          <a:lstStyle/>
          <a:p>
            <a:pPr>
              <a:defRPr/>
            </a:pPr>
            <a:r>
              <a:rPr lang="en-US" dirty="0"/>
              <a:t>Making Sure the Meeting was Worthwhile</a:t>
            </a:r>
          </a:p>
        </p:txBody>
      </p:sp>
      <p:graphicFrame>
        <p:nvGraphicFramePr>
          <p:cNvPr id="4" name="Diagram 3"/>
          <p:cNvGraphicFramePr/>
          <p:nvPr>
            <p:extLst>
              <p:ext uri="{D42A27DB-BD31-4B8C-83A1-F6EECF244321}">
                <p14:modId xmlns:p14="http://schemas.microsoft.com/office/powerpoint/2010/main" val="570274810"/>
              </p:ext>
            </p:extLst>
          </p:nvPr>
        </p:nvGraphicFramePr>
        <p:xfrm>
          <a:off x="1270000" y="1333500"/>
          <a:ext cx="67310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47</a:t>
            </a:fld>
            <a:endParaRPr lang="en-US" dirty="0"/>
          </a:p>
        </p:txBody>
      </p:sp>
    </p:spTree>
    <p:extLst>
      <p:ext uri="{BB962C8B-B14F-4D97-AF65-F5344CB8AC3E}">
        <p14:creationId xmlns:p14="http://schemas.microsoft.com/office/powerpoint/2010/main" val="7387279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FBFE6AF0-8F0C-44EA-AC50-579A2A5D3A57}"/>
                                            </p:graphicEl>
                                          </p:spTgt>
                                        </p:tgtEl>
                                        <p:attrNameLst>
                                          <p:attrName>style.visibility</p:attrName>
                                        </p:attrNameLst>
                                      </p:cBhvr>
                                      <p:to>
                                        <p:strVal val="visible"/>
                                      </p:to>
                                    </p:set>
                                    <p:animEffect transition="in" filter="wipe(down)">
                                      <p:cBhvr>
                                        <p:cTn id="7" dur="500"/>
                                        <p:tgtEl>
                                          <p:spTgt spid="4">
                                            <p:graphicEl>
                                              <a:dgm id="{FBFE6AF0-8F0C-44EA-AC50-579A2A5D3A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2DF13786-526B-49C3-B056-A3DFFBA38589}"/>
                                            </p:graphicEl>
                                          </p:spTgt>
                                        </p:tgtEl>
                                        <p:attrNameLst>
                                          <p:attrName>style.visibility</p:attrName>
                                        </p:attrNameLst>
                                      </p:cBhvr>
                                      <p:to>
                                        <p:strVal val="visible"/>
                                      </p:to>
                                    </p:set>
                                    <p:animEffect transition="in" filter="wipe(down)">
                                      <p:cBhvr>
                                        <p:cTn id="12" dur="500"/>
                                        <p:tgtEl>
                                          <p:spTgt spid="4">
                                            <p:graphicEl>
                                              <a:dgm id="{2DF13786-526B-49C3-B056-A3DFFBA3858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4A80AFDC-3235-4349-9ADD-DD05126FAC42}"/>
                                            </p:graphicEl>
                                          </p:spTgt>
                                        </p:tgtEl>
                                        <p:attrNameLst>
                                          <p:attrName>style.visibility</p:attrName>
                                        </p:attrNameLst>
                                      </p:cBhvr>
                                      <p:to>
                                        <p:strVal val="visible"/>
                                      </p:to>
                                    </p:set>
                                    <p:animEffect transition="in" filter="wipe(down)">
                                      <p:cBhvr>
                                        <p:cTn id="15" dur="500"/>
                                        <p:tgtEl>
                                          <p:spTgt spid="4">
                                            <p:graphicEl>
                                              <a:dgm id="{4A80AFDC-3235-4349-9ADD-DD05126FAC4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8B09FA7E-5066-4FB2-84E4-EB333D0369AD}"/>
                                            </p:graphicEl>
                                          </p:spTgt>
                                        </p:tgtEl>
                                        <p:attrNameLst>
                                          <p:attrName>style.visibility</p:attrName>
                                        </p:attrNameLst>
                                      </p:cBhvr>
                                      <p:to>
                                        <p:strVal val="visible"/>
                                      </p:to>
                                    </p:set>
                                    <p:animEffect transition="in" filter="wipe(down)">
                                      <p:cBhvr>
                                        <p:cTn id="20" dur="500"/>
                                        <p:tgtEl>
                                          <p:spTgt spid="4">
                                            <p:graphicEl>
                                              <a:dgm id="{8B09FA7E-5066-4FB2-84E4-EB333D0369AD}"/>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DEC866AD-EEEC-40CA-9D5C-7A7F79E73BD6}"/>
                                            </p:graphicEl>
                                          </p:spTgt>
                                        </p:tgtEl>
                                        <p:attrNameLst>
                                          <p:attrName>style.visibility</p:attrName>
                                        </p:attrNameLst>
                                      </p:cBhvr>
                                      <p:to>
                                        <p:strVal val="visible"/>
                                      </p:to>
                                    </p:set>
                                    <p:animEffect transition="in" filter="wipe(down)">
                                      <p:cBhvr>
                                        <p:cTn id="23" dur="500"/>
                                        <p:tgtEl>
                                          <p:spTgt spid="4">
                                            <p:graphicEl>
                                              <a:dgm id="{DEC866AD-EEEC-40CA-9D5C-7A7F79E73BD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981C30DC-FCF4-4A28-9AE8-A10D846F6688}"/>
                                            </p:graphicEl>
                                          </p:spTgt>
                                        </p:tgtEl>
                                        <p:attrNameLst>
                                          <p:attrName>style.visibility</p:attrName>
                                        </p:attrNameLst>
                                      </p:cBhvr>
                                      <p:to>
                                        <p:strVal val="visible"/>
                                      </p:to>
                                    </p:set>
                                    <p:animEffect transition="in" filter="wipe(down)">
                                      <p:cBhvr>
                                        <p:cTn id="28" dur="500"/>
                                        <p:tgtEl>
                                          <p:spTgt spid="4">
                                            <p:graphicEl>
                                              <a:dgm id="{981C30DC-FCF4-4A28-9AE8-A10D846F6688}"/>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E4C31407-1FBA-40B1-810C-8BD93E2B136F}"/>
                                            </p:graphicEl>
                                          </p:spTgt>
                                        </p:tgtEl>
                                        <p:attrNameLst>
                                          <p:attrName>style.visibility</p:attrName>
                                        </p:attrNameLst>
                                      </p:cBhvr>
                                      <p:to>
                                        <p:strVal val="visible"/>
                                      </p:to>
                                    </p:set>
                                    <p:animEffect transition="in" filter="wipe(down)">
                                      <p:cBhvr>
                                        <p:cTn id="31" dur="500"/>
                                        <p:tgtEl>
                                          <p:spTgt spid="4">
                                            <p:graphicEl>
                                              <a:dgm id="{E4C31407-1FBA-40B1-810C-8BD93E2B136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9D8D43FB-911E-4132-AE79-06D1EDE45453}"/>
                                            </p:graphicEl>
                                          </p:spTgt>
                                        </p:tgtEl>
                                        <p:attrNameLst>
                                          <p:attrName>style.visibility</p:attrName>
                                        </p:attrNameLst>
                                      </p:cBhvr>
                                      <p:to>
                                        <p:strVal val="visible"/>
                                      </p:to>
                                    </p:set>
                                    <p:animEffect transition="in" filter="wipe(down)">
                                      <p:cBhvr>
                                        <p:cTn id="36" dur="500"/>
                                        <p:tgtEl>
                                          <p:spTgt spid="4">
                                            <p:graphicEl>
                                              <a:dgm id="{9D8D43FB-911E-4132-AE79-06D1EDE45453}"/>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F476D775-C695-4F4C-9015-C36800126D16}"/>
                                            </p:graphicEl>
                                          </p:spTgt>
                                        </p:tgtEl>
                                        <p:attrNameLst>
                                          <p:attrName>style.visibility</p:attrName>
                                        </p:attrNameLst>
                                      </p:cBhvr>
                                      <p:to>
                                        <p:strVal val="visible"/>
                                      </p:to>
                                    </p:set>
                                    <p:animEffect transition="in" filter="wipe(down)">
                                      <p:cBhvr>
                                        <p:cTn id="39" dur="500"/>
                                        <p:tgtEl>
                                          <p:spTgt spid="4">
                                            <p:graphicEl>
                                              <a:dgm id="{F476D775-C695-4F4C-9015-C36800126D1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EDB6CB1F-44A8-42D4-893D-F1FEE7045DB5}"/>
                                            </p:graphicEl>
                                          </p:spTgt>
                                        </p:tgtEl>
                                        <p:attrNameLst>
                                          <p:attrName>style.visibility</p:attrName>
                                        </p:attrNameLst>
                                      </p:cBhvr>
                                      <p:to>
                                        <p:strVal val="visible"/>
                                      </p:to>
                                    </p:set>
                                    <p:animEffect transition="in" filter="wipe(down)">
                                      <p:cBhvr>
                                        <p:cTn id="44" dur="500"/>
                                        <p:tgtEl>
                                          <p:spTgt spid="4">
                                            <p:graphicEl>
                                              <a:dgm id="{EDB6CB1F-44A8-42D4-893D-F1FEE7045DB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BC1EC87B-C8EC-41CF-BAFB-528A47DD2C50}"/>
                                            </p:graphicEl>
                                          </p:spTgt>
                                        </p:tgtEl>
                                        <p:attrNameLst>
                                          <p:attrName>style.visibility</p:attrName>
                                        </p:attrNameLst>
                                      </p:cBhvr>
                                      <p:to>
                                        <p:strVal val="visible"/>
                                      </p:to>
                                    </p:set>
                                    <p:animEffect transition="in" filter="wipe(down)">
                                      <p:cBhvr>
                                        <p:cTn id="47" dur="500"/>
                                        <p:tgtEl>
                                          <p:spTgt spid="4">
                                            <p:graphicEl>
                                              <a:dgm id="{BC1EC87B-C8EC-41CF-BAFB-528A47DD2C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6400800" cy="952500"/>
          </a:xfrm>
        </p:spPr>
        <p:txBody>
          <a:bodyPr rtlCol="0">
            <a:normAutofit/>
          </a:bodyPr>
          <a:lstStyle/>
          <a:p>
            <a:pPr>
              <a:defRPr/>
            </a:pPr>
            <a:r>
              <a:rPr lang="en-US" dirty="0">
                <a:solidFill>
                  <a:schemeClr val="bg1"/>
                </a:solidFill>
              </a:rPr>
              <a:t>Module Ten: </a:t>
            </a:r>
            <a:br>
              <a:rPr lang="en-US" dirty="0">
                <a:solidFill>
                  <a:schemeClr val="bg1"/>
                </a:solidFill>
              </a:rPr>
            </a:br>
            <a:r>
              <a:rPr lang="en-US" dirty="0">
                <a:solidFill>
                  <a:schemeClr val="bg1"/>
                </a:solidFill>
              </a:rPr>
              <a:t>Wrapping Up</a:t>
            </a:r>
          </a:p>
        </p:txBody>
      </p:sp>
      <p:sp>
        <p:nvSpPr>
          <p:cNvPr id="3" name="Content Placeholder 2"/>
          <p:cNvSpPr>
            <a:spLocks noGrp="1"/>
          </p:cNvSpPr>
          <p:nvPr>
            <p:ph idx="1"/>
          </p:nvPr>
        </p:nvSpPr>
        <p:spPr/>
        <p:txBody>
          <a:bodyPr rtlCol="0">
            <a:normAutofit fontScale="92500" lnSpcReduction="20000"/>
          </a:bodyPr>
          <a:lstStyle/>
          <a:p>
            <a:pPr marL="0" indent="0">
              <a:buNone/>
              <a:defRPr/>
            </a:pPr>
            <a:r>
              <a:rPr lang="en-US" dirty="0"/>
              <a:t>Although this workshop is coming to a close, we hope that your journey to improve your time management skills is just beginning. </a:t>
            </a:r>
          </a:p>
          <a:p>
            <a:pPr marL="0" indent="0">
              <a:buNone/>
              <a:defRPr/>
            </a:pPr>
            <a:r>
              <a:rPr lang="en-US" dirty="0"/>
              <a:t>Please take a moment to review and update your action plan. This will be a key tool to guide your progress in the days, weeks, months, and years to come. </a:t>
            </a:r>
          </a:p>
        </p:txBody>
      </p:sp>
      <p:sp>
        <p:nvSpPr>
          <p:cNvPr id="4" name="Text Placeholder 3"/>
          <p:cNvSpPr>
            <a:spLocks noGrp="1"/>
          </p:cNvSpPr>
          <p:nvPr>
            <p:ph type="body" sz="quarter" idx="10"/>
          </p:nvPr>
        </p:nvSpPr>
        <p:spPr>
          <a:xfrm>
            <a:off x="7239000" y="1276218"/>
            <a:ext cx="1460500" cy="2921000"/>
          </a:xfrm>
        </p:spPr>
        <p:txBody>
          <a:bodyPr rtlCol="0">
            <a:normAutofit/>
          </a:bodyPr>
          <a:lstStyle/>
          <a:p>
            <a:pPr eaLnBrk="1" fontAlgn="auto" hangingPunct="1">
              <a:spcAft>
                <a:spcPts val="0"/>
              </a:spcAft>
              <a:defRPr/>
            </a:pPr>
            <a:r>
              <a:rPr lang="en-US" sz="1500" dirty="0"/>
              <a:t> It has been my observation that most people get ahead during the time that others waste time.</a:t>
            </a:r>
          </a:p>
          <a:p>
            <a:pPr eaLnBrk="1" fontAlgn="auto" hangingPunct="1">
              <a:spcAft>
                <a:spcPts val="0"/>
              </a:spcAft>
              <a:defRPr/>
            </a:pPr>
            <a:br>
              <a:rPr lang="en-CA" sz="1500" dirty="0"/>
            </a:br>
            <a:r>
              <a:rPr lang="en-US" sz="1500" b="1" dirty="0"/>
              <a:t>Henry Ford</a:t>
            </a:r>
          </a:p>
        </p:txBody>
      </p:sp>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48</a:t>
            </a:fld>
            <a:endParaRPr lang="en-US" dirty="0"/>
          </a:p>
        </p:txBody>
      </p:sp>
    </p:spTree>
    <p:extLst>
      <p:ext uri="{BB962C8B-B14F-4D97-AF65-F5344CB8AC3E}">
        <p14:creationId xmlns:p14="http://schemas.microsoft.com/office/powerpoint/2010/main" val="175601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143000" y="228865"/>
            <a:ext cx="6858000" cy="850635"/>
          </a:xfrm>
        </p:spPr>
        <p:txBody>
          <a:bodyPr/>
          <a:lstStyle/>
          <a:p>
            <a:pPr eaLnBrk="1" hangingPunct="1"/>
            <a:r>
              <a:rPr lang="en-US" dirty="0"/>
              <a:t>Words from the Wise</a:t>
            </a:r>
          </a:p>
        </p:txBody>
      </p:sp>
      <p:graphicFrame>
        <p:nvGraphicFramePr>
          <p:cNvPr id="5" name="Diagram 4"/>
          <p:cNvGraphicFramePr/>
          <p:nvPr/>
        </p:nvGraphicFramePr>
        <p:xfrm>
          <a:off x="1333500" y="1016000"/>
          <a:ext cx="6600733" cy="426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49</a:t>
            </a:fld>
            <a:endParaRPr lang="en-US" dirty="0"/>
          </a:p>
        </p:txBody>
      </p:sp>
    </p:spTree>
    <p:extLst>
      <p:ext uri="{BB962C8B-B14F-4D97-AF65-F5344CB8AC3E}">
        <p14:creationId xmlns:p14="http://schemas.microsoft.com/office/powerpoint/2010/main" val="2952926321"/>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Pre-Assignment Review</a:t>
            </a:r>
          </a:p>
        </p:txBody>
      </p:sp>
      <p:graphicFrame>
        <p:nvGraphicFramePr>
          <p:cNvPr id="2" name="Diagram 1"/>
          <p:cNvGraphicFramePr/>
          <p:nvPr>
            <p:extLst>
              <p:ext uri="{D42A27DB-BD31-4B8C-83A1-F6EECF244321}">
                <p14:modId xmlns:p14="http://schemas.microsoft.com/office/powerpoint/2010/main" val="1624937874"/>
              </p:ext>
            </p:extLst>
          </p:nvPr>
        </p:nvGraphicFramePr>
        <p:xfrm>
          <a:off x="472440" y="1181100"/>
          <a:ext cx="8001000" cy="411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533400" y="1409700"/>
            <a:ext cx="838200" cy="838200"/>
          </a:xfrm>
          <a:prstGeom prst="rect">
            <a:avLst/>
          </a:prstGeom>
        </p:spPr>
      </p:pic>
      <p:pic>
        <p:nvPicPr>
          <p:cNvPr id="8" name="Picture 7"/>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4108" y="2332161"/>
            <a:ext cx="867710" cy="867710"/>
          </a:xfrm>
          <a:prstGeom prst="rect">
            <a:avLst/>
          </a:prstGeom>
        </p:spPr>
      </p:pic>
      <p:pic>
        <p:nvPicPr>
          <p:cNvPr id="9" name="Picture 8"/>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64108" y="3238500"/>
            <a:ext cx="888492" cy="888492"/>
          </a:xfrm>
          <a:prstGeom prst="rect">
            <a:avLst/>
          </a:prstGeom>
        </p:spPr>
      </p:pic>
      <p:pic>
        <p:nvPicPr>
          <p:cNvPr id="10" name="Picture 9"/>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400" y="4229100"/>
            <a:ext cx="838200" cy="838200"/>
          </a:xfrm>
          <a:prstGeom prst="rect">
            <a:avLst/>
          </a:prstGeom>
        </p:spPr>
      </p:pic>
      <p:sp>
        <p:nvSpPr>
          <p:cNvPr id="7" name="TextBox 6"/>
          <p:cNvSpPr txBox="1"/>
          <p:nvPr/>
        </p:nvSpPr>
        <p:spPr>
          <a:xfrm>
            <a:off x="-2286000" y="762000"/>
            <a:ext cx="1371600" cy="3970318"/>
          </a:xfrm>
          <a:prstGeom prst="rect">
            <a:avLst/>
          </a:prstGeom>
          <a:noFill/>
        </p:spPr>
        <p:txBody>
          <a:bodyPr wrap="square" rtlCol="0">
            <a:spAutoFit/>
          </a:bodyPr>
          <a:lstStyle/>
          <a:p>
            <a:r>
              <a:rPr lang="en-GB" dirty="0">
                <a:solidFill>
                  <a:srgbClr val="FF0000"/>
                </a:solidFill>
              </a:rPr>
              <a:t>Ask Employees to answer these topics on a blank sheet in two minutes or on a sticky paper and stick to the wall of the training room (Mohd Alkhaled)</a:t>
            </a:r>
            <a:endParaRPr lang="en-US" dirty="0">
              <a:solidFill>
                <a:srgbClr val="FF0000"/>
              </a:solidFill>
            </a:endParaRPr>
          </a:p>
        </p:txBody>
      </p:sp>
      <p:sp>
        <p:nvSpPr>
          <p:cNvPr id="11" name="Footer Placeholder 10"/>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2" name="Slide Number Placeholder 11"/>
          <p:cNvSpPr>
            <a:spLocks noGrp="1"/>
          </p:cNvSpPr>
          <p:nvPr>
            <p:ph type="sldNum" sz="quarter" idx="12"/>
          </p:nvPr>
        </p:nvSpPr>
        <p:spPr/>
        <p:txBody>
          <a:bodyPr/>
          <a:lstStyle/>
          <a:p>
            <a:fld id="{DB25BC4B-C34A-4C70-B6AA-478BCEEBEC9D}" type="slidenum">
              <a:rPr lang="en-US" smtClean="0"/>
              <a:pPr/>
              <a:t>5</a:t>
            </a:fld>
            <a:endParaRPr lang="en-US" dirty="0"/>
          </a:p>
        </p:txBody>
      </p:sp>
    </p:spTree>
    <p:extLst>
      <p:ext uri="{BB962C8B-B14F-4D97-AF65-F5344CB8AC3E}">
        <p14:creationId xmlns:p14="http://schemas.microsoft.com/office/powerpoint/2010/main" val="409871636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35F5A80-9333-465F-8127-C67E07EF582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8F080AFD-B7D4-45EB-B017-010B5A00C31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DF067664-CCF7-430A-B897-0F14E04CD2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339BECBD-6AAE-43E7-968E-4783262C6DC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54704794-DF71-4423-8C4C-F1893811421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B4E62347-887B-46FF-B556-17462D65D87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98D5A4D3-35D3-4DDE-8EA2-F446022C9DE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4565AF7E-75C8-4063-8B49-E8357675A42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4AE7F80B-2D2D-46C7-8973-75B17B56B3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pPr marL="0" indent="0" algn="ctr">
              <a:buNone/>
            </a:pPr>
            <a:r>
              <a:rPr lang="en-US" sz="4800" b="1" dirty="0"/>
              <a:t>Thanks for your Time Management </a:t>
            </a:r>
          </a:p>
        </p:txBody>
      </p:sp>
      <p:pic>
        <p:nvPicPr>
          <p:cNvPr id="1026" name="Picture 2" descr="http://www.clker.com/cliparts/0/b/c/2/1195423462959821658johnny_automatic_hourglass_with_sand.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614">
            <a:off x="3563978" y="3024147"/>
            <a:ext cx="1294739" cy="215870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50</a:t>
            </a:fld>
            <a:endParaRPr lang="en-US" dirty="0"/>
          </a:p>
        </p:txBody>
      </p:sp>
    </p:spTree>
    <p:extLst>
      <p:ext uri="{BB962C8B-B14F-4D97-AF65-F5344CB8AC3E}">
        <p14:creationId xmlns:p14="http://schemas.microsoft.com/office/powerpoint/2010/main" val="1545101243"/>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 Management Definition</a:t>
            </a:r>
          </a:p>
        </p:txBody>
      </p:sp>
      <p:sp>
        <p:nvSpPr>
          <p:cNvPr id="4" name="Content Placeholder 3"/>
          <p:cNvSpPr>
            <a:spLocks noGrp="1"/>
          </p:cNvSpPr>
          <p:nvPr>
            <p:ph idx="1"/>
          </p:nvPr>
        </p:nvSpPr>
        <p:spPr/>
        <p:txBody>
          <a:bodyPr>
            <a:normAutofit fontScale="92500" lnSpcReduction="20000"/>
          </a:bodyPr>
          <a:lstStyle/>
          <a:p>
            <a:pPr fontAlgn="base"/>
            <a:r>
              <a:rPr lang="en-US" b="1" dirty="0"/>
              <a:t>Time Management Definition</a:t>
            </a:r>
          </a:p>
          <a:p>
            <a:pPr fontAlgn="base"/>
            <a:r>
              <a:rPr lang="en-US" dirty="0"/>
              <a:t>“Time management” is the process of organizing and planning how to divide your time between specific activities. Good time management enables you to work smarter – not harder – so that you get more done in less time, even when time is tight and pressures are high. Failing to manage your time damages your effectiveness and causes stress</a:t>
            </a:r>
          </a:p>
          <a:p>
            <a:endParaRPr lang="en-US" dirty="0"/>
          </a:p>
          <a:p>
            <a:endParaRPr lang="en-US" dirty="0"/>
          </a:p>
        </p:txBody>
      </p:sp>
      <p:sp>
        <p:nvSpPr>
          <p:cNvPr id="7" name="Footer Placeholder 6"/>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8" name="Slide Number Placeholder 7"/>
          <p:cNvSpPr>
            <a:spLocks noGrp="1"/>
          </p:cNvSpPr>
          <p:nvPr>
            <p:ph type="sldNum" sz="quarter" idx="12"/>
          </p:nvPr>
        </p:nvSpPr>
        <p:spPr/>
        <p:txBody>
          <a:bodyPr/>
          <a:lstStyle/>
          <a:p>
            <a:fld id="{DB25BC4B-C34A-4C70-B6AA-478BCEEBEC9D}" type="slidenum">
              <a:rPr lang="en-US" smtClean="0"/>
              <a:pPr/>
              <a:t>6</a:t>
            </a:fld>
            <a:endParaRPr lang="en-US" dirty="0"/>
          </a:p>
        </p:txBody>
      </p:sp>
    </p:spTree>
    <p:extLst>
      <p:ext uri="{BB962C8B-B14F-4D97-AF65-F5344CB8AC3E}">
        <p14:creationId xmlns:p14="http://schemas.microsoft.com/office/powerpoint/2010/main" val="2738873949"/>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6400800" cy="952500"/>
          </a:xfrm>
        </p:spPr>
        <p:txBody>
          <a:bodyPr rtlCol="0">
            <a:normAutofit fontScale="90000"/>
          </a:bodyPr>
          <a:lstStyle/>
          <a:p>
            <a:pPr>
              <a:defRPr/>
            </a:pPr>
            <a:br>
              <a:rPr lang="en-CA" dirty="0">
                <a:solidFill>
                  <a:schemeClr val="bg1"/>
                </a:solidFill>
              </a:rPr>
            </a:br>
            <a:r>
              <a:rPr lang="en-US" dirty="0">
                <a:solidFill>
                  <a:schemeClr val="bg1"/>
                </a:solidFill>
              </a:rPr>
              <a:t>Module Two: </a:t>
            </a:r>
            <a:br>
              <a:rPr lang="en-US" dirty="0">
                <a:solidFill>
                  <a:schemeClr val="bg1"/>
                </a:solidFill>
              </a:rPr>
            </a:br>
            <a:r>
              <a:rPr lang="en-US" dirty="0">
                <a:solidFill>
                  <a:schemeClr val="bg1"/>
                </a:solidFill>
              </a:rPr>
              <a:t>Setting SMART Goals</a:t>
            </a:r>
            <a:br>
              <a:rPr lang="en-CA" dirty="0">
                <a:solidFill>
                  <a:schemeClr val="bg1"/>
                </a:solidFill>
              </a:rPr>
            </a:br>
            <a:endParaRPr lang="en-US" dirty="0">
              <a:solidFill>
                <a:schemeClr val="bg1"/>
              </a:solidFill>
            </a:endParaRPr>
          </a:p>
        </p:txBody>
      </p:sp>
      <p:sp>
        <p:nvSpPr>
          <p:cNvPr id="9219" name="Content Placeholder 2"/>
          <p:cNvSpPr>
            <a:spLocks noGrp="1"/>
          </p:cNvSpPr>
          <p:nvPr>
            <p:ph idx="1"/>
          </p:nvPr>
        </p:nvSpPr>
        <p:spPr>
          <a:xfrm>
            <a:off x="1143000" y="1333500"/>
            <a:ext cx="5334000" cy="4000500"/>
          </a:xfrm>
        </p:spPr>
        <p:txBody>
          <a:bodyPr/>
          <a:lstStyle/>
          <a:p>
            <a:pPr marL="0" indent="0">
              <a:buNone/>
            </a:pPr>
            <a:r>
              <a:rPr lang="en-US" sz="2333" dirty="0"/>
              <a:t>Goal setting can be used in every area of your life. Setting goals puts you ahead of the pack! Some people blame everything that goes wrong in their life on something or someone else. </a:t>
            </a:r>
          </a:p>
          <a:p>
            <a:pPr marL="0" indent="0">
              <a:buNone/>
            </a:pPr>
            <a:r>
              <a:rPr lang="en-US" sz="2333" dirty="0"/>
              <a:t>Successful people dedicate themselves towards taking responsibility for their lives, no matter what the unforeseen or uncontrollable events. </a:t>
            </a:r>
          </a:p>
        </p:txBody>
      </p:sp>
      <p:sp>
        <p:nvSpPr>
          <p:cNvPr id="4" name="Text Placeholder 3"/>
          <p:cNvSpPr>
            <a:spLocks noGrp="1"/>
          </p:cNvSpPr>
          <p:nvPr>
            <p:ph type="body" sz="quarter" idx="10"/>
          </p:nvPr>
        </p:nvSpPr>
        <p:spPr>
          <a:xfrm>
            <a:off x="7315200" y="1181365"/>
            <a:ext cx="1460500" cy="2921000"/>
          </a:xfrm>
        </p:spPr>
        <p:txBody>
          <a:bodyPr rtlCol="0">
            <a:normAutofit/>
          </a:bodyPr>
          <a:lstStyle/>
          <a:p>
            <a:pPr eaLnBrk="1" fontAlgn="auto" hangingPunct="1">
              <a:spcAft>
                <a:spcPts val="0"/>
              </a:spcAft>
              <a:defRPr/>
            </a:pPr>
            <a:r>
              <a:rPr lang="en-US" sz="1667" dirty="0"/>
              <a:t>The bad news is that time flies. The good news is that you are the pilot.</a:t>
            </a:r>
          </a:p>
          <a:p>
            <a:pPr eaLnBrk="1" fontAlgn="auto" hangingPunct="1">
              <a:spcAft>
                <a:spcPts val="0"/>
              </a:spcAft>
              <a:defRPr/>
            </a:pPr>
            <a:br>
              <a:rPr lang="en-CA" sz="1667" dirty="0"/>
            </a:br>
            <a:r>
              <a:rPr lang="en-US" sz="1667" b="1" dirty="0"/>
              <a:t>Michael Altshuler</a:t>
            </a:r>
          </a:p>
        </p:txBody>
      </p:sp>
      <p:sp>
        <p:nvSpPr>
          <p:cNvPr id="5" name="Footer Placeholder 4"/>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6" name="Slide Number Placeholder 5"/>
          <p:cNvSpPr>
            <a:spLocks noGrp="1"/>
          </p:cNvSpPr>
          <p:nvPr>
            <p:ph type="sldNum" sz="quarter" idx="12"/>
          </p:nvPr>
        </p:nvSpPr>
        <p:spPr/>
        <p:txBody>
          <a:bodyPr/>
          <a:lstStyle/>
          <a:p>
            <a:fld id="{DB25BC4B-C34A-4C70-B6AA-478BCEEBEC9D}" type="slidenum">
              <a:rPr lang="en-US" smtClean="0"/>
              <a:pPr/>
              <a:t>7</a:t>
            </a:fld>
            <a:endParaRPr lang="en-US" dirty="0"/>
          </a:p>
        </p:txBody>
      </p:sp>
    </p:spTree>
    <p:extLst>
      <p:ext uri="{BB962C8B-B14F-4D97-AF65-F5344CB8AC3E}">
        <p14:creationId xmlns:p14="http://schemas.microsoft.com/office/powerpoint/2010/main" val="354138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The Three P’s</a:t>
            </a:r>
          </a:p>
        </p:txBody>
      </p:sp>
      <p:graphicFrame>
        <p:nvGraphicFramePr>
          <p:cNvPr id="2" name="Diagram 1"/>
          <p:cNvGraphicFramePr/>
          <p:nvPr>
            <p:extLst>
              <p:ext uri="{D42A27DB-BD31-4B8C-83A1-F6EECF244321}">
                <p14:modId xmlns:p14="http://schemas.microsoft.com/office/powerpoint/2010/main" val="2191901916"/>
              </p:ext>
            </p:extLst>
          </p:nvPr>
        </p:nvGraphicFramePr>
        <p:xfrm>
          <a:off x="457200" y="1104900"/>
          <a:ext cx="8229600" cy="4192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pembs-directory.co.uk/wp-content/uploads/sites/196/2016/12/AAEAAQAAAAAAAAa6AAAAJGQ1NWU5MWM2LTY4YjktNDIzNi1hYzhjLTg3MTI2ZjBhNDFiOQ.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0143" y="3009900"/>
            <a:ext cx="2057400" cy="198365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7" name="Slide Number Placeholder 6"/>
          <p:cNvSpPr>
            <a:spLocks noGrp="1"/>
          </p:cNvSpPr>
          <p:nvPr>
            <p:ph type="sldNum" sz="quarter" idx="12"/>
          </p:nvPr>
        </p:nvSpPr>
        <p:spPr/>
        <p:txBody>
          <a:bodyPr/>
          <a:lstStyle/>
          <a:p>
            <a:fld id="{DB25BC4B-C34A-4C70-B6AA-478BCEEBEC9D}" type="slidenum">
              <a:rPr lang="en-US" smtClean="0"/>
              <a:pPr/>
              <a:t>8</a:t>
            </a:fld>
            <a:endParaRPr lang="en-US" dirty="0"/>
          </a:p>
        </p:txBody>
      </p:sp>
    </p:spTree>
    <p:extLst>
      <p:ext uri="{BB962C8B-B14F-4D97-AF65-F5344CB8AC3E}">
        <p14:creationId xmlns:p14="http://schemas.microsoft.com/office/powerpoint/2010/main" val="294377270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8448C84-2BFD-43F3-8453-1FC4AD2060C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9D4BF92-2BD9-4E93-83AA-44C4F8ADFEE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C1CC38F-F64C-4CA1-80A4-D516B31BA2C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ADB4074B-C39F-4F82-90FA-20F096A3FE3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833723BF-33AA-4DBA-8C2C-219160E59D3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207660A3-F530-47BF-A9E8-2F414BE047A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9A98E0B1-4366-4B8C-9376-47BB262534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 y="1562100"/>
            <a:ext cx="3197296" cy="3197296"/>
          </a:xfrm>
          <a:prstGeom prst="rect">
            <a:avLst/>
          </a:prstGeom>
        </p:spPr>
      </p:pic>
      <p:sp>
        <p:nvSpPr>
          <p:cNvPr id="11266" name="Title 1"/>
          <p:cNvSpPr>
            <a:spLocks noGrp="1"/>
          </p:cNvSpPr>
          <p:nvPr>
            <p:ph type="title"/>
          </p:nvPr>
        </p:nvSpPr>
        <p:spPr/>
        <p:txBody>
          <a:bodyPr/>
          <a:lstStyle/>
          <a:p>
            <a:pPr eaLnBrk="1" hangingPunct="1"/>
            <a:r>
              <a:rPr lang="en-US" dirty="0"/>
              <a:t>The SMART Way</a:t>
            </a:r>
          </a:p>
        </p:txBody>
      </p:sp>
      <p:graphicFrame>
        <p:nvGraphicFramePr>
          <p:cNvPr id="5" name="Diagram 4"/>
          <p:cNvGraphicFramePr/>
          <p:nvPr>
            <p:extLst>
              <p:ext uri="{D42A27DB-BD31-4B8C-83A1-F6EECF244321}">
                <p14:modId xmlns:p14="http://schemas.microsoft.com/office/powerpoint/2010/main" val="1507070566"/>
              </p:ext>
            </p:extLst>
          </p:nvPr>
        </p:nvGraphicFramePr>
        <p:xfrm>
          <a:off x="3052141" y="1060199"/>
          <a:ext cx="5905500" cy="4233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606800" y="3619500"/>
            <a:ext cx="508000" cy="656655"/>
          </a:xfrm>
          <a:prstGeom prst="rect">
            <a:avLst/>
          </a:prstGeom>
          <a:noFill/>
        </p:spPr>
        <p:txBody>
          <a:bodyPr wrap="square" rtlCol="0">
            <a:spAutoFit/>
          </a:bodyPr>
          <a:lstStyle/>
          <a:p>
            <a:r>
              <a:rPr lang="en-US" sz="3667" b="1" dirty="0"/>
              <a:t>R</a:t>
            </a:r>
          </a:p>
        </p:txBody>
      </p:sp>
      <p:sp>
        <p:nvSpPr>
          <p:cNvPr id="9" name="TextBox 8"/>
          <p:cNvSpPr txBox="1"/>
          <p:nvPr/>
        </p:nvSpPr>
        <p:spPr>
          <a:xfrm>
            <a:off x="3530600" y="2048445"/>
            <a:ext cx="508000" cy="656655"/>
          </a:xfrm>
          <a:prstGeom prst="rect">
            <a:avLst/>
          </a:prstGeom>
          <a:noFill/>
        </p:spPr>
        <p:txBody>
          <a:bodyPr wrap="square" rtlCol="0">
            <a:spAutoFit/>
          </a:bodyPr>
          <a:lstStyle/>
          <a:p>
            <a:r>
              <a:rPr lang="en-US" sz="3667" b="1" dirty="0"/>
              <a:t>M</a:t>
            </a:r>
          </a:p>
        </p:txBody>
      </p:sp>
      <p:sp>
        <p:nvSpPr>
          <p:cNvPr id="10" name="TextBox 9"/>
          <p:cNvSpPr txBox="1"/>
          <p:nvPr/>
        </p:nvSpPr>
        <p:spPr>
          <a:xfrm>
            <a:off x="3730334" y="2810445"/>
            <a:ext cx="508000" cy="656655"/>
          </a:xfrm>
          <a:prstGeom prst="rect">
            <a:avLst/>
          </a:prstGeom>
          <a:noFill/>
        </p:spPr>
        <p:txBody>
          <a:bodyPr wrap="square" rtlCol="0">
            <a:spAutoFit/>
          </a:bodyPr>
          <a:lstStyle/>
          <a:p>
            <a:r>
              <a:rPr lang="en-US" sz="3667" b="1" dirty="0"/>
              <a:t>A</a:t>
            </a:r>
          </a:p>
        </p:txBody>
      </p:sp>
      <p:sp>
        <p:nvSpPr>
          <p:cNvPr id="11" name="TextBox 10"/>
          <p:cNvSpPr txBox="1"/>
          <p:nvPr/>
        </p:nvSpPr>
        <p:spPr>
          <a:xfrm>
            <a:off x="3255464" y="1257300"/>
            <a:ext cx="508000" cy="656655"/>
          </a:xfrm>
          <a:prstGeom prst="rect">
            <a:avLst/>
          </a:prstGeom>
          <a:noFill/>
        </p:spPr>
        <p:txBody>
          <a:bodyPr wrap="square" rtlCol="0">
            <a:spAutoFit/>
          </a:bodyPr>
          <a:lstStyle/>
          <a:p>
            <a:r>
              <a:rPr lang="en-US" sz="3667" b="1" dirty="0"/>
              <a:t>S</a:t>
            </a:r>
          </a:p>
        </p:txBody>
      </p:sp>
      <p:sp>
        <p:nvSpPr>
          <p:cNvPr id="12" name="TextBox 11"/>
          <p:cNvSpPr txBox="1"/>
          <p:nvPr/>
        </p:nvSpPr>
        <p:spPr>
          <a:xfrm>
            <a:off x="3225800" y="4410645"/>
            <a:ext cx="508000" cy="656655"/>
          </a:xfrm>
          <a:prstGeom prst="rect">
            <a:avLst/>
          </a:prstGeom>
          <a:noFill/>
        </p:spPr>
        <p:txBody>
          <a:bodyPr wrap="square" rtlCol="0">
            <a:spAutoFit/>
          </a:bodyPr>
          <a:lstStyle/>
          <a:p>
            <a:r>
              <a:rPr lang="en-US" sz="3667" b="1" dirty="0"/>
              <a:t>T</a:t>
            </a:r>
          </a:p>
        </p:txBody>
      </p:sp>
      <p:sp>
        <p:nvSpPr>
          <p:cNvPr id="8" name="Footer Placeholder 7"/>
          <p:cNvSpPr>
            <a:spLocks noGrp="1"/>
          </p:cNvSpPr>
          <p:nvPr>
            <p:ph type="ftr" sz="quarter" idx="3"/>
          </p:nvPr>
        </p:nvSpPr>
        <p:spPr/>
        <p:txBody>
          <a:bodyPr/>
          <a:lstStyle/>
          <a:p>
            <a:r>
              <a:rPr lang="en-US"/>
              <a:t>Training &amp; Organizational Development.                             SMSA Express Transportation Co. Ltd.</a:t>
            </a:r>
            <a:endParaRPr lang="en-US" dirty="0"/>
          </a:p>
        </p:txBody>
      </p:sp>
      <p:sp>
        <p:nvSpPr>
          <p:cNvPr id="13" name="Slide Number Placeholder 12"/>
          <p:cNvSpPr>
            <a:spLocks noGrp="1"/>
          </p:cNvSpPr>
          <p:nvPr>
            <p:ph type="sldNum" sz="quarter" idx="12"/>
          </p:nvPr>
        </p:nvSpPr>
        <p:spPr/>
        <p:txBody>
          <a:bodyPr/>
          <a:lstStyle/>
          <a:p>
            <a:fld id="{DB25BC4B-C34A-4C70-B6AA-478BCEEBEC9D}" type="slidenum">
              <a:rPr lang="en-US" smtClean="0"/>
              <a:pPr/>
              <a:t>9</a:t>
            </a:fld>
            <a:endParaRPr lang="en-US" dirty="0"/>
          </a:p>
        </p:txBody>
      </p:sp>
    </p:spTree>
    <p:extLst>
      <p:ext uri="{BB962C8B-B14F-4D97-AF65-F5344CB8AC3E}">
        <p14:creationId xmlns:p14="http://schemas.microsoft.com/office/powerpoint/2010/main" val="375442707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4EB46D1-FA56-4C00-8298-CF3E3BF1AA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E4BE77C-D4CC-494C-AECB-EF199B9FD2E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C86375B-0396-45F5-BC2F-EA0A5D04FE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87EC0F3-73A4-49D6-B6B8-DD914FF77C2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97D4FF69-F563-4BD4-95D9-32AC5C75764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7EDA4907-7228-46D9-8635-A49A5D62C4A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890D49AB-2C39-423F-8939-D90E0265879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44CF6C2-C235-4A57-A240-4C5AB28CA44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81605C35-EC07-4B95-A4DF-6786FCA479DC}"/>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75423BEA-434B-40B9-86CF-D4CFCB2C2F5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F4423F13-1D1D-42E7-8A27-8D1E1E44A9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11292</TotalTime>
  <Words>4424</Words>
  <Application>Microsoft Office PowerPoint</Application>
  <PresentationFormat>On-screen Show (16:10)</PresentationFormat>
  <Paragraphs>473</Paragraphs>
  <Slides>50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Aharoni</vt:lpstr>
      <vt:lpstr>Algerian</vt:lpstr>
      <vt:lpstr>Arial</vt:lpstr>
      <vt:lpstr>Calibri</vt:lpstr>
      <vt:lpstr>Office Theme</vt:lpstr>
      <vt:lpstr>PowerPoint Presentation</vt:lpstr>
      <vt:lpstr>Content</vt:lpstr>
      <vt:lpstr>Module One:  Getting Started</vt:lpstr>
      <vt:lpstr>Objectives</vt:lpstr>
      <vt:lpstr>Pre-Assignment Review</vt:lpstr>
      <vt:lpstr>Time Management Definition</vt:lpstr>
      <vt:lpstr> Module Two:  Setting SMART Goals </vt:lpstr>
      <vt:lpstr>The Three P’s</vt:lpstr>
      <vt:lpstr>The SMART Way</vt:lpstr>
      <vt:lpstr>Prioritizing Your Goals</vt:lpstr>
      <vt:lpstr>Module Three: Prioritizing Your Time</vt:lpstr>
      <vt:lpstr>The 80/20 Rule</vt:lpstr>
      <vt:lpstr>The Urgent/Important Matrix</vt:lpstr>
      <vt:lpstr>Being Assertive</vt:lpstr>
      <vt:lpstr>Module Four:  Planning Wisely</vt:lpstr>
      <vt:lpstr>Creating Your Productivity Journal</vt:lpstr>
      <vt:lpstr>Maximizing the Power of Your Personal Productivity Journal</vt:lpstr>
      <vt:lpstr>The Glass Jar:  Rocks, Pebbles, Sand, and Water</vt:lpstr>
      <vt:lpstr>Chunk, Block, and Tackle</vt:lpstr>
      <vt:lpstr>Ready, Fire, Aim!</vt:lpstr>
      <vt:lpstr> Module Five: Tackling Procrastination </vt:lpstr>
      <vt:lpstr>Why We Procrastinate</vt:lpstr>
      <vt:lpstr>Nine Ways to Overcome Procrastination</vt:lpstr>
      <vt:lpstr>Do the Task that have  the greatest impact First</vt:lpstr>
      <vt:lpstr>Module Six:  Crisis Management</vt:lpstr>
      <vt:lpstr>When the Storm Hits</vt:lpstr>
      <vt:lpstr>Creating a Plan</vt:lpstr>
      <vt:lpstr>Executing the Plan</vt:lpstr>
      <vt:lpstr>Lessons Learned</vt:lpstr>
      <vt:lpstr> Module Seven: Organizing Your Workspace </vt:lpstr>
      <vt:lpstr>PowerPoint Presentation</vt:lpstr>
      <vt:lpstr>De-Clutter</vt:lpstr>
      <vt:lpstr>Managing Workflow the four Ds:</vt:lpstr>
      <vt:lpstr>Managing Workflow</vt:lpstr>
      <vt:lpstr>Dealing with E-mail </vt:lpstr>
      <vt:lpstr>Using Calendars</vt:lpstr>
      <vt:lpstr>Module Eight:  Setting a Ritual </vt:lpstr>
      <vt:lpstr>What is a Ritual?</vt:lpstr>
      <vt:lpstr>Ritualizing Sleep, Meals, and Exercise</vt:lpstr>
      <vt:lpstr>Example Rituals</vt:lpstr>
      <vt:lpstr>Using Rituals to Maximize Time</vt:lpstr>
      <vt:lpstr> Module Nine:  Meeting Management </vt:lpstr>
      <vt:lpstr>Deciding if a Meeting is Necessary</vt:lpstr>
      <vt:lpstr>Using the PAT Approach</vt:lpstr>
      <vt:lpstr>Building the Agenda</vt:lpstr>
      <vt:lpstr>Keeping Things on Track</vt:lpstr>
      <vt:lpstr>Making Sure the Meeting was Worthwhile</vt:lpstr>
      <vt:lpstr>Module Ten:  Wrapping Up</vt:lpstr>
      <vt:lpstr>Words from the Wise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Allan Miso</dc:creator>
  <cp:lastModifiedBy>Bashayr Al Sharidi</cp:lastModifiedBy>
  <cp:revision>1045</cp:revision>
  <dcterms:created xsi:type="dcterms:W3CDTF">2012-04-16T07:12:13Z</dcterms:created>
  <dcterms:modified xsi:type="dcterms:W3CDTF">2023-05-09T13:09:43Z</dcterms:modified>
</cp:coreProperties>
</file>