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6"/>
  </p:notesMasterIdLst>
  <p:sldIdLst>
    <p:sldId id="271" r:id="rId3"/>
    <p:sldId id="566" r:id="rId4"/>
    <p:sldId id="562" r:id="rId5"/>
  </p:sldIdLst>
  <p:sldSz cx="12192000" cy="6858000"/>
  <p:notesSz cx="6797675" cy="9928225"/>
  <p:defaultText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7EB2"/>
    <a:srgbClr val="475685"/>
    <a:srgbClr val="2D3755"/>
    <a:srgbClr val="A0AACC"/>
    <a:srgbClr val="25257D"/>
    <a:srgbClr val="39456B"/>
    <a:srgbClr val="3B3BC5"/>
    <a:srgbClr val="586BA6"/>
    <a:srgbClr val="004070"/>
    <a:srgbClr val="2027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4716"/>
  </p:normalViewPr>
  <p:slideViewPr>
    <p:cSldViewPr snapToGrid="0">
      <p:cViewPr varScale="1">
        <p:scale>
          <a:sx n="68" d="100"/>
          <a:sy n="68" d="100"/>
        </p:scale>
        <p:origin x="3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SA"/>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804652A-AAEA-C148-AA18-3F24787421CF}" type="datetimeFigureOut">
              <a:rPr lang="en-SA" smtClean="0"/>
              <a:t>08/16/2026</a:t>
            </a:fld>
            <a:endParaRPr lang="en-SA"/>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SA"/>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SA"/>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7B111A7D-D6AD-9649-B1FF-805451AAB2D2}" type="slidenum">
              <a:rPr lang="en-SA" smtClean="0"/>
              <a:t>‹#›</a:t>
            </a:fld>
            <a:endParaRPr lang="en-SA"/>
          </a:p>
        </p:txBody>
      </p:sp>
    </p:spTree>
    <p:extLst>
      <p:ext uri="{BB962C8B-B14F-4D97-AF65-F5344CB8AC3E}">
        <p14:creationId xmlns:p14="http://schemas.microsoft.com/office/powerpoint/2010/main" val="1618592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A" dirty="0"/>
          </a:p>
        </p:txBody>
      </p:sp>
      <p:sp>
        <p:nvSpPr>
          <p:cNvPr id="4" name="Slide Number Placeholder 3"/>
          <p:cNvSpPr>
            <a:spLocks noGrp="1"/>
          </p:cNvSpPr>
          <p:nvPr>
            <p:ph type="sldNum" sz="quarter" idx="5"/>
          </p:nvPr>
        </p:nvSpPr>
        <p:spPr/>
        <p:txBody>
          <a:bodyPr/>
          <a:lstStyle/>
          <a:p>
            <a:fld id="{7B111A7D-D6AD-9649-B1FF-805451AAB2D2}" type="slidenum">
              <a:rPr lang="en-SA" smtClean="0"/>
              <a:t>1</a:t>
            </a:fld>
            <a:endParaRPr lang="en-SA"/>
          </a:p>
        </p:txBody>
      </p:sp>
    </p:spTree>
    <p:extLst>
      <p:ext uri="{BB962C8B-B14F-4D97-AF65-F5344CB8AC3E}">
        <p14:creationId xmlns:p14="http://schemas.microsoft.com/office/powerpoint/2010/main" val="72631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3C94E-749D-4FD7-0E68-91A7CB7E3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7FAE4-9148-CBC2-F38F-424B91914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690F54-B3D1-62BB-DB88-ED991CB32B90}"/>
              </a:ext>
            </a:extLst>
          </p:cNvPr>
          <p:cNvSpPr>
            <a:spLocks noGrp="1"/>
          </p:cNvSpPr>
          <p:nvPr>
            <p:ph type="body" idx="1"/>
          </p:nvPr>
        </p:nvSpPr>
        <p:spPr/>
        <p:txBody>
          <a:bodyPr/>
          <a:lstStyle/>
          <a:p>
            <a:endParaRPr lang="en-BH" dirty="0"/>
          </a:p>
        </p:txBody>
      </p:sp>
      <p:sp>
        <p:nvSpPr>
          <p:cNvPr id="4" name="Slide Number Placeholder 3">
            <a:extLst>
              <a:ext uri="{FF2B5EF4-FFF2-40B4-BE49-F238E27FC236}">
                <a16:creationId xmlns:a16="http://schemas.microsoft.com/office/drawing/2014/main" id="{961DFAE3-2587-AA61-14B6-7FC6605EC0A1}"/>
              </a:ext>
            </a:extLst>
          </p:cNvPr>
          <p:cNvSpPr>
            <a:spLocks noGrp="1"/>
          </p:cNvSpPr>
          <p:nvPr>
            <p:ph type="sldNum" sz="quarter" idx="5"/>
          </p:nvPr>
        </p:nvSpPr>
        <p:spPr/>
        <p:txBody>
          <a:bodyPr/>
          <a:lstStyle/>
          <a:p>
            <a:fld id="{7B111A7D-D6AD-9649-B1FF-805451AAB2D2}" type="slidenum">
              <a:rPr lang="en-SA" smtClean="0"/>
              <a:t>3</a:t>
            </a:fld>
            <a:endParaRPr lang="en-SA"/>
          </a:p>
        </p:txBody>
      </p:sp>
    </p:spTree>
    <p:extLst>
      <p:ext uri="{BB962C8B-B14F-4D97-AF65-F5344CB8AC3E}">
        <p14:creationId xmlns:p14="http://schemas.microsoft.com/office/powerpoint/2010/main" val="3295892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68FDDF-C58B-402B-F21C-0213D0865D54}"/>
              </a:ext>
            </a:extLst>
          </p:cNvPr>
          <p:cNvPicPr>
            <a:picLocks noChangeAspect="1"/>
          </p:cNvPicPr>
          <p:nvPr/>
        </p:nvPicPr>
        <p:blipFill>
          <a:blip r:embed="rId2"/>
          <a:srcRect/>
          <a:stretch/>
        </p:blipFill>
        <p:spPr>
          <a:xfrm>
            <a:off x="366775" y="-77790"/>
            <a:ext cx="11458450" cy="6667912"/>
          </a:xfrm>
          <a:prstGeom prst="rect">
            <a:avLst/>
          </a:prstGeom>
        </p:spPr>
      </p:pic>
      <p:pic>
        <p:nvPicPr>
          <p:cNvPr id="45" name="Picture 44">
            <a:extLst>
              <a:ext uri="{FF2B5EF4-FFF2-40B4-BE49-F238E27FC236}">
                <a16:creationId xmlns:a16="http://schemas.microsoft.com/office/drawing/2014/main" id="{EAC6AB77-5161-1D80-2695-D25DC9000FE0}"/>
              </a:ext>
            </a:extLst>
          </p:cNvPr>
          <p:cNvPicPr>
            <a:picLocks noChangeAspect="1"/>
          </p:cNvPicPr>
          <p:nvPr userDrawn="1"/>
        </p:nvPicPr>
        <p:blipFill>
          <a:blip r:embed="rId3"/>
          <a:stretch>
            <a:fillRect/>
          </a:stretch>
        </p:blipFill>
        <p:spPr>
          <a:xfrm rot="5400000">
            <a:off x="782139" y="922617"/>
            <a:ext cx="457200" cy="736600"/>
          </a:xfrm>
          <a:prstGeom prst="rect">
            <a:avLst/>
          </a:prstGeom>
        </p:spPr>
      </p:pic>
    </p:spTree>
    <p:extLst>
      <p:ext uri="{BB962C8B-B14F-4D97-AF65-F5344CB8AC3E}">
        <p14:creationId xmlns:p14="http://schemas.microsoft.com/office/powerpoint/2010/main" val="1451970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74D3F4-0413-1958-1E9A-D91818E94C1D}"/>
              </a:ext>
            </a:extLst>
          </p:cNvPr>
          <p:cNvSpPr/>
          <p:nvPr userDrawn="1"/>
        </p:nvSpPr>
        <p:spPr>
          <a:xfrm>
            <a:off x="362969" y="537472"/>
            <a:ext cx="4837682" cy="195444"/>
          </a:xfrm>
          <a:prstGeom prst="rect">
            <a:avLst/>
          </a:prstGeom>
          <a:solidFill>
            <a:srgbClr val="43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BH" dirty="0"/>
              <a:t>   </a:t>
            </a:r>
          </a:p>
        </p:txBody>
      </p:sp>
      <p:sp>
        <p:nvSpPr>
          <p:cNvPr id="3" name="Rectangle 2">
            <a:extLst>
              <a:ext uri="{FF2B5EF4-FFF2-40B4-BE49-F238E27FC236}">
                <a16:creationId xmlns:a16="http://schemas.microsoft.com/office/drawing/2014/main" id="{5A18923C-BEFE-966B-70CD-5C293E1465E2}"/>
              </a:ext>
            </a:extLst>
          </p:cNvPr>
          <p:cNvSpPr/>
          <p:nvPr userDrawn="1"/>
        </p:nvSpPr>
        <p:spPr>
          <a:xfrm>
            <a:off x="5331758" y="537472"/>
            <a:ext cx="343019" cy="195444"/>
          </a:xfrm>
          <a:prstGeom prst="rect">
            <a:avLst/>
          </a:prstGeom>
          <a:solidFill>
            <a:srgbClr val="FF6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BH" dirty="0"/>
              <a:t>   </a:t>
            </a:r>
          </a:p>
        </p:txBody>
      </p:sp>
      <p:sp>
        <p:nvSpPr>
          <p:cNvPr id="4" name="Rectangle 3">
            <a:extLst>
              <a:ext uri="{FF2B5EF4-FFF2-40B4-BE49-F238E27FC236}">
                <a16:creationId xmlns:a16="http://schemas.microsoft.com/office/drawing/2014/main" id="{2473E4ED-E751-7F9B-627A-88C6705DE159}"/>
              </a:ext>
            </a:extLst>
          </p:cNvPr>
          <p:cNvSpPr/>
          <p:nvPr userDrawn="1"/>
        </p:nvSpPr>
        <p:spPr>
          <a:xfrm>
            <a:off x="11106130" y="6394678"/>
            <a:ext cx="309356" cy="195444"/>
          </a:xfrm>
          <a:prstGeom prst="rect">
            <a:avLst/>
          </a:prstGeom>
          <a:solidFill>
            <a:srgbClr val="43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BH" dirty="0"/>
              <a:t>   </a:t>
            </a:r>
          </a:p>
        </p:txBody>
      </p:sp>
      <p:sp>
        <p:nvSpPr>
          <p:cNvPr id="5" name="Rectangle 4">
            <a:extLst>
              <a:ext uri="{FF2B5EF4-FFF2-40B4-BE49-F238E27FC236}">
                <a16:creationId xmlns:a16="http://schemas.microsoft.com/office/drawing/2014/main" id="{CEF05F00-1FB1-85F7-3B24-3A15508CDF5D}"/>
              </a:ext>
            </a:extLst>
          </p:cNvPr>
          <p:cNvSpPr/>
          <p:nvPr userDrawn="1"/>
        </p:nvSpPr>
        <p:spPr>
          <a:xfrm>
            <a:off x="11482206" y="6394678"/>
            <a:ext cx="343019" cy="195444"/>
          </a:xfrm>
          <a:prstGeom prst="rect">
            <a:avLst/>
          </a:prstGeom>
          <a:solidFill>
            <a:srgbClr val="FF6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BH" dirty="0"/>
              <a:t>   </a:t>
            </a:r>
          </a:p>
        </p:txBody>
      </p:sp>
      <p:sp>
        <p:nvSpPr>
          <p:cNvPr id="6" name="Rectangle 5">
            <a:extLst>
              <a:ext uri="{FF2B5EF4-FFF2-40B4-BE49-F238E27FC236}">
                <a16:creationId xmlns:a16="http://schemas.microsoft.com/office/drawing/2014/main" id="{244ECD1C-1D65-ECBD-1891-DD8BDBCAB40A}"/>
              </a:ext>
            </a:extLst>
          </p:cNvPr>
          <p:cNvSpPr/>
          <p:nvPr userDrawn="1"/>
        </p:nvSpPr>
        <p:spPr>
          <a:xfrm>
            <a:off x="11415486" y="0"/>
            <a:ext cx="392907" cy="73291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BH" dirty="0"/>
              <a:t>   </a:t>
            </a:r>
          </a:p>
        </p:txBody>
      </p:sp>
      <p:cxnSp>
        <p:nvCxnSpPr>
          <p:cNvPr id="9" name="Straight Connector 8">
            <a:extLst>
              <a:ext uri="{FF2B5EF4-FFF2-40B4-BE49-F238E27FC236}">
                <a16:creationId xmlns:a16="http://schemas.microsoft.com/office/drawing/2014/main" id="{7BC32760-A4D4-5C66-CDBF-DA7C1CAB0093}"/>
              </a:ext>
            </a:extLst>
          </p:cNvPr>
          <p:cNvCxnSpPr>
            <a:cxnSpLocks/>
          </p:cNvCxnSpPr>
          <p:nvPr userDrawn="1"/>
        </p:nvCxnSpPr>
        <p:spPr>
          <a:xfrm>
            <a:off x="5798820" y="732916"/>
            <a:ext cx="5539105" cy="0"/>
          </a:xfrm>
          <a:prstGeom prst="line">
            <a:avLst/>
          </a:prstGeom>
          <a:ln w="3175">
            <a:solidFill>
              <a:srgbClr val="BFBFBF">
                <a:alpha val="50196"/>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8D0CA9D-7701-18C2-6F98-4F5A7C5E0150}"/>
              </a:ext>
            </a:extLst>
          </p:cNvPr>
          <p:cNvCxnSpPr>
            <a:cxnSpLocks/>
          </p:cNvCxnSpPr>
          <p:nvPr userDrawn="1"/>
        </p:nvCxnSpPr>
        <p:spPr>
          <a:xfrm>
            <a:off x="5798819" y="537472"/>
            <a:ext cx="5539105" cy="0"/>
          </a:xfrm>
          <a:prstGeom prst="line">
            <a:avLst/>
          </a:prstGeom>
          <a:ln w="3175">
            <a:solidFill>
              <a:srgbClr val="BFBFBF">
                <a:alpha val="50196"/>
              </a:srgbClr>
            </a:solidFill>
          </a:ln>
        </p:spPr>
        <p:style>
          <a:lnRef idx="1">
            <a:schemeClr val="accent1"/>
          </a:lnRef>
          <a:fillRef idx="0">
            <a:schemeClr val="accent1"/>
          </a:fillRef>
          <a:effectRef idx="0">
            <a:schemeClr val="accent1"/>
          </a:effectRef>
          <a:fontRef idx="minor">
            <a:schemeClr val="tx1"/>
          </a:fontRef>
        </p:style>
      </p:cxnSp>
      <p:pic>
        <p:nvPicPr>
          <p:cNvPr id="14" name="Picture 13" descr="A purple letter with black background&#10;&#10;AI-generated content may be incorrect.">
            <a:extLst>
              <a:ext uri="{FF2B5EF4-FFF2-40B4-BE49-F238E27FC236}">
                <a16:creationId xmlns:a16="http://schemas.microsoft.com/office/drawing/2014/main" id="{1D058C73-E6A3-1D99-A63D-A071AF4EE330}"/>
              </a:ext>
            </a:extLst>
          </p:cNvPr>
          <p:cNvPicPr>
            <a:picLocks noChangeAspect="1"/>
          </p:cNvPicPr>
          <p:nvPr userDrawn="1"/>
        </p:nvPicPr>
        <p:blipFill>
          <a:blip r:embed="rId2"/>
          <a:stretch>
            <a:fillRect/>
          </a:stretch>
        </p:blipFill>
        <p:spPr>
          <a:xfrm>
            <a:off x="362969" y="6314314"/>
            <a:ext cx="1111829" cy="259830"/>
          </a:xfrm>
          <a:prstGeom prst="rect">
            <a:avLst/>
          </a:prstGeom>
        </p:spPr>
      </p:pic>
      <p:sp>
        <p:nvSpPr>
          <p:cNvPr id="15" name="Slide Number Placeholder 5">
            <a:extLst>
              <a:ext uri="{FF2B5EF4-FFF2-40B4-BE49-F238E27FC236}">
                <a16:creationId xmlns:a16="http://schemas.microsoft.com/office/drawing/2014/main" id="{4FCD6357-68D7-0914-9D25-6445397AC4B2}"/>
              </a:ext>
            </a:extLst>
          </p:cNvPr>
          <p:cNvSpPr>
            <a:spLocks noGrp="1"/>
          </p:cNvSpPr>
          <p:nvPr>
            <p:ph type="sldNum" sz="quarter" idx="12"/>
          </p:nvPr>
        </p:nvSpPr>
        <p:spPr>
          <a:xfrm>
            <a:off x="10973019" y="6394677"/>
            <a:ext cx="441951" cy="189131"/>
          </a:xfrm>
        </p:spPr>
        <p:txBody>
          <a:bodyPr/>
          <a:lstStyle>
            <a:lvl1pPr>
              <a:defRPr sz="900" b="0" i="0">
                <a:solidFill>
                  <a:schemeClr val="bg1"/>
                </a:solidFill>
                <a:latin typeface="+mn-lt"/>
              </a:defRPr>
            </a:lvl1pPr>
          </a:lstStyle>
          <a:p>
            <a:pPr algn="ctr"/>
            <a:fld id="{F1E9588D-9DC5-0544-BA49-7D6952A6F9B0}" type="slidenum">
              <a:rPr lang="en-SA" smtClean="0"/>
              <a:pPr algn="ctr"/>
              <a:t>‹#›</a:t>
            </a:fld>
            <a:endParaRPr lang="en-SA" dirty="0"/>
          </a:p>
        </p:txBody>
      </p:sp>
      <p:cxnSp>
        <p:nvCxnSpPr>
          <p:cNvPr id="16" name="Straight Connector 15">
            <a:extLst>
              <a:ext uri="{FF2B5EF4-FFF2-40B4-BE49-F238E27FC236}">
                <a16:creationId xmlns:a16="http://schemas.microsoft.com/office/drawing/2014/main" id="{96F270A7-FDE9-BF97-A4B0-939FEAF7E9C9}"/>
              </a:ext>
            </a:extLst>
          </p:cNvPr>
          <p:cNvCxnSpPr>
            <a:cxnSpLocks/>
          </p:cNvCxnSpPr>
          <p:nvPr userDrawn="1"/>
        </p:nvCxnSpPr>
        <p:spPr>
          <a:xfrm>
            <a:off x="1566789" y="6574916"/>
            <a:ext cx="9437273" cy="0"/>
          </a:xfrm>
          <a:prstGeom prst="line">
            <a:avLst/>
          </a:prstGeom>
          <a:ln w="3175">
            <a:solidFill>
              <a:srgbClr val="BFBFBF">
                <a:alpha val="50196"/>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706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E5A16-377B-80EC-F2DC-B1ECBE9BF123}"/>
              </a:ext>
            </a:extLst>
          </p:cNvPr>
          <p:cNvSpPr>
            <a:spLocks noGrp="1"/>
          </p:cNvSpPr>
          <p:nvPr>
            <p:ph type="title"/>
          </p:nvPr>
        </p:nvSpPr>
        <p:spPr/>
        <p:txBody>
          <a:bodyPr/>
          <a:lstStyle/>
          <a:p>
            <a:r>
              <a:rPr lang="en-US"/>
              <a:t>Click to edit Master title style</a:t>
            </a:r>
            <a:endParaRPr lang="en-BH"/>
          </a:p>
        </p:txBody>
      </p:sp>
      <p:sp>
        <p:nvSpPr>
          <p:cNvPr id="3" name="Date Placeholder 2">
            <a:extLst>
              <a:ext uri="{FF2B5EF4-FFF2-40B4-BE49-F238E27FC236}">
                <a16:creationId xmlns:a16="http://schemas.microsoft.com/office/drawing/2014/main" id="{332C9828-0A38-C295-1DFC-F2FF37D7E8E1}"/>
              </a:ext>
            </a:extLst>
          </p:cNvPr>
          <p:cNvSpPr>
            <a:spLocks noGrp="1"/>
          </p:cNvSpPr>
          <p:nvPr>
            <p:ph type="dt" sz="half" idx="10"/>
          </p:nvPr>
        </p:nvSpPr>
        <p:spPr/>
        <p:txBody>
          <a:bodyPr/>
          <a:lstStyle/>
          <a:p>
            <a:fld id="{7BF7F85F-E407-6F45-8A0A-1CC8E963C6EA}" type="datetime1">
              <a:rPr lang="en-US" smtClean="0"/>
              <a:t>8/16/2026</a:t>
            </a:fld>
            <a:endParaRPr lang="en-SA"/>
          </a:p>
        </p:txBody>
      </p:sp>
      <p:sp>
        <p:nvSpPr>
          <p:cNvPr id="4" name="Footer Placeholder 3">
            <a:extLst>
              <a:ext uri="{FF2B5EF4-FFF2-40B4-BE49-F238E27FC236}">
                <a16:creationId xmlns:a16="http://schemas.microsoft.com/office/drawing/2014/main" id="{C1780604-15C7-576B-B45B-F494234D7A5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ED6EFD12-4033-8DD5-2DD4-CE4CA5C3F10E}"/>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4032900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6E8A3F-E433-5773-EBA3-271B83ED1F71}"/>
              </a:ext>
            </a:extLst>
          </p:cNvPr>
          <p:cNvSpPr/>
          <p:nvPr userDrawn="1"/>
        </p:nvSpPr>
        <p:spPr>
          <a:xfrm>
            <a:off x="366775" y="543686"/>
            <a:ext cx="4834280" cy="18264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H"/>
          </a:p>
        </p:txBody>
      </p:sp>
      <p:sp>
        <p:nvSpPr>
          <p:cNvPr id="4" name="Rectangle 3">
            <a:extLst>
              <a:ext uri="{FF2B5EF4-FFF2-40B4-BE49-F238E27FC236}">
                <a16:creationId xmlns:a16="http://schemas.microsoft.com/office/drawing/2014/main" id="{2D954C3B-DD84-AE82-12E0-D6582E16B08D}"/>
              </a:ext>
            </a:extLst>
          </p:cNvPr>
          <p:cNvSpPr/>
          <p:nvPr userDrawn="1"/>
        </p:nvSpPr>
        <p:spPr>
          <a:xfrm flipH="1">
            <a:off x="5275634" y="543686"/>
            <a:ext cx="314528" cy="182646"/>
          </a:xfrm>
          <a:prstGeom prst="rect">
            <a:avLst/>
          </a:prstGeom>
          <a:solidFill>
            <a:srgbClr val="521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H"/>
          </a:p>
        </p:txBody>
      </p:sp>
      <p:sp>
        <p:nvSpPr>
          <p:cNvPr id="5" name="Rectangle 4">
            <a:extLst>
              <a:ext uri="{FF2B5EF4-FFF2-40B4-BE49-F238E27FC236}">
                <a16:creationId xmlns:a16="http://schemas.microsoft.com/office/drawing/2014/main" id="{3DDE5592-2F3E-76BD-3DA5-59DEDDE54AF7}"/>
              </a:ext>
            </a:extLst>
          </p:cNvPr>
          <p:cNvSpPr/>
          <p:nvPr userDrawn="1"/>
        </p:nvSpPr>
        <p:spPr>
          <a:xfrm>
            <a:off x="11290569" y="226979"/>
            <a:ext cx="534655" cy="49935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H"/>
          </a:p>
        </p:txBody>
      </p:sp>
      <p:sp>
        <p:nvSpPr>
          <p:cNvPr id="6" name="Rectangle 5">
            <a:extLst>
              <a:ext uri="{FF2B5EF4-FFF2-40B4-BE49-F238E27FC236}">
                <a16:creationId xmlns:a16="http://schemas.microsoft.com/office/drawing/2014/main" id="{C52F37CF-0AA1-A126-A55E-B910795133B2}"/>
              </a:ext>
            </a:extLst>
          </p:cNvPr>
          <p:cNvSpPr/>
          <p:nvPr userDrawn="1"/>
        </p:nvSpPr>
        <p:spPr>
          <a:xfrm>
            <a:off x="11290569" y="226979"/>
            <a:ext cx="534655" cy="499353"/>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H" dirty="0"/>
          </a:p>
        </p:txBody>
      </p:sp>
      <p:sp>
        <p:nvSpPr>
          <p:cNvPr id="11" name="Rectangle 10">
            <a:extLst>
              <a:ext uri="{FF2B5EF4-FFF2-40B4-BE49-F238E27FC236}">
                <a16:creationId xmlns:a16="http://schemas.microsoft.com/office/drawing/2014/main" id="{FA8B219B-09EF-F6D8-282E-6FB24C331137}"/>
              </a:ext>
            </a:extLst>
          </p:cNvPr>
          <p:cNvSpPr/>
          <p:nvPr userDrawn="1"/>
        </p:nvSpPr>
        <p:spPr>
          <a:xfrm>
            <a:off x="11286960" y="6391498"/>
            <a:ext cx="538264" cy="18264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H"/>
          </a:p>
        </p:txBody>
      </p:sp>
      <p:sp>
        <p:nvSpPr>
          <p:cNvPr id="12" name="Rectangle 11">
            <a:extLst>
              <a:ext uri="{FF2B5EF4-FFF2-40B4-BE49-F238E27FC236}">
                <a16:creationId xmlns:a16="http://schemas.microsoft.com/office/drawing/2014/main" id="{901A04A2-7923-F9A1-DDC1-B7CC3FA4194F}"/>
              </a:ext>
            </a:extLst>
          </p:cNvPr>
          <p:cNvSpPr/>
          <p:nvPr userDrawn="1"/>
        </p:nvSpPr>
        <p:spPr>
          <a:xfrm flipH="1">
            <a:off x="10927037" y="6391498"/>
            <a:ext cx="314528" cy="182646"/>
          </a:xfrm>
          <a:prstGeom prst="rect">
            <a:avLst/>
          </a:prstGeom>
          <a:solidFill>
            <a:srgbClr val="521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H"/>
          </a:p>
        </p:txBody>
      </p:sp>
      <p:sp>
        <p:nvSpPr>
          <p:cNvPr id="3" name="Slide Number Placeholder 5">
            <a:extLst>
              <a:ext uri="{FF2B5EF4-FFF2-40B4-BE49-F238E27FC236}">
                <a16:creationId xmlns:a16="http://schemas.microsoft.com/office/drawing/2014/main" id="{F93DAE33-3D99-BE93-E7D3-C3EF6BCC8FF8}"/>
              </a:ext>
            </a:extLst>
          </p:cNvPr>
          <p:cNvSpPr>
            <a:spLocks noGrp="1"/>
          </p:cNvSpPr>
          <p:nvPr>
            <p:ph type="sldNum" sz="quarter" idx="12"/>
          </p:nvPr>
        </p:nvSpPr>
        <p:spPr>
          <a:xfrm>
            <a:off x="10927036" y="6391498"/>
            <a:ext cx="382313" cy="189131"/>
          </a:xfrm>
        </p:spPr>
        <p:txBody>
          <a:bodyPr/>
          <a:lstStyle>
            <a:lvl1pPr>
              <a:defRPr sz="900" b="0" i="0">
                <a:solidFill>
                  <a:schemeClr val="bg1"/>
                </a:solidFill>
                <a:latin typeface="+mn-lt"/>
              </a:defRPr>
            </a:lvl1pPr>
          </a:lstStyle>
          <a:p>
            <a:fld id="{F1E9588D-9DC5-0544-BA49-7D6952A6F9B0}" type="slidenum">
              <a:rPr lang="en-SA" smtClean="0"/>
              <a:pPr/>
              <a:t>‹#›</a:t>
            </a:fld>
            <a:endParaRPr lang="en-SA"/>
          </a:p>
        </p:txBody>
      </p:sp>
      <p:pic>
        <p:nvPicPr>
          <p:cNvPr id="8" name="Picture 7" descr="A purple letter with black background&#10;&#10;AI-generated content may be incorrect.">
            <a:extLst>
              <a:ext uri="{FF2B5EF4-FFF2-40B4-BE49-F238E27FC236}">
                <a16:creationId xmlns:a16="http://schemas.microsoft.com/office/drawing/2014/main" id="{082BBD9E-9562-5CEC-6663-E155372878B3}"/>
              </a:ext>
            </a:extLst>
          </p:cNvPr>
          <p:cNvPicPr>
            <a:picLocks noChangeAspect="1"/>
          </p:cNvPicPr>
          <p:nvPr userDrawn="1"/>
        </p:nvPicPr>
        <p:blipFill>
          <a:blip r:embed="rId2"/>
          <a:stretch>
            <a:fillRect/>
          </a:stretch>
        </p:blipFill>
        <p:spPr>
          <a:xfrm>
            <a:off x="366775" y="6314314"/>
            <a:ext cx="1111829" cy="259830"/>
          </a:xfrm>
          <a:prstGeom prst="rect">
            <a:avLst/>
          </a:prstGeom>
        </p:spPr>
      </p:pic>
    </p:spTree>
    <p:extLst>
      <p:ext uri="{BB962C8B-B14F-4D97-AF65-F5344CB8AC3E}">
        <p14:creationId xmlns:p14="http://schemas.microsoft.com/office/powerpoint/2010/main" val="3644057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3CB9F-E4F7-56E3-7110-5BF90EF415D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7735EAD1-7351-B32E-FE8B-38511EC2D2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781831EE-E9F0-FF7F-3D00-CDBDBEB30618}"/>
              </a:ext>
            </a:extLst>
          </p:cNvPr>
          <p:cNvSpPr>
            <a:spLocks noGrp="1"/>
          </p:cNvSpPr>
          <p:nvPr>
            <p:ph type="dt" sz="half" idx="10"/>
          </p:nvPr>
        </p:nvSpPr>
        <p:spPr/>
        <p:txBody>
          <a:bodyPr/>
          <a:lstStyle/>
          <a:p>
            <a:fld id="{73B815DE-185E-E245-B8F3-8CC431915D02}" type="datetime1">
              <a:rPr lang="en-US" smtClean="0"/>
              <a:t>8/16/2026</a:t>
            </a:fld>
            <a:endParaRPr lang="en-SA"/>
          </a:p>
        </p:txBody>
      </p:sp>
      <p:sp>
        <p:nvSpPr>
          <p:cNvPr id="5" name="Footer Placeholder 4">
            <a:extLst>
              <a:ext uri="{FF2B5EF4-FFF2-40B4-BE49-F238E27FC236}">
                <a16:creationId xmlns:a16="http://schemas.microsoft.com/office/drawing/2014/main" id="{503BEE77-0406-4B8F-7A27-16B9253C8FA8}"/>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D13708C5-D9D1-5941-BD45-B72FA4350612}"/>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1860391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6CC0-F643-6F7A-6DE4-79AEE6DBCC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A3B30057-E16E-4710-2433-E3FF1B9D6F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03B42E-63B8-FB99-8FA5-B43920C6AC35}"/>
              </a:ext>
            </a:extLst>
          </p:cNvPr>
          <p:cNvSpPr>
            <a:spLocks noGrp="1"/>
          </p:cNvSpPr>
          <p:nvPr>
            <p:ph type="dt" sz="half" idx="10"/>
          </p:nvPr>
        </p:nvSpPr>
        <p:spPr/>
        <p:txBody>
          <a:bodyPr/>
          <a:lstStyle/>
          <a:p>
            <a:fld id="{274859DF-6A32-894C-A424-CF02C18CDB1A}" type="datetime1">
              <a:rPr lang="en-US" smtClean="0"/>
              <a:t>8/16/2026</a:t>
            </a:fld>
            <a:endParaRPr lang="en-SA"/>
          </a:p>
        </p:txBody>
      </p:sp>
      <p:sp>
        <p:nvSpPr>
          <p:cNvPr id="5" name="Footer Placeholder 4">
            <a:extLst>
              <a:ext uri="{FF2B5EF4-FFF2-40B4-BE49-F238E27FC236}">
                <a16:creationId xmlns:a16="http://schemas.microsoft.com/office/drawing/2014/main" id="{BFC6BA71-E535-3192-B179-20449B5A3B56}"/>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7FCF717D-2EA6-689A-E225-3EBE403BA61C}"/>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1577277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7825-00BF-5BFE-85CE-DED0F3828A4A}"/>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6942F012-D042-6DF3-596D-8E5BC9A99D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D35E82E-7C1A-98A6-374F-23710C6E8B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FA3DF4F2-CBAA-2273-68DF-182DB7A8412F}"/>
              </a:ext>
            </a:extLst>
          </p:cNvPr>
          <p:cNvSpPr>
            <a:spLocks noGrp="1"/>
          </p:cNvSpPr>
          <p:nvPr>
            <p:ph type="dt" sz="half" idx="10"/>
          </p:nvPr>
        </p:nvSpPr>
        <p:spPr/>
        <p:txBody>
          <a:bodyPr/>
          <a:lstStyle/>
          <a:p>
            <a:fld id="{8555BB33-EE9E-914E-BBD0-931120CEBAA4}" type="datetime1">
              <a:rPr lang="en-US" smtClean="0"/>
              <a:t>8/16/2026</a:t>
            </a:fld>
            <a:endParaRPr lang="en-SA"/>
          </a:p>
        </p:txBody>
      </p:sp>
      <p:sp>
        <p:nvSpPr>
          <p:cNvPr id="6" name="Footer Placeholder 5">
            <a:extLst>
              <a:ext uri="{FF2B5EF4-FFF2-40B4-BE49-F238E27FC236}">
                <a16:creationId xmlns:a16="http://schemas.microsoft.com/office/drawing/2014/main" id="{92891B5D-45A8-AFFA-A423-97AE6FC7424F}"/>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8F764927-B6BA-30F3-6163-43037C32EDFD}"/>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2300523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BA4C-19B9-9E3F-28FB-7785FA85AA15}"/>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BD680905-80B1-73F1-E9FF-4FE6E51CD2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2E6EB8-E90A-2A5F-FC43-CF7C0879F2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E3EAEC66-46D0-2B6B-6083-539AF68428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19090D-9004-7882-289E-C839B111E6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D4266DE5-981C-53AE-415C-0265301E23D1}"/>
              </a:ext>
            </a:extLst>
          </p:cNvPr>
          <p:cNvSpPr>
            <a:spLocks noGrp="1"/>
          </p:cNvSpPr>
          <p:nvPr>
            <p:ph type="dt" sz="half" idx="10"/>
          </p:nvPr>
        </p:nvSpPr>
        <p:spPr/>
        <p:txBody>
          <a:bodyPr/>
          <a:lstStyle/>
          <a:p>
            <a:fld id="{C45E4503-E452-8449-AB2C-61943E247F31}" type="datetime1">
              <a:rPr lang="en-US" smtClean="0"/>
              <a:t>8/16/2026</a:t>
            </a:fld>
            <a:endParaRPr lang="en-SA"/>
          </a:p>
        </p:txBody>
      </p:sp>
      <p:sp>
        <p:nvSpPr>
          <p:cNvPr id="8" name="Footer Placeholder 7">
            <a:extLst>
              <a:ext uri="{FF2B5EF4-FFF2-40B4-BE49-F238E27FC236}">
                <a16:creationId xmlns:a16="http://schemas.microsoft.com/office/drawing/2014/main" id="{82AC7698-BB96-058D-1628-174AAFDC8131}"/>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A8A89666-4A72-1DA2-BE73-0D3463949540}"/>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1702937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F00D-AB5E-C56D-F97A-8D9BBBCA4454}"/>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061EC015-77A1-0DF2-6EC9-93C58C38CA15}"/>
              </a:ext>
            </a:extLst>
          </p:cNvPr>
          <p:cNvSpPr>
            <a:spLocks noGrp="1"/>
          </p:cNvSpPr>
          <p:nvPr>
            <p:ph type="dt" sz="half" idx="10"/>
          </p:nvPr>
        </p:nvSpPr>
        <p:spPr/>
        <p:txBody>
          <a:bodyPr/>
          <a:lstStyle/>
          <a:p>
            <a:fld id="{01D9EB85-5A30-A448-9CDA-342EF5B9C2CC}" type="datetime1">
              <a:rPr lang="en-US" smtClean="0"/>
              <a:t>8/16/2026</a:t>
            </a:fld>
            <a:endParaRPr lang="en-SA"/>
          </a:p>
        </p:txBody>
      </p:sp>
      <p:sp>
        <p:nvSpPr>
          <p:cNvPr id="4" name="Footer Placeholder 3">
            <a:extLst>
              <a:ext uri="{FF2B5EF4-FFF2-40B4-BE49-F238E27FC236}">
                <a16:creationId xmlns:a16="http://schemas.microsoft.com/office/drawing/2014/main" id="{2A3F88EF-A94A-85F7-A434-069688A9113E}"/>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D48B7616-A89A-F91F-6F03-2630B75D0AD4}"/>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808643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5160A-08E4-D3B6-0046-09D66F757958}"/>
              </a:ext>
            </a:extLst>
          </p:cNvPr>
          <p:cNvSpPr>
            <a:spLocks noGrp="1"/>
          </p:cNvSpPr>
          <p:nvPr>
            <p:ph type="dt" sz="half" idx="10"/>
          </p:nvPr>
        </p:nvSpPr>
        <p:spPr/>
        <p:txBody>
          <a:bodyPr/>
          <a:lstStyle/>
          <a:p>
            <a:fld id="{96DCF059-4A8F-E640-A275-DB482EEF8BF7}" type="datetime1">
              <a:rPr lang="en-US" smtClean="0"/>
              <a:t>8/16/2026</a:t>
            </a:fld>
            <a:endParaRPr lang="en-SA"/>
          </a:p>
        </p:txBody>
      </p:sp>
      <p:sp>
        <p:nvSpPr>
          <p:cNvPr id="3" name="Footer Placeholder 2">
            <a:extLst>
              <a:ext uri="{FF2B5EF4-FFF2-40B4-BE49-F238E27FC236}">
                <a16:creationId xmlns:a16="http://schemas.microsoft.com/office/drawing/2014/main" id="{C29A45BB-0AB7-C49B-05C9-F8F7A3A794B3}"/>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2103A609-C1FE-49B4-C1FD-BD8DDDFF074A}"/>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1681905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61E76-A92B-9A97-C651-60A18093B1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8FC49041-8299-4ECB-5DAA-863C48DCD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4C5F95EA-5B72-5064-F92F-4989CCFBF7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02968E-BA1B-ABCE-D04D-1964DA8C5A42}"/>
              </a:ext>
            </a:extLst>
          </p:cNvPr>
          <p:cNvSpPr>
            <a:spLocks noGrp="1"/>
          </p:cNvSpPr>
          <p:nvPr>
            <p:ph type="dt" sz="half" idx="10"/>
          </p:nvPr>
        </p:nvSpPr>
        <p:spPr/>
        <p:txBody>
          <a:bodyPr/>
          <a:lstStyle/>
          <a:p>
            <a:fld id="{11E5A342-EEAD-D94C-B1A3-0B7EDEA68C56}" type="datetime1">
              <a:rPr lang="en-US" smtClean="0"/>
              <a:t>8/16/2026</a:t>
            </a:fld>
            <a:endParaRPr lang="en-SA"/>
          </a:p>
        </p:txBody>
      </p:sp>
      <p:sp>
        <p:nvSpPr>
          <p:cNvPr id="6" name="Footer Placeholder 5">
            <a:extLst>
              <a:ext uri="{FF2B5EF4-FFF2-40B4-BE49-F238E27FC236}">
                <a16:creationId xmlns:a16="http://schemas.microsoft.com/office/drawing/2014/main" id="{899DDF56-44B7-574A-1974-99FDACEA8FC7}"/>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690E32DF-24E6-9C7D-E7C9-4B7A3DC8A8E1}"/>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912281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4387-B238-7122-AE9F-A9364B2C46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AAFB708C-DEC8-0174-21E5-6350AFF8A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75E42CA2-B550-3407-AC89-B94B4CCE7C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41B5FE-EC08-68DD-0C06-A8CD14CCCCFB}"/>
              </a:ext>
            </a:extLst>
          </p:cNvPr>
          <p:cNvSpPr>
            <a:spLocks noGrp="1"/>
          </p:cNvSpPr>
          <p:nvPr>
            <p:ph type="dt" sz="half" idx="10"/>
          </p:nvPr>
        </p:nvSpPr>
        <p:spPr/>
        <p:txBody>
          <a:bodyPr/>
          <a:lstStyle/>
          <a:p>
            <a:fld id="{5E7931F4-E6BF-4D43-A13F-8ABF46271B43}" type="datetime1">
              <a:rPr lang="en-US" smtClean="0"/>
              <a:t>8/16/2026</a:t>
            </a:fld>
            <a:endParaRPr lang="en-SA"/>
          </a:p>
        </p:txBody>
      </p:sp>
      <p:sp>
        <p:nvSpPr>
          <p:cNvPr id="6" name="Footer Placeholder 5">
            <a:extLst>
              <a:ext uri="{FF2B5EF4-FFF2-40B4-BE49-F238E27FC236}">
                <a16:creationId xmlns:a16="http://schemas.microsoft.com/office/drawing/2014/main" id="{937B2300-10C6-4A6F-41E7-4C853E9ADB99}"/>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468C0F1D-CBC1-D34C-42E3-A9F02AF73C1B}"/>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2218536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FCB08-516F-A2D8-F49D-9369F4D10F0C}"/>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B6C69550-805E-A935-0809-2B565E22B3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E75F46E5-3CC7-B87A-0B13-F8E1D8ECA527}"/>
              </a:ext>
            </a:extLst>
          </p:cNvPr>
          <p:cNvSpPr>
            <a:spLocks noGrp="1"/>
          </p:cNvSpPr>
          <p:nvPr>
            <p:ph type="dt" sz="half" idx="10"/>
          </p:nvPr>
        </p:nvSpPr>
        <p:spPr/>
        <p:txBody>
          <a:bodyPr/>
          <a:lstStyle/>
          <a:p>
            <a:fld id="{8AEE903E-EBE2-9144-9972-102987B9DE14}" type="datetime1">
              <a:rPr lang="en-US" smtClean="0"/>
              <a:t>8/16/2026</a:t>
            </a:fld>
            <a:endParaRPr lang="en-SA"/>
          </a:p>
        </p:txBody>
      </p:sp>
      <p:sp>
        <p:nvSpPr>
          <p:cNvPr id="5" name="Footer Placeholder 4">
            <a:extLst>
              <a:ext uri="{FF2B5EF4-FFF2-40B4-BE49-F238E27FC236}">
                <a16:creationId xmlns:a16="http://schemas.microsoft.com/office/drawing/2014/main" id="{E1029E6C-2536-1780-761D-6E306F1336E3}"/>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2924D175-4B52-167E-CD49-DE4C0C0B46EE}"/>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348557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A6B50E-4ECE-9BB9-C2E3-492300A457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789707FB-55B5-ED94-070D-D2249984D7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6A3C83BD-A7C9-F480-61BF-5BF70B41AA42}"/>
              </a:ext>
            </a:extLst>
          </p:cNvPr>
          <p:cNvSpPr>
            <a:spLocks noGrp="1"/>
          </p:cNvSpPr>
          <p:nvPr>
            <p:ph type="dt" sz="half" idx="10"/>
          </p:nvPr>
        </p:nvSpPr>
        <p:spPr/>
        <p:txBody>
          <a:bodyPr/>
          <a:lstStyle/>
          <a:p>
            <a:fld id="{CCA606D6-82B1-D440-BBA4-600B35385146}" type="datetime1">
              <a:rPr lang="en-US" smtClean="0"/>
              <a:t>8/16/2026</a:t>
            </a:fld>
            <a:endParaRPr lang="en-SA"/>
          </a:p>
        </p:txBody>
      </p:sp>
      <p:sp>
        <p:nvSpPr>
          <p:cNvPr id="5" name="Footer Placeholder 4">
            <a:extLst>
              <a:ext uri="{FF2B5EF4-FFF2-40B4-BE49-F238E27FC236}">
                <a16:creationId xmlns:a16="http://schemas.microsoft.com/office/drawing/2014/main" id="{467A6970-53BD-FE3B-2EC4-80DCD2CADC5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138C3D1D-B453-239B-C6E0-FB7364DEB060}"/>
              </a:ext>
            </a:extLst>
          </p:cNvPr>
          <p:cNvSpPr>
            <a:spLocks noGrp="1"/>
          </p:cNvSpPr>
          <p:nvPr>
            <p:ph type="sldNum" sz="quarter" idx="12"/>
          </p:nvPr>
        </p:nvSpPr>
        <p:spPr/>
        <p:txBody>
          <a:bodyPr/>
          <a:lstStyle/>
          <a:p>
            <a:fld id="{F1E9588D-9DC5-0544-BA49-7D6952A6F9B0}" type="slidenum">
              <a:rPr lang="en-SA" smtClean="0"/>
              <a:t>‹#›</a:t>
            </a:fld>
            <a:endParaRPr lang="en-SA"/>
          </a:p>
        </p:txBody>
      </p:sp>
    </p:spTree>
    <p:extLst>
      <p:ext uri="{BB962C8B-B14F-4D97-AF65-F5344CB8AC3E}">
        <p14:creationId xmlns:p14="http://schemas.microsoft.com/office/powerpoint/2010/main" val="2520315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9417-CF79-441F-818D-339642457E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H"/>
          </a:p>
        </p:txBody>
      </p:sp>
      <p:sp>
        <p:nvSpPr>
          <p:cNvPr id="3" name="Subtitle 2">
            <a:extLst>
              <a:ext uri="{FF2B5EF4-FFF2-40B4-BE49-F238E27FC236}">
                <a16:creationId xmlns:a16="http://schemas.microsoft.com/office/drawing/2014/main" id="{49DC8A88-4549-7C99-A477-996714CEED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H"/>
          </a:p>
        </p:txBody>
      </p:sp>
      <p:sp>
        <p:nvSpPr>
          <p:cNvPr id="4" name="Date Placeholder 3">
            <a:extLst>
              <a:ext uri="{FF2B5EF4-FFF2-40B4-BE49-F238E27FC236}">
                <a16:creationId xmlns:a16="http://schemas.microsoft.com/office/drawing/2014/main" id="{77298765-5214-1BE2-6093-78FE990AFD22}"/>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5" name="Footer Placeholder 4">
            <a:extLst>
              <a:ext uri="{FF2B5EF4-FFF2-40B4-BE49-F238E27FC236}">
                <a16:creationId xmlns:a16="http://schemas.microsoft.com/office/drawing/2014/main" id="{A768BB23-548A-D8BF-4B53-BF4568BEADC0}"/>
              </a:ext>
            </a:extLst>
          </p:cNvPr>
          <p:cNvSpPr>
            <a:spLocks noGrp="1"/>
          </p:cNvSpPr>
          <p:nvPr>
            <p:ph type="ftr" sz="quarter" idx="11"/>
          </p:nvPr>
        </p:nvSpPr>
        <p:spPr/>
        <p:txBody>
          <a:bodyPr/>
          <a:lstStyle/>
          <a:p>
            <a:endParaRPr lang="en-BH"/>
          </a:p>
        </p:txBody>
      </p:sp>
      <p:sp>
        <p:nvSpPr>
          <p:cNvPr id="6" name="Slide Number Placeholder 5">
            <a:extLst>
              <a:ext uri="{FF2B5EF4-FFF2-40B4-BE49-F238E27FC236}">
                <a16:creationId xmlns:a16="http://schemas.microsoft.com/office/drawing/2014/main" id="{076A75D7-DF9B-7668-8331-15AAE82BD509}"/>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3663730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8A949-5341-570C-B6DE-F5049255AEEA}"/>
              </a:ext>
            </a:extLst>
          </p:cNvPr>
          <p:cNvSpPr>
            <a:spLocks noGrp="1"/>
          </p:cNvSpPr>
          <p:nvPr>
            <p:ph type="title"/>
          </p:nvPr>
        </p:nvSpPr>
        <p:spPr/>
        <p:txBody>
          <a:bodyPr/>
          <a:lstStyle/>
          <a:p>
            <a:r>
              <a:rPr lang="en-US"/>
              <a:t>Click to edit Master title style</a:t>
            </a:r>
            <a:endParaRPr lang="en-BH"/>
          </a:p>
        </p:txBody>
      </p:sp>
      <p:sp>
        <p:nvSpPr>
          <p:cNvPr id="3" name="Content Placeholder 2">
            <a:extLst>
              <a:ext uri="{FF2B5EF4-FFF2-40B4-BE49-F238E27FC236}">
                <a16:creationId xmlns:a16="http://schemas.microsoft.com/office/drawing/2014/main" id="{517B9A54-F9DA-3D56-A291-720E304126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4" name="Date Placeholder 3">
            <a:extLst>
              <a:ext uri="{FF2B5EF4-FFF2-40B4-BE49-F238E27FC236}">
                <a16:creationId xmlns:a16="http://schemas.microsoft.com/office/drawing/2014/main" id="{60F726E2-0F5C-03EB-8FBC-B43D71B30B56}"/>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5" name="Footer Placeholder 4">
            <a:extLst>
              <a:ext uri="{FF2B5EF4-FFF2-40B4-BE49-F238E27FC236}">
                <a16:creationId xmlns:a16="http://schemas.microsoft.com/office/drawing/2014/main" id="{D1B69ACE-FAF1-0829-9448-F0F71888A794}"/>
              </a:ext>
            </a:extLst>
          </p:cNvPr>
          <p:cNvSpPr>
            <a:spLocks noGrp="1"/>
          </p:cNvSpPr>
          <p:nvPr>
            <p:ph type="ftr" sz="quarter" idx="11"/>
          </p:nvPr>
        </p:nvSpPr>
        <p:spPr/>
        <p:txBody>
          <a:bodyPr/>
          <a:lstStyle/>
          <a:p>
            <a:endParaRPr lang="en-BH"/>
          </a:p>
        </p:txBody>
      </p:sp>
      <p:sp>
        <p:nvSpPr>
          <p:cNvPr id="6" name="Slide Number Placeholder 5">
            <a:extLst>
              <a:ext uri="{FF2B5EF4-FFF2-40B4-BE49-F238E27FC236}">
                <a16:creationId xmlns:a16="http://schemas.microsoft.com/office/drawing/2014/main" id="{CD845C11-ACC7-298B-8C75-ED08EEF5B8EE}"/>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3719451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429BD-6052-BADF-1BBD-2B05F82E03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H"/>
          </a:p>
        </p:txBody>
      </p:sp>
      <p:sp>
        <p:nvSpPr>
          <p:cNvPr id="3" name="Text Placeholder 2">
            <a:extLst>
              <a:ext uri="{FF2B5EF4-FFF2-40B4-BE49-F238E27FC236}">
                <a16:creationId xmlns:a16="http://schemas.microsoft.com/office/drawing/2014/main" id="{3AAEE2D4-C15A-C906-F255-B11C023D53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BE4E5F-C811-D9C4-BA53-97FF7C954E73}"/>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5" name="Footer Placeholder 4">
            <a:extLst>
              <a:ext uri="{FF2B5EF4-FFF2-40B4-BE49-F238E27FC236}">
                <a16:creationId xmlns:a16="http://schemas.microsoft.com/office/drawing/2014/main" id="{F65A8034-59CF-6054-B06A-D7C10E9BDA95}"/>
              </a:ext>
            </a:extLst>
          </p:cNvPr>
          <p:cNvSpPr>
            <a:spLocks noGrp="1"/>
          </p:cNvSpPr>
          <p:nvPr>
            <p:ph type="ftr" sz="quarter" idx="11"/>
          </p:nvPr>
        </p:nvSpPr>
        <p:spPr/>
        <p:txBody>
          <a:bodyPr/>
          <a:lstStyle/>
          <a:p>
            <a:endParaRPr lang="en-BH"/>
          </a:p>
        </p:txBody>
      </p:sp>
      <p:sp>
        <p:nvSpPr>
          <p:cNvPr id="6" name="Slide Number Placeholder 5">
            <a:extLst>
              <a:ext uri="{FF2B5EF4-FFF2-40B4-BE49-F238E27FC236}">
                <a16:creationId xmlns:a16="http://schemas.microsoft.com/office/drawing/2014/main" id="{7537734B-0661-90C8-0495-D1595813EF97}"/>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623523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18688-E561-B792-0076-684B66ABD5EF}"/>
              </a:ext>
            </a:extLst>
          </p:cNvPr>
          <p:cNvSpPr>
            <a:spLocks noGrp="1"/>
          </p:cNvSpPr>
          <p:nvPr>
            <p:ph type="title"/>
          </p:nvPr>
        </p:nvSpPr>
        <p:spPr/>
        <p:txBody>
          <a:bodyPr/>
          <a:lstStyle/>
          <a:p>
            <a:r>
              <a:rPr lang="en-US"/>
              <a:t>Click to edit Master title style</a:t>
            </a:r>
            <a:endParaRPr lang="en-BH"/>
          </a:p>
        </p:txBody>
      </p:sp>
      <p:sp>
        <p:nvSpPr>
          <p:cNvPr id="3" name="Content Placeholder 2">
            <a:extLst>
              <a:ext uri="{FF2B5EF4-FFF2-40B4-BE49-F238E27FC236}">
                <a16:creationId xmlns:a16="http://schemas.microsoft.com/office/drawing/2014/main" id="{06E155B5-F184-D460-81CA-EFC7C73841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4" name="Content Placeholder 3">
            <a:extLst>
              <a:ext uri="{FF2B5EF4-FFF2-40B4-BE49-F238E27FC236}">
                <a16:creationId xmlns:a16="http://schemas.microsoft.com/office/drawing/2014/main" id="{5A8FCF43-7816-8EE9-4B9B-7C44D91C4C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5" name="Date Placeholder 4">
            <a:extLst>
              <a:ext uri="{FF2B5EF4-FFF2-40B4-BE49-F238E27FC236}">
                <a16:creationId xmlns:a16="http://schemas.microsoft.com/office/drawing/2014/main" id="{969F9F24-2396-8A14-F539-D792A538CECE}"/>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6" name="Footer Placeholder 5">
            <a:extLst>
              <a:ext uri="{FF2B5EF4-FFF2-40B4-BE49-F238E27FC236}">
                <a16:creationId xmlns:a16="http://schemas.microsoft.com/office/drawing/2014/main" id="{7D961A3D-C561-06A5-412C-B85A16F6853F}"/>
              </a:ext>
            </a:extLst>
          </p:cNvPr>
          <p:cNvSpPr>
            <a:spLocks noGrp="1"/>
          </p:cNvSpPr>
          <p:nvPr>
            <p:ph type="ftr" sz="quarter" idx="11"/>
          </p:nvPr>
        </p:nvSpPr>
        <p:spPr/>
        <p:txBody>
          <a:bodyPr/>
          <a:lstStyle/>
          <a:p>
            <a:endParaRPr lang="en-BH"/>
          </a:p>
        </p:txBody>
      </p:sp>
      <p:sp>
        <p:nvSpPr>
          <p:cNvPr id="7" name="Slide Number Placeholder 6">
            <a:extLst>
              <a:ext uri="{FF2B5EF4-FFF2-40B4-BE49-F238E27FC236}">
                <a16:creationId xmlns:a16="http://schemas.microsoft.com/office/drawing/2014/main" id="{F14DCFF6-C1A6-F598-2ACD-B59497AE7294}"/>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3541948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C71D6-07AF-6E2E-B2D8-DD61A6757B0F}"/>
              </a:ext>
            </a:extLst>
          </p:cNvPr>
          <p:cNvSpPr>
            <a:spLocks noGrp="1"/>
          </p:cNvSpPr>
          <p:nvPr>
            <p:ph type="title"/>
          </p:nvPr>
        </p:nvSpPr>
        <p:spPr>
          <a:xfrm>
            <a:off x="839788" y="365125"/>
            <a:ext cx="10515600" cy="1325563"/>
          </a:xfrm>
        </p:spPr>
        <p:txBody>
          <a:bodyPr/>
          <a:lstStyle/>
          <a:p>
            <a:r>
              <a:rPr lang="en-US"/>
              <a:t>Click to edit Master title style</a:t>
            </a:r>
            <a:endParaRPr lang="en-BH"/>
          </a:p>
        </p:txBody>
      </p:sp>
      <p:sp>
        <p:nvSpPr>
          <p:cNvPr id="3" name="Text Placeholder 2">
            <a:extLst>
              <a:ext uri="{FF2B5EF4-FFF2-40B4-BE49-F238E27FC236}">
                <a16:creationId xmlns:a16="http://schemas.microsoft.com/office/drawing/2014/main" id="{EA5723C1-55C4-0C0C-C761-7033C25C33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E741B-265D-ACBC-C54C-6D54DC0C8A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5" name="Text Placeholder 4">
            <a:extLst>
              <a:ext uri="{FF2B5EF4-FFF2-40B4-BE49-F238E27FC236}">
                <a16:creationId xmlns:a16="http://schemas.microsoft.com/office/drawing/2014/main" id="{AC429D52-5B64-6A08-C4B8-3EAB3FF81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80397E-BDA8-7715-1D12-95C1256582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7" name="Date Placeholder 6">
            <a:extLst>
              <a:ext uri="{FF2B5EF4-FFF2-40B4-BE49-F238E27FC236}">
                <a16:creationId xmlns:a16="http://schemas.microsoft.com/office/drawing/2014/main" id="{FD345F68-98B0-089B-2E16-1B7916ADD2BE}"/>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8" name="Footer Placeholder 7">
            <a:extLst>
              <a:ext uri="{FF2B5EF4-FFF2-40B4-BE49-F238E27FC236}">
                <a16:creationId xmlns:a16="http://schemas.microsoft.com/office/drawing/2014/main" id="{9FD7B20E-8F44-5EE5-FC27-720FD0447D24}"/>
              </a:ext>
            </a:extLst>
          </p:cNvPr>
          <p:cNvSpPr>
            <a:spLocks noGrp="1"/>
          </p:cNvSpPr>
          <p:nvPr>
            <p:ph type="ftr" sz="quarter" idx="11"/>
          </p:nvPr>
        </p:nvSpPr>
        <p:spPr/>
        <p:txBody>
          <a:bodyPr/>
          <a:lstStyle/>
          <a:p>
            <a:endParaRPr lang="en-BH"/>
          </a:p>
        </p:txBody>
      </p:sp>
      <p:sp>
        <p:nvSpPr>
          <p:cNvPr id="9" name="Slide Number Placeholder 8">
            <a:extLst>
              <a:ext uri="{FF2B5EF4-FFF2-40B4-BE49-F238E27FC236}">
                <a16:creationId xmlns:a16="http://schemas.microsoft.com/office/drawing/2014/main" id="{E10B89FD-2F11-FEFE-4B22-D0F80A04107A}"/>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1300071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3EFA-AABF-445E-D4B7-78193EF0F631}"/>
              </a:ext>
            </a:extLst>
          </p:cNvPr>
          <p:cNvSpPr>
            <a:spLocks noGrp="1"/>
          </p:cNvSpPr>
          <p:nvPr>
            <p:ph type="title"/>
          </p:nvPr>
        </p:nvSpPr>
        <p:spPr/>
        <p:txBody>
          <a:bodyPr/>
          <a:lstStyle/>
          <a:p>
            <a:r>
              <a:rPr lang="en-US"/>
              <a:t>Click to edit Master title style</a:t>
            </a:r>
            <a:endParaRPr lang="en-BH"/>
          </a:p>
        </p:txBody>
      </p:sp>
      <p:sp>
        <p:nvSpPr>
          <p:cNvPr id="3" name="Date Placeholder 2">
            <a:extLst>
              <a:ext uri="{FF2B5EF4-FFF2-40B4-BE49-F238E27FC236}">
                <a16:creationId xmlns:a16="http://schemas.microsoft.com/office/drawing/2014/main" id="{F2C4F108-B9B8-0C1B-9387-6377CD8C04E3}"/>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4" name="Footer Placeholder 3">
            <a:extLst>
              <a:ext uri="{FF2B5EF4-FFF2-40B4-BE49-F238E27FC236}">
                <a16:creationId xmlns:a16="http://schemas.microsoft.com/office/drawing/2014/main" id="{AD658F6F-2E00-9327-83BD-DC58CAF6BC21}"/>
              </a:ext>
            </a:extLst>
          </p:cNvPr>
          <p:cNvSpPr>
            <a:spLocks noGrp="1"/>
          </p:cNvSpPr>
          <p:nvPr>
            <p:ph type="ftr" sz="quarter" idx="11"/>
          </p:nvPr>
        </p:nvSpPr>
        <p:spPr/>
        <p:txBody>
          <a:bodyPr/>
          <a:lstStyle/>
          <a:p>
            <a:endParaRPr lang="en-BH"/>
          </a:p>
        </p:txBody>
      </p:sp>
      <p:sp>
        <p:nvSpPr>
          <p:cNvPr id="5" name="Slide Number Placeholder 4">
            <a:extLst>
              <a:ext uri="{FF2B5EF4-FFF2-40B4-BE49-F238E27FC236}">
                <a16:creationId xmlns:a16="http://schemas.microsoft.com/office/drawing/2014/main" id="{8336CD8E-1403-202B-E41A-2316A51E2E4B}"/>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3825791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F5FE6E-FC97-D4C1-4FF2-869916AF7A6F}"/>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3" name="Footer Placeholder 2">
            <a:extLst>
              <a:ext uri="{FF2B5EF4-FFF2-40B4-BE49-F238E27FC236}">
                <a16:creationId xmlns:a16="http://schemas.microsoft.com/office/drawing/2014/main" id="{6144D309-FE46-1B82-2AB5-A93921177E96}"/>
              </a:ext>
            </a:extLst>
          </p:cNvPr>
          <p:cNvSpPr>
            <a:spLocks noGrp="1"/>
          </p:cNvSpPr>
          <p:nvPr>
            <p:ph type="ftr" sz="quarter" idx="11"/>
          </p:nvPr>
        </p:nvSpPr>
        <p:spPr/>
        <p:txBody>
          <a:bodyPr/>
          <a:lstStyle/>
          <a:p>
            <a:endParaRPr lang="en-BH"/>
          </a:p>
        </p:txBody>
      </p:sp>
      <p:sp>
        <p:nvSpPr>
          <p:cNvPr id="4" name="Slide Number Placeholder 3">
            <a:extLst>
              <a:ext uri="{FF2B5EF4-FFF2-40B4-BE49-F238E27FC236}">
                <a16:creationId xmlns:a16="http://schemas.microsoft.com/office/drawing/2014/main" id="{00653079-01DD-0F52-C326-E877C8527636}"/>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3849555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0FDED-1208-617C-5B74-3971CB0DE4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H"/>
          </a:p>
        </p:txBody>
      </p:sp>
      <p:sp>
        <p:nvSpPr>
          <p:cNvPr id="3" name="Content Placeholder 2">
            <a:extLst>
              <a:ext uri="{FF2B5EF4-FFF2-40B4-BE49-F238E27FC236}">
                <a16:creationId xmlns:a16="http://schemas.microsoft.com/office/drawing/2014/main" id="{FC63A954-53DA-CB64-9699-72AE2B57C3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4" name="Text Placeholder 3">
            <a:extLst>
              <a:ext uri="{FF2B5EF4-FFF2-40B4-BE49-F238E27FC236}">
                <a16:creationId xmlns:a16="http://schemas.microsoft.com/office/drawing/2014/main" id="{41AE4E76-98B6-285F-147A-E5A831B42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811EA-A6C4-F95D-3744-7D9C82AFD653}"/>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6" name="Footer Placeholder 5">
            <a:extLst>
              <a:ext uri="{FF2B5EF4-FFF2-40B4-BE49-F238E27FC236}">
                <a16:creationId xmlns:a16="http://schemas.microsoft.com/office/drawing/2014/main" id="{151DD399-AF24-8C76-3DD3-9BA6588E2CBD}"/>
              </a:ext>
            </a:extLst>
          </p:cNvPr>
          <p:cNvSpPr>
            <a:spLocks noGrp="1"/>
          </p:cNvSpPr>
          <p:nvPr>
            <p:ph type="ftr" sz="quarter" idx="11"/>
          </p:nvPr>
        </p:nvSpPr>
        <p:spPr/>
        <p:txBody>
          <a:bodyPr/>
          <a:lstStyle/>
          <a:p>
            <a:endParaRPr lang="en-BH"/>
          </a:p>
        </p:txBody>
      </p:sp>
      <p:sp>
        <p:nvSpPr>
          <p:cNvPr id="7" name="Slide Number Placeholder 6">
            <a:extLst>
              <a:ext uri="{FF2B5EF4-FFF2-40B4-BE49-F238E27FC236}">
                <a16:creationId xmlns:a16="http://schemas.microsoft.com/office/drawing/2014/main" id="{AEE951C6-F244-CF4F-6588-754710241981}"/>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38816465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F2613-DA15-AEB6-907C-1B12B86A80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H"/>
          </a:p>
        </p:txBody>
      </p:sp>
      <p:sp>
        <p:nvSpPr>
          <p:cNvPr id="3" name="Picture Placeholder 2">
            <a:extLst>
              <a:ext uri="{FF2B5EF4-FFF2-40B4-BE49-F238E27FC236}">
                <a16:creationId xmlns:a16="http://schemas.microsoft.com/office/drawing/2014/main" id="{7A8084B3-836C-7816-E017-CC33DC4CAE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H"/>
          </a:p>
        </p:txBody>
      </p:sp>
      <p:sp>
        <p:nvSpPr>
          <p:cNvPr id="4" name="Text Placeholder 3">
            <a:extLst>
              <a:ext uri="{FF2B5EF4-FFF2-40B4-BE49-F238E27FC236}">
                <a16:creationId xmlns:a16="http://schemas.microsoft.com/office/drawing/2014/main" id="{A3112E96-FD25-F01F-68FB-B703B71C2F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45624F-00BA-0C1C-C875-D51962AF2458}"/>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6" name="Footer Placeholder 5">
            <a:extLst>
              <a:ext uri="{FF2B5EF4-FFF2-40B4-BE49-F238E27FC236}">
                <a16:creationId xmlns:a16="http://schemas.microsoft.com/office/drawing/2014/main" id="{27836BAF-EC54-3F4F-6EAA-87E0162BF408}"/>
              </a:ext>
            </a:extLst>
          </p:cNvPr>
          <p:cNvSpPr>
            <a:spLocks noGrp="1"/>
          </p:cNvSpPr>
          <p:nvPr>
            <p:ph type="ftr" sz="quarter" idx="11"/>
          </p:nvPr>
        </p:nvSpPr>
        <p:spPr/>
        <p:txBody>
          <a:bodyPr/>
          <a:lstStyle/>
          <a:p>
            <a:endParaRPr lang="en-BH"/>
          </a:p>
        </p:txBody>
      </p:sp>
      <p:sp>
        <p:nvSpPr>
          <p:cNvPr id="7" name="Slide Number Placeholder 6">
            <a:extLst>
              <a:ext uri="{FF2B5EF4-FFF2-40B4-BE49-F238E27FC236}">
                <a16:creationId xmlns:a16="http://schemas.microsoft.com/office/drawing/2014/main" id="{D4CDDF52-D1FB-F026-4D57-992BFE1BCCE3}"/>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2725456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9A17-2831-9DBA-FDDB-73D8A0A27F0D}"/>
              </a:ext>
            </a:extLst>
          </p:cNvPr>
          <p:cNvSpPr>
            <a:spLocks noGrp="1"/>
          </p:cNvSpPr>
          <p:nvPr>
            <p:ph type="title"/>
          </p:nvPr>
        </p:nvSpPr>
        <p:spPr/>
        <p:txBody>
          <a:bodyPr/>
          <a:lstStyle/>
          <a:p>
            <a:r>
              <a:rPr lang="en-US"/>
              <a:t>Click to edit Master title style</a:t>
            </a:r>
            <a:endParaRPr lang="en-BH"/>
          </a:p>
        </p:txBody>
      </p:sp>
      <p:sp>
        <p:nvSpPr>
          <p:cNvPr id="3" name="Vertical Text Placeholder 2">
            <a:extLst>
              <a:ext uri="{FF2B5EF4-FFF2-40B4-BE49-F238E27FC236}">
                <a16:creationId xmlns:a16="http://schemas.microsoft.com/office/drawing/2014/main" id="{6908E4C5-55C7-AF23-A5BE-FAD76AC705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4" name="Date Placeholder 3">
            <a:extLst>
              <a:ext uri="{FF2B5EF4-FFF2-40B4-BE49-F238E27FC236}">
                <a16:creationId xmlns:a16="http://schemas.microsoft.com/office/drawing/2014/main" id="{53C698DC-8798-48CC-B512-5DE90E605373}"/>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5" name="Footer Placeholder 4">
            <a:extLst>
              <a:ext uri="{FF2B5EF4-FFF2-40B4-BE49-F238E27FC236}">
                <a16:creationId xmlns:a16="http://schemas.microsoft.com/office/drawing/2014/main" id="{BEEEE504-0935-1F2D-0552-5E19E97F4B20}"/>
              </a:ext>
            </a:extLst>
          </p:cNvPr>
          <p:cNvSpPr>
            <a:spLocks noGrp="1"/>
          </p:cNvSpPr>
          <p:nvPr>
            <p:ph type="ftr" sz="quarter" idx="11"/>
          </p:nvPr>
        </p:nvSpPr>
        <p:spPr/>
        <p:txBody>
          <a:bodyPr/>
          <a:lstStyle/>
          <a:p>
            <a:endParaRPr lang="en-BH"/>
          </a:p>
        </p:txBody>
      </p:sp>
      <p:sp>
        <p:nvSpPr>
          <p:cNvPr id="6" name="Slide Number Placeholder 5">
            <a:extLst>
              <a:ext uri="{FF2B5EF4-FFF2-40B4-BE49-F238E27FC236}">
                <a16:creationId xmlns:a16="http://schemas.microsoft.com/office/drawing/2014/main" id="{FBBE54DB-9C12-8D04-D333-ACDE88CCEE5D}"/>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6707894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EA2F92-9DE4-3AA6-EFBB-7269042B3A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H"/>
          </a:p>
        </p:txBody>
      </p:sp>
      <p:sp>
        <p:nvSpPr>
          <p:cNvPr id="3" name="Vertical Text Placeholder 2">
            <a:extLst>
              <a:ext uri="{FF2B5EF4-FFF2-40B4-BE49-F238E27FC236}">
                <a16:creationId xmlns:a16="http://schemas.microsoft.com/office/drawing/2014/main" id="{D7B3C7A9-717D-6030-DFB6-2DD96E7B08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4" name="Date Placeholder 3">
            <a:extLst>
              <a:ext uri="{FF2B5EF4-FFF2-40B4-BE49-F238E27FC236}">
                <a16:creationId xmlns:a16="http://schemas.microsoft.com/office/drawing/2014/main" id="{929AF560-48CE-82BA-EBD6-E1986DF41B62}"/>
              </a:ext>
            </a:extLst>
          </p:cNvPr>
          <p:cNvSpPr>
            <a:spLocks noGrp="1"/>
          </p:cNvSpPr>
          <p:nvPr>
            <p:ph type="dt" sz="half" idx="10"/>
          </p:nvPr>
        </p:nvSpPr>
        <p:spPr/>
        <p:txBody>
          <a:bodyPr/>
          <a:lstStyle/>
          <a:p>
            <a:fld id="{1DE01994-9507-F346-9A08-405071C07787}" type="datetimeFigureOut">
              <a:rPr lang="en-BH" smtClean="0"/>
              <a:t>08/16/2026</a:t>
            </a:fld>
            <a:endParaRPr lang="en-BH"/>
          </a:p>
        </p:txBody>
      </p:sp>
      <p:sp>
        <p:nvSpPr>
          <p:cNvPr id="5" name="Footer Placeholder 4">
            <a:extLst>
              <a:ext uri="{FF2B5EF4-FFF2-40B4-BE49-F238E27FC236}">
                <a16:creationId xmlns:a16="http://schemas.microsoft.com/office/drawing/2014/main" id="{C4892116-86D9-7A36-485C-F05C157B3C38}"/>
              </a:ext>
            </a:extLst>
          </p:cNvPr>
          <p:cNvSpPr>
            <a:spLocks noGrp="1"/>
          </p:cNvSpPr>
          <p:nvPr>
            <p:ph type="ftr" sz="quarter" idx="11"/>
          </p:nvPr>
        </p:nvSpPr>
        <p:spPr/>
        <p:txBody>
          <a:bodyPr/>
          <a:lstStyle/>
          <a:p>
            <a:endParaRPr lang="en-BH"/>
          </a:p>
        </p:txBody>
      </p:sp>
      <p:sp>
        <p:nvSpPr>
          <p:cNvPr id="6" name="Slide Number Placeholder 5">
            <a:extLst>
              <a:ext uri="{FF2B5EF4-FFF2-40B4-BE49-F238E27FC236}">
                <a16:creationId xmlns:a16="http://schemas.microsoft.com/office/drawing/2014/main" id="{92DC5BED-76DF-96A1-8F18-D923F708953C}"/>
              </a:ext>
            </a:extLst>
          </p:cNvPr>
          <p:cNvSpPr>
            <a:spLocks noGrp="1"/>
          </p:cNvSpPr>
          <p:nvPr>
            <p:ph type="sldNum" sz="quarter" idx="12"/>
          </p:nvPr>
        </p:nvSpPr>
        <p:spPr/>
        <p:txBody>
          <a:bodyPr/>
          <a:lstStyle/>
          <a:p>
            <a:fld id="{FA119E60-8311-E74E-BE84-FE5906FAE1E3}" type="slidenum">
              <a:rPr lang="en-BH" smtClean="0"/>
              <a:t>‹#›</a:t>
            </a:fld>
            <a:endParaRPr lang="en-BH"/>
          </a:p>
        </p:txBody>
      </p:sp>
    </p:spTree>
    <p:extLst>
      <p:ext uri="{BB962C8B-B14F-4D97-AF65-F5344CB8AC3E}">
        <p14:creationId xmlns:p14="http://schemas.microsoft.com/office/powerpoint/2010/main" val="16018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1574B-46F6-8F01-4137-F299D75A0A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14E51E6A-3A17-0D20-6B8A-38BE5C1D82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EEF7A35-63E3-7B8F-6E5A-31F4EC79B5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7F85F-E407-6F45-8A0A-1CC8E963C6EA}" type="datetime1">
              <a:rPr lang="en-US" smtClean="0"/>
              <a:t>8/16/2026</a:t>
            </a:fld>
            <a:endParaRPr lang="en-SA"/>
          </a:p>
        </p:txBody>
      </p:sp>
      <p:sp>
        <p:nvSpPr>
          <p:cNvPr id="5" name="Footer Placeholder 4">
            <a:extLst>
              <a:ext uri="{FF2B5EF4-FFF2-40B4-BE49-F238E27FC236}">
                <a16:creationId xmlns:a16="http://schemas.microsoft.com/office/drawing/2014/main" id="{B1729AA5-1C91-8039-4B13-6D11CA6D0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A"/>
          </a:p>
        </p:txBody>
      </p:sp>
      <p:sp>
        <p:nvSpPr>
          <p:cNvPr id="6" name="Slide Number Placeholder 5">
            <a:extLst>
              <a:ext uri="{FF2B5EF4-FFF2-40B4-BE49-F238E27FC236}">
                <a16:creationId xmlns:a16="http://schemas.microsoft.com/office/drawing/2014/main" id="{043C0198-6B68-3209-8377-ED5C9A7CD1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9588D-9DC5-0544-BA49-7D6952A6F9B0}" type="slidenum">
              <a:rPr lang="en-SA" smtClean="0"/>
              <a:t>‹#›</a:t>
            </a:fld>
            <a:endParaRPr lang="en-SA"/>
          </a:p>
        </p:txBody>
      </p:sp>
    </p:spTree>
    <p:extLst>
      <p:ext uri="{BB962C8B-B14F-4D97-AF65-F5344CB8AC3E}">
        <p14:creationId xmlns:p14="http://schemas.microsoft.com/office/powerpoint/2010/main" val="59671794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4" r:id="rId3"/>
    <p:sldLayoutId id="2147483661"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10E3B0-3483-6CDC-C5F8-1141F39F28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H"/>
          </a:p>
        </p:txBody>
      </p:sp>
      <p:sp>
        <p:nvSpPr>
          <p:cNvPr id="3" name="Text Placeholder 2">
            <a:extLst>
              <a:ext uri="{FF2B5EF4-FFF2-40B4-BE49-F238E27FC236}">
                <a16:creationId xmlns:a16="http://schemas.microsoft.com/office/drawing/2014/main" id="{A0DC35D8-D5A6-AF3D-1E17-F372AAAC0E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4" name="Date Placeholder 3">
            <a:extLst>
              <a:ext uri="{FF2B5EF4-FFF2-40B4-BE49-F238E27FC236}">
                <a16:creationId xmlns:a16="http://schemas.microsoft.com/office/drawing/2014/main" id="{1B7B819C-C048-38D0-4B17-AC814DA552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E01994-9507-F346-9A08-405071C07787}" type="datetimeFigureOut">
              <a:rPr lang="en-BH" smtClean="0"/>
              <a:t>08/16/2026</a:t>
            </a:fld>
            <a:endParaRPr lang="en-BH"/>
          </a:p>
        </p:txBody>
      </p:sp>
      <p:sp>
        <p:nvSpPr>
          <p:cNvPr id="5" name="Footer Placeholder 4">
            <a:extLst>
              <a:ext uri="{FF2B5EF4-FFF2-40B4-BE49-F238E27FC236}">
                <a16:creationId xmlns:a16="http://schemas.microsoft.com/office/drawing/2014/main" id="{5A872518-6261-4F62-BA02-F16FFF77E4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H"/>
          </a:p>
        </p:txBody>
      </p:sp>
      <p:sp>
        <p:nvSpPr>
          <p:cNvPr id="6" name="Slide Number Placeholder 5">
            <a:extLst>
              <a:ext uri="{FF2B5EF4-FFF2-40B4-BE49-F238E27FC236}">
                <a16:creationId xmlns:a16="http://schemas.microsoft.com/office/drawing/2014/main" id="{D8748109-3936-8C7F-DA59-4668D9CC10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119E60-8311-E74E-BE84-FE5906FAE1E3}" type="slidenum">
              <a:rPr lang="en-BH" smtClean="0"/>
              <a:t>‹#›</a:t>
            </a:fld>
            <a:endParaRPr lang="en-BH"/>
          </a:p>
        </p:txBody>
      </p:sp>
    </p:spTree>
    <p:extLst>
      <p:ext uri="{BB962C8B-B14F-4D97-AF65-F5344CB8AC3E}">
        <p14:creationId xmlns:p14="http://schemas.microsoft.com/office/powerpoint/2010/main" val="263913368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3B7EA-71C6-CE09-6231-ED20BEF404B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E3A1473-EB21-3A36-FEC5-7A975A5160E5}"/>
              </a:ext>
            </a:extLst>
          </p:cNvPr>
          <p:cNvSpPr/>
          <p:nvPr/>
        </p:nvSpPr>
        <p:spPr>
          <a:xfrm>
            <a:off x="0" y="-23533"/>
            <a:ext cx="4699747" cy="6905065"/>
          </a:xfrm>
          <a:prstGeom prst="rect">
            <a:avLst/>
          </a:prstGeom>
          <a:solidFill>
            <a:srgbClr val="521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dirty="0"/>
          </a:p>
        </p:txBody>
      </p:sp>
      <p:sp>
        <p:nvSpPr>
          <p:cNvPr id="4" name="Subtitle 2">
            <a:extLst>
              <a:ext uri="{FF2B5EF4-FFF2-40B4-BE49-F238E27FC236}">
                <a16:creationId xmlns:a16="http://schemas.microsoft.com/office/drawing/2014/main" id="{BB152A3F-5ACB-B502-E283-ACD96BE223BB}"/>
              </a:ext>
            </a:extLst>
          </p:cNvPr>
          <p:cNvSpPr txBox="1">
            <a:spLocks/>
          </p:cNvSpPr>
          <p:nvPr/>
        </p:nvSpPr>
        <p:spPr>
          <a:xfrm>
            <a:off x="7081194" y="1439525"/>
            <a:ext cx="5110806" cy="156338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5400" b="1" dirty="0">
                <a:solidFill>
                  <a:srgbClr val="002060"/>
                </a:solidFill>
                <a:latin typeface="Montserrat" panose="02000505000000020004" pitchFamily="2" charset="77"/>
              </a:rPr>
              <a:t>Delegation Of Authority </a:t>
            </a:r>
            <a:endParaRPr lang="en-SA" sz="5400" b="1" dirty="0">
              <a:solidFill>
                <a:srgbClr val="002060"/>
              </a:solidFill>
              <a:latin typeface="Montserrat" panose="02000505000000020004" pitchFamily="2" charset="77"/>
            </a:endParaRPr>
          </a:p>
        </p:txBody>
      </p:sp>
      <p:pic>
        <p:nvPicPr>
          <p:cNvPr id="6" name="Picture 5">
            <a:extLst>
              <a:ext uri="{FF2B5EF4-FFF2-40B4-BE49-F238E27FC236}">
                <a16:creationId xmlns:a16="http://schemas.microsoft.com/office/drawing/2014/main" id="{730703A2-FEF0-4DCE-F273-778385D92D13}"/>
              </a:ext>
            </a:extLst>
          </p:cNvPr>
          <p:cNvPicPr>
            <a:picLocks noChangeAspect="1"/>
          </p:cNvPicPr>
          <p:nvPr/>
        </p:nvPicPr>
        <p:blipFill>
          <a:blip r:embed="rId3"/>
          <a:srcRect/>
          <a:stretch/>
        </p:blipFill>
        <p:spPr>
          <a:xfrm>
            <a:off x="498585" y="6144836"/>
            <a:ext cx="1764035" cy="412247"/>
          </a:xfrm>
          <a:prstGeom prst="rect">
            <a:avLst/>
          </a:prstGeom>
        </p:spPr>
      </p:pic>
      <p:sp>
        <p:nvSpPr>
          <p:cNvPr id="7" name="TextBox 6">
            <a:extLst>
              <a:ext uri="{FF2B5EF4-FFF2-40B4-BE49-F238E27FC236}">
                <a16:creationId xmlns:a16="http://schemas.microsoft.com/office/drawing/2014/main" id="{016E1C6A-3210-21F4-D1C6-B13F92064336}"/>
              </a:ext>
            </a:extLst>
          </p:cNvPr>
          <p:cNvSpPr txBox="1"/>
          <p:nvPr/>
        </p:nvSpPr>
        <p:spPr>
          <a:xfrm>
            <a:off x="8547682" y="6291108"/>
            <a:ext cx="3145733" cy="276999"/>
          </a:xfrm>
          <a:prstGeom prst="rect">
            <a:avLst/>
          </a:prstGeom>
          <a:noFill/>
        </p:spPr>
        <p:txBody>
          <a:bodyPr wrap="none" rtlCol="0">
            <a:spAutoFit/>
          </a:bodyPr>
          <a:lstStyle/>
          <a:p>
            <a:pPr marL="0" algn="r" defTabSz="914400" rtl="0" eaLnBrk="1" latinLnBrk="0" hangingPunct="1"/>
            <a:r>
              <a:rPr lang="en-SA" sz="1200" spc="40" dirty="0">
                <a:solidFill>
                  <a:schemeClr val="bg1"/>
                </a:solidFill>
                <a:latin typeface="Montserrat Medium" pitchFamily="2" charset="77"/>
              </a:rPr>
              <a:t>Sales Presentation Vol. 01 Nov. 2025</a:t>
            </a:r>
          </a:p>
        </p:txBody>
      </p:sp>
      <p:cxnSp>
        <p:nvCxnSpPr>
          <p:cNvPr id="12" name="Straight Connector 11">
            <a:extLst>
              <a:ext uri="{FF2B5EF4-FFF2-40B4-BE49-F238E27FC236}">
                <a16:creationId xmlns:a16="http://schemas.microsoft.com/office/drawing/2014/main" id="{C498F790-7743-0DA6-8294-C00E38482031}"/>
              </a:ext>
            </a:extLst>
          </p:cNvPr>
          <p:cNvCxnSpPr>
            <a:cxnSpLocks/>
          </p:cNvCxnSpPr>
          <p:nvPr/>
        </p:nvCxnSpPr>
        <p:spPr>
          <a:xfrm>
            <a:off x="7207620" y="3173513"/>
            <a:ext cx="4524936" cy="0"/>
          </a:xfrm>
          <a:prstGeom prst="line">
            <a:avLst/>
          </a:prstGeom>
          <a:ln w="57150">
            <a:solidFill>
              <a:schemeClr val="bg1">
                <a:lumMod val="75000"/>
                <a:alpha val="94902"/>
              </a:schemeClr>
            </a:solidFill>
          </a:ln>
        </p:spPr>
        <p:style>
          <a:lnRef idx="1">
            <a:schemeClr val="accent1"/>
          </a:lnRef>
          <a:fillRef idx="0">
            <a:schemeClr val="accent1"/>
          </a:fillRef>
          <a:effectRef idx="0">
            <a:schemeClr val="accent1"/>
          </a:effectRef>
          <a:fontRef idx="minor">
            <a:schemeClr val="tx1"/>
          </a:fontRef>
        </p:style>
      </p:cxnSp>
      <p:grpSp>
        <p:nvGrpSpPr>
          <p:cNvPr id="18" name="组合 47">
            <a:extLst>
              <a:ext uri="{FF2B5EF4-FFF2-40B4-BE49-F238E27FC236}">
                <a16:creationId xmlns:a16="http://schemas.microsoft.com/office/drawing/2014/main" id="{AA054E55-ACF7-0BB8-F403-72F14C61EFDA}"/>
              </a:ext>
            </a:extLst>
          </p:cNvPr>
          <p:cNvGrpSpPr/>
          <p:nvPr/>
        </p:nvGrpSpPr>
        <p:grpSpPr>
          <a:xfrm>
            <a:off x="498585" y="435392"/>
            <a:ext cx="502919" cy="807719"/>
            <a:chOff x="6299377" y="904352"/>
            <a:chExt cx="502919" cy="807719"/>
          </a:xfrm>
        </p:grpSpPr>
        <p:grpSp>
          <p:nvGrpSpPr>
            <p:cNvPr id="19" name="组合 48">
              <a:extLst>
                <a:ext uri="{FF2B5EF4-FFF2-40B4-BE49-F238E27FC236}">
                  <a16:creationId xmlns:a16="http://schemas.microsoft.com/office/drawing/2014/main" id="{1553E0A4-E1E2-6A09-83A0-444AB059C7A8}"/>
                </a:ext>
              </a:extLst>
            </p:cNvPr>
            <p:cNvGrpSpPr/>
            <p:nvPr/>
          </p:nvGrpSpPr>
          <p:grpSpPr>
            <a:xfrm>
              <a:off x="6299377" y="904352"/>
              <a:ext cx="502919" cy="45719"/>
              <a:chOff x="5918377" y="904352"/>
              <a:chExt cx="502919" cy="45719"/>
            </a:xfrm>
          </p:grpSpPr>
          <p:sp>
            <p:nvSpPr>
              <p:cNvPr id="45" name="椭圆 74">
                <a:extLst>
                  <a:ext uri="{FF2B5EF4-FFF2-40B4-BE49-F238E27FC236}">
                    <a16:creationId xmlns:a16="http://schemas.microsoft.com/office/drawing/2014/main" id="{88584907-CE63-E45A-8328-2A751A83F016}"/>
                  </a:ext>
                </a:extLst>
              </p:cNvPr>
              <p:cNvSpPr/>
              <p:nvPr/>
            </p:nvSpPr>
            <p:spPr>
              <a:xfrm>
                <a:off x="59183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椭圆 75">
                <a:extLst>
                  <a:ext uri="{FF2B5EF4-FFF2-40B4-BE49-F238E27FC236}">
                    <a16:creationId xmlns:a16="http://schemas.microsoft.com/office/drawing/2014/main" id="{F1236F68-10F7-24F2-2EEC-7F1073D39A70}"/>
                  </a:ext>
                </a:extLst>
              </p:cNvPr>
              <p:cNvSpPr/>
              <p:nvPr/>
            </p:nvSpPr>
            <p:spPr>
              <a:xfrm>
                <a:off x="60707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椭圆 76">
                <a:extLst>
                  <a:ext uri="{FF2B5EF4-FFF2-40B4-BE49-F238E27FC236}">
                    <a16:creationId xmlns:a16="http://schemas.microsoft.com/office/drawing/2014/main" id="{0485F9D7-C0C2-4EC1-5A22-BE2E2001B933}"/>
                  </a:ext>
                </a:extLst>
              </p:cNvPr>
              <p:cNvSpPr/>
              <p:nvPr/>
            </p:nvSpPr>
            <p:spPr>
              <a:xfrm>
                <a:off x="62231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椭圆 77">
                <a:extLst>
                  <a:ext uri="{FF2B5EF4-FFF2-40B4-BE49-F238E27FC236}">
                    <a16:creationId xmlns:a16="http://schemas.microsoft.com/office/drawing/2014/main" id="{E1598006-51F1-0838-64EE-6E73E1DD65BE}"/>
                  </a:ext>
                </a:extLst>
              </p:cNvPr>
              <p:cNvSpPr/>
              <p:nvPr/>
            </p:nvSpPr>
            <p:spPr>
              <a:xfrm>
                <a:off x="63755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0" name="组合 49">
              <a:extLst>
                <a:ext uri="{FF2B5EF4-FFF2-40B4-BE49-F238E27FC236}">
                  <a16:creationId xmlns:a16="http://schemas.microsoft.com/office/drawing/2014/main" id="{A28B87D5-2567-06DE-1753-334361E98DAA}"/>
                </a:ext>
              </a:extLst>
            </p:cNvPr>
            <p:cNvGrpSpPr/>
            <p:nvPr/>
          </p:nvGrpSpPr>
          <p:grpSpPr>
            <a:xfrm>
              <a:off x="6299377" y="1056752"/>
              <a:ext cx="502919" cy="45719"/>
              <a:chOff x="5918377" y="904352"/>
              <a:chExt cx="502919" cy="45719"/>
            </a:xfrm>
          </p:grpSpPr>
          <p:sp>
            <p:nvSpPr>
              <p:cNvPr id="41" name="椭圆 70">
                <a:extLst>
                  <a:ext uri="{FF2B5EF4-FFF2-40B4-BE49-F238E27FC236}">
                    <a16:creationId xmlns:a16="http://schemas.microsoft.com/office/drawing/2014/main" id="{8CA65D8D-48E3-09C5-9570-54D229C2276D}"/>
                  </a:ext>
                </a:extLst>
              </p:cNvPr>
              <p:cNvSpPr/>
              <p:nvPr/>
            </p:nvSpPr>
            <p:spPr>
              <a:xfrm>
                <a:off x="59183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71">
                <a:extLst>
                  <a:ext uri="{FF2B5EF4-FFF2-40B4-BE49-F238E27FC236}">
                    <a16:creationId xmlns:a16="http://schemas.microsoft.com/office/drawing/2014/main" id="{F26E7A26-20B4-9EFB-A152-8556580A52C0}"/>
                  </a:ext>
                </a:extLst>
              </p:cNvPr>
              <p:cNvSpPr/>
              <p:nvPr/>
            </p:nvSpPr>
            <p:spPr>
              <a:xfrm>
                <a:off x="60707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椭圆 72">
                <a:extLst>
                  <a:ext uri="{FF2B5EF4-FFF2-40B4-BE49-F238E27FC236}">
                    <a16:creationId xmlns:a16="http://schemas.microsoft.com/office/drawing/2014/main" id="{A66114DF-918E-6A8F-FA0B-466AA7212161}"/>
                  </a:ext>
                </a:extLst>
              </p:cNvPr>
              <p:cNvSpPr/>
              <p:nvPr/>
            </p:nvSpPr>
            <p:spPr>
              <a:xfrm>
                <a:off x="62231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椭圆 73">
                <a:extLst>
                  <a:ext uri="{FF2B5EF4-FFF2-40B4-BE49-F238E27FC236}">
                    <a16:creationId xmlns:a16="http://schemas.microsoft.com/office/drawing/2014/main" id="{B84325A8-5D01-1933-8BC6-1F52048681D1}"/>
                  </a:ext>
                </a:extLst>
              </p:cNvPr>
              <p:cNvSpPr/>
              <p:nvPr/>
            </p:nvSpPr>
            <p:spPr>
              <a:xfrm>
                <a:off x="63755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1" name="组合 50">
              <a:extLst>
                <a:ext uri="{FF2B5EF4-FFF2-40B4-BE49-F238E27FC236}">
                  <a16:creationId xmlns:a16="http://schemas.microsoft.com/office/drawing/2014/main" id="{03AFD85C-5FB9-3858-145D-41190F4F2A7C}"/>
                </a:ext>
              </a:extLst>
            </p:cNvPr>
            <p:cNvGrpSpPr/>
            <p:nvPr/>
          </p:nvGrpSpPr>
          <p:grpSpPr>
            <a:xfrm>
              <a:off x="6299377" y="1209152"/>
              <a:ext cx="502919" cy="45719"/>
              <a:chOff x="5918377" y="904352"/>
              <a:chExt cx="502919" cy="45719"/>
            </a:xfrm>
          </p:grpSpPr>
          <p:sp>
            <p:nvSpPr>
              <p:cNvPr id="37" name="椭圆 66">
                <a:extLst>
                  <a:ext uri="{FF2B5EF4-FFF2-40B4-BE49-F238E27FC236}">
                    <a16:creationId xmlns:a16="http://schemas.microsoft.com/office/drawing/2014/main" id="{317F1D38-CC36-5F9A-390C-204BE3FEBB30}"/>
                  </a:ext>
                </a:extLst>
              </p:cNvPr>
              <p:cNvSpPr/>
              <p:nvPr/>
            </p:nvSpPr>
            <p:spPr>
              <a:xfrm>
                <a:off x="59183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椭圆 67">
                <a:extLst>
                  <a:ext uri="{FF2B5EF4-FFF2-40B4-BE49-F238E27FC236}">
                    <a16:creationId xmlns:a16="http://schemas.microsoft.com/office/drawing/2014/main" id="{8A1ED2FD-8610-BBCC-4EA9-DC3E2AE5983C}"/>
                  </a:ext>
                </a:extLst>
              </p:cNvPr>
              <p:cNvSpPr/>
              <p:nvPr/>
            </p:nvSpPr>
            <p:spPr>
              <a:xfrm>
                <a:off x="60707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68">
                <a:extLst>
                  <a:ext uri="{FF2B5EF4-FFF2-40B4-BE49-F238E27FC236}">
                    <a16:creationId xmlns:a16="http://schemas.microsoft.com/office/drawing/2014/main" id="{F1BD6844-3C9E-032C-F20A-7B420F9C6FE5}"/>
                  </a:ext>
                </a:extLst>
              </p:cNvPr>
              <p:cNvSpPr/>
              <p:nvPr/>
            </p:nvSpPr>
            <p:spPr>
              <a:xfrm>
                <a:off x="62231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69">
                <a:extLst>
                  <a:ext uri="{FF2B5EF4-FFF2-40B4-BE49-F238E27FC236}">
                    <a16:creationId xmlns:a16="http://schemas.microsoft.com/office/drawing/2014/main" id="{4DB59887-B157-64AE-4158-290D837F9CB5}"/>
                  </a:ext>
                </a:extLst>
              </p:cNvPr>
              <p:cNvSpPr/>
              <p:nvPr/>
            </p:nvSpPr>
            <p:spPr>
              <a:xfrm>
                <a:off x="63755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2" name="组合 51">
              <a:extLst>
                <a:ext uri="{FF2B5EF4-FFF2-40B4-BE49-F238E27FC236}">
                  <a16:creationId xmlns:a16="http://schemas.microsoft.com/office/drawing/2014/main" id="{F04D4E49-A800-1425-D44C-5CE064D99569}"/>
                </a:ext>
              </a:extLst>
            </p:cNvPr>
            <p:cNvGrpSpPr/>
            <p:nvPr/>
          </p:nvGrpSpPr>
          <p:grpSpPr>
            <a:xfrm>
              <a:off x="6299377" y="1361552"/>
              <a:ext cx="502919" cy="45719"/>
              <a:chOff x="5918377" y="904352"/>
              <a:chExt cx="502919" cy="45719"/>
            </a:xfrm>
          </p:grpSpPr>
          <p:sp>
            <p:nvSpPr>
              <p:cNvPr id="33" name="椭圆 62">
                <a:extLst>
                  <a:ext uri="{FF2B5EF4-FFF2-40B4-BE49-F238E27FC236}">
                    <a16:creationId xmlns:a16="http://schemas.microsoft.com/office/drawing/2014/main" id="{EFCD7EF6-6D01-987C-957D-7D1F8A007842}"/>
                  </a:ext>
                </a:extLst>
              </p:cNvPr>
              <p:cNvSpPr/>
              <p:nvPr/>
            </p:nvSpPr>
            <p:spPr>
              <a:xfrm>
                <a:off x="59183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椭圆 63">
                <a:extLst>
                  <a:ext uri="{FF2B5EF4-FFF2-40B4-BE49-F238E27FC236}">
                    <a16:creationId xmlns:a16="http://schemas.microsoft.com/office/drawing/2014/main" id="{3665E5AE-027E-7F3B-A6BA-3BC64C454B09}"/>
                  </a:ext>
                </a:extLst>
              </p:cNvPr>
              <p:cNvSpPr/>
              <p:nvPr/>
            </p:nvSpPr>
            <p:spPr>
              <a:xfrm>
                <a:off x="60707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椭圆 64">
                <a:extLst>
                  <a:ext uri="{FF2B5EF4-FFF2-40B4-BE49-F238E27FC236}">
                    <a16:creationId xmlns:a16="http://schemas.microsoft.com/office/drawing/2014/main" id="{4E16E787-6C63-4952-F882-FD12D00BB984}"/>
                  </a:ext>
                </a:extLst>
              </p:cNvPr>
              <p:cNvSpPr/>
              <p:nvPr/>
            </p:nvSpPr>
            <p:spPr>
              <a:xfrm>
                <a:off x="62231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椭圆 65">
                <a:extLst>
                  <a:ext uri="{FF2B5EF4-FFF2-40B4-BE49-F238E27FC236}">
                    <a16:creationId xmlns:a16="http://schemas.microsoft.com/office/drawing/2014/main" id="{E5C308BF-BF48-E059-DB24-2D7AE0BC38D4}"/>
                  </a:ext>
                </a:extLst>
              </p:cNvPr>
              <p:cNvSpPr/>
              <p:nvPr/>
            </p:nvSpPr>
            <p:spPr>
              <a:xfrm>
                <a:off x="63755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3" name="组合 52">
              <a:extLst>
                <a:ext uri="{FF2B5EF4-FFF2-40B4-BE49-F238E27FC236}">
                  <a16:creationId xmlns:a16="http://schemas.microsoft.com/office/drawing/2014/main" id="{55EC735D-2DD7-D06E-C83E-2A1C29402CFF}"/>
                </a:ext>
              </a:extLst>
            </p:cNvPr>
            <p:cNvGrpSpPr/>
            <p:nvPr/>
          </p:nvGrpSpPr>
          <p:grpSpPr>
            <a:xfrm>
              <a:off x="6299377" y="1513952"/>
              <a:ext cx="502919" cy="45719"/>
              <a:chOff x="5918377" y="904352"/>
              <a:chExt cx="502919" cy="45719"/>
            </a:xfrm>
          </p:grpSpPr>
          <p:sp>
            <p:nvSpPr>
              <p:cNvPr id="29" name="椭圆 58">
                <a:extLst>
                  <a:ext uri="{FF2B5EF4-FFF2-40B4-BE49-F238E27FC236}">
                    <a16:creationId xmlns:a16="http://schemas.microsoft.com/office/drawing/2014/main" id="{0F3A6DE0-C75D-0B86-8ADA-1FA9F4997C46}"/>
                  </a:ext>
                </a:extLst>
              </p:cNvPr>
              <p:cNvSpPr/>
              <p:nvPr/>
            </p:nvSpPr>
            <p:spPr>
              <a:xfrm>
                <a:off x="59183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59">
                <a:extLst>
                  <a:ext uri="{FF2B5EF4-FFF2-40B4-BE49-F238E27FC236}">
                    <a16:creationId xmlns:a16="http://schemas.microsoft.com/office/drawing/2014/main" id="{7B67FCA8-8E96-408C-3C1B-9FE5B4C653F2}"/>
                  </a:ext>
                </a:extLst>
              </p:cNvPr>
              <p:cNvSpPr/>
              <p:nvPr/>
            </p:nvSpPr>
            <p:spPr>
              <a:xfrm>
                <a:off x="60707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60">
                <a:extLst>
                  <a:ext uri="{FF2B5EF4-FFF2-40B4-BE49-F238E27FC236}">
                    <a16:creationId xmlns:a16="http://schemas.microsoft.com/office/drawing/2014/main" id="{42602A52-DB6A-2E5D-8EDE-E3B4DE8FE418}"/>
                  </a:ext>
                </a:extLst>
              </p:cNvPr>
              <p:cNvSpPr/>
              <p:nvPr/>
            </p:nvSpPr>
            <p:spPr>
              <a:xfrm>
                <a:off x="62231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61">
                <a:extLst>
                  <a:ext uri="{FF2B5EF4-FFF2-40B4-BE49-F238E27FC236}">
                    <a16:creationId xmlns:a16="http://schemas.microsoft.com/office/drawing/2014/main" id="{A30919BC-2CEA-650E-94D8-3A668A78CCCA}"/>
                  </a:ext>
                </a:extLst>
              </p:cNvPr>
              <p:cNvSpPr/>
              <p:nvPr/>
            </p:nvSpPr>
            <p:spPr>
              <a:xfrm>
                <a:off x="63755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4" name="组合 53">
              <a:extLst>
                <a:ext uri="{FF2B5EF4-FFF2-40B4-BE49-F238E27FC236}">
                  <a16:creationId xmlns:a16="http://schemas.microsoft.com/office/drawing/2014/main" id="{7526C5A8-0540-4236-BE6C-B226E632891D}"/>
                </a:ext>
              </a:extLst>
            </p:cNvPr>
            <p:cNvGrpSpPr/>
            <p:nvPr/>
          </p:nvGrpSpPr>
          <p:grpSpPr>
            <a:xfrm>
              <a:off x="6299377" y="1666352"/>
              <a:ext cx="502919" cy="45719"/>
              <a:chOff x="5918377" y="904352"/>
              <a:chExt cx="502919" cy="45719"/>
            </a:xfrm>
          </p:grpSpPr>
          <p:sp>
            <p:nvSpPr>
              <p:cNvPr id="25" name="椭圆 54">
                <a:extLst>
                  <a:ext uri="{FF2B5EF4-FFF2-40B4-BE49-F238E27FC236}">
                    <a16:creationId xmlns:a16="http://schemas.microsoft.com/office/drawing/2014/main" id="{06ACB10C-3657-3D8F-80F3-082AEDC95374}"/>
                  </a:ext>
                </a:extLst>
              </p:cNvPr>
              <p:cNvSpPr/>
              <p:nvPr/>
            </p:nvSpPr>
            <p:spPr>
              <a:xfrm>
                <a:off x="59183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55">
                <a:extLst>
                  <a:ext uri="{FF2B5EF4-FFF2-40B4-BE49-F238E27FC236}">
                    <a16:creationId xmlns:a16="http://schemas.microsoft.com/office/drawing/2014/main" id="{36734700-A7FD-D655-2F57-DB4812505F58}"/>
                  </a:ext>
                </a:extLst>
              </p:cNvPr>
              <p:cNvSpPr/>
              <p:nvPr/>
            </p:nvSpPr>
            <p:spPr>
              <a:xfrm>
                <a:off x="60707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56">
                <a:extLst>
                  <a:ext uri="{FF2B5EF4-FFF2-40B4-BE49-F238E27FC236}">
                    <a16:creationId xmlns:a16="http://schemas.microsoft.com/office/drawing/2014/main" id="{C78A4E6D-86EA-F8AE-CBF8-83EE645EEB11}"/>
                  </a:ext>
                </a:extLst>
              </p:cNvPr>
              <p:cNvSpPr/>
              <p:nvPr/>
            </p:nvSpPr>
            <p:spPr>
              <a:xfrm>
                <a:off x="62231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57">
                <a:extLst>
                  <a:ext uri="{FF2B5EF4-FFF2-40B4-BE49-F238E27FC236}">
                    <a16:creationId xmlns:a16="http://schemas.microsoft.com/office/drawing/2014/main" id="{2F11EB12-1983-A552-B240-CAC67B04EB25}"/>
                  </a:ext>
                </a:extLst>
              </p:cNvPr>
              <p:cNvSpPr/>
              <p:nvPr/>
            </p:nvSpPr>
            <p:spPr>
              <a:xfrm>
                <a:off x="6375577" y="904352"/>
                <a:ext cx="45719" cy="45719"/>
              </a:xfrm>
              <a:prstGeom prst="ellipse">
                <a:avLst/>
              </a:prstGeom>
              <a:solidFill>
                <a:srgbClr val="AB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Tree>
    <p:extLst>
      <p:ext uri="{BB962C8B-B14F-4D97-AF65-F5344CB8AC3E}">
        <p14:creationId xmlns:p14="http://schemas.microsoft.com/office/powerpoint/2010/main" val="50534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294F9-B72E-6274-6B2B-8EC665F33A08}"/>
              </a:ext>
            </a:extLst>
          </p:cNvPr>
          <p:cNvSpPr txBox="1"/>
          <p:nvPr/>
        </p:nvSpPr>
        <p:spPr>
          <a:xfrm>
            <a:off x="393192" y="1124712"/>
            <a:ext cx="10323576" cy="4801314"/>
          </a:xfrm>
          <a:prstGeom prst="rect">
            <a:avLst/>
          </a:prstGeom>
          <a:noFill/>
        </p:spPr>
        <p:txBody>
          <a:bodyPr wrap="square">
            <a:spAutoFit/>
          </a:bodyPr>
          <a:lstStyle/>
          <a:p>
            <a:r>
              <a:rPr lang="en-US" sz="1800" dirty="0">
                <a:effectLst/>
                <a:latin typeface="Aptos" panose="020B0004020202020204" pitchFamily="34" charset="0"/>
                <a:ea typeface="Calibri" panose="020F0502020204030204" pitchFamily="34" charset="0"/>
                <a:cs typeface="Aptos" panose="020B0004020202020204" pitchFamily="34" charset="0"/>
              </a:rPr>
              <a:t>• </a:t>
            </a:r>
            <a:r>
              <a:rPr lang="en-US" sz="1800" dirty="0"/>
              <a:t>Any discount request ranging from USD 10,000 to USD 50,000 arising from operational failures shall be reviewed and validated by the COO prior to being submitted for approval. Such cases include, but are not limited to, damaged, lost, and theft cases, stock count discrepancies, and SLA failures.</a:t>
            </a:r>
          </a:p>
          <a:p>
            <a:br>
              <a:rPr lang="en-US" sz="1800" dirty="0">
                <a:effectLst/>
                <a:latin typeface="Aptos" panose="020B0004020202020204" pitchFamily="34" charset="0"/>
                <a:ea typeface="Calibri" panose="020F0502020204030204" pitchFamily="34" charset="0"/>
                <a:cs typeface="Aptos" panose="020B0004020202020204" pitchFamily="34" charset="0"/>
              </a:rPr>
            </a:br>
            <a:r>
              <a:rPr lang="en-US" sz="1800" dirty="0">
                <a:effectLst/>
                <a:latin typeface="Aptos" panose="020B0004020202020204" pitchFamily="34" charset="0"/>
                <a:ea typeface="Calibri" panose="020F0502020204030204" pitchFamily="34" charset="0"/>
                <a:cs typeface="Aptos" panose="020B0004020202020204" pitchFamily="34" charset="0"/>
              </a:rPr>
              <a:t>• </a:t>
            </a:r>
            <a:r>
              <a:rPr lang="en-US" sz="1800" dirty="0"/>
              <a:t>Any discount request ranging from More than 50,000 USD arising from operational failures shall be investigated  BY QRM team prior to being submitted for approval. Such cases include, but are not limited to, damaged, lost, and theft cases, stock count discrepancies, and SLA failures.</a:t>
            </a:r>
          </a:p>
          <a:p>
            <a:endParaRPr lang="en-US" dirty="0"/>
          </a:p>
          <a:p>
            <a:pPr>
              <a:tabLst>
                <a:tab pos="57150" algn="l"/>
              </a:tabLst>
            </a:pPr>
            <a:r>
              <a:rPr lang="en-US" dirty="0">
                <a:latin typeface="Aptos" panose="020B0004020202020204" pitchFamily="34" charset="0"/>
                <a:ea typeface="Calibri" panose="020F0502020204030204" pitchFamily="34" charset="0"/>
                <a:cs typeface="Aptos" panose="020B0004020202020204" pitchFamily="34" charset="0"/>
              </a:rPr>
              <a:t>• </a:t>
            </a:r>
            <a:r>
              <a:rPr lang="en-US" dirty="0"/>
              <a:t>Discount basket, for better control and to address the recurring discounts applied by country, the QRM team should investigate and prepare a monthly report for each country to ARC If a country exceeds its approved discount cap, as outlined in the table below</a:t>
            </a:r>
          </a:p>
          <a:p>
            <a:r>
              <a:rPr lang="en-US" dirty="0"/>
              <a:t>QRM report will explain  the reasons behind the discounts, along with a corrective action plan to reduce and control future discounts.</a:t>
            </a:r>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graphicFrame>
        <p:nvGraphicFramePr>
          <p:cNvPr id="6" name="Table 5">
            <a:extLst>
              <a:ext uri="{FF2B5EF4-FFF2-40B4-BE49-F238E27FC236}">
                <a16:creationId xmlns:a16="http://schemas.microsoft.com/office/drawing/2014/main" id="{FF2DABF2-0AD4-6BF2-B697-6DCD98FF6E42}"/>
              </a:ext>
            </a:extLst>
          </p:cNvPr>
          <p:cNvGraphicFramePr>
            <a:graphicFrameLocks noGrp="1"/>
          </p:cNvGraphicFramePr>
          <p:nvPr>
            <p:extLst>
              <p:ext uri="{D42A27DB-BD31-4B8C-83A1-F6EECF244321}">
                <p14:modId xmlns:p14="http://schemas.microsoft.com/office/powerpoint/2010/main" val="1172027324"/>
              </p:ext>
            </p:extLst>
          </p:nvPr>
        </p:nvGraphicFramePr>
        <p:xfrm>
          <a:off x="521715" y="4873752"/>
          <a:ext cx="9374759" cy="1135380"/>
        </p:xfrm>
        <a:graphic>
          <a:graphicData uri="http://schemas.openxmlformats.org/drawingml/2006/table">
            <a:tbl>
              <a:tblPr>
                <a:tableStyleId>{5C22544A-7EE6-4342-B048-85BDC9FD1C3A}</a:tableStyleId>
              </a:tblPr>
              <a:tblGrid>
                <a:gridCol w="6405114">
                  <a:extLst>
                    <a:ext uri="{9D8B030D-6E8A-4147-A177-3AD203B41FA5}">
                      <a16:colId xmlns:a16="http://schemas.microsoft.com/office/drawing/2014/main" val="2346984039"/>
                    </a:ext>
                  </a:extLst>
                </a:gridCol>
                <a:gridCol w="2969645">
                  <a:extLst>
                    <a:ext uri="{9D8B030D-6E8A-4147-A177-3AD203B41FA5}">
                      <a16:colId xmlns:a16="http://schemas.microsoft.com/office/drawing/2014/main" val="456575121"/>
                    </a:ext>
                  </a:extLst>
                </a:gridCol>
              </a:tblGrid>
              <a:tr h="172108">
                <a:tc>
                  <a:txBody>
                    <a:bodyPr/>
                    <a:lstStyle/>
                    <a:p>
                      <a:pPr algn="l" fontAlgn="b">
                        <a:buNone/>
                      </a:pPr>
                      <a:r>
                        <a:rPr lang="en-US" sz="1800" b="1" u="none" strike="noStrike" dirty="0">
                          <a:effectLst/>
                        </a:rPr>
                        <a:t>Country </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b="1" u="none" strike="noStrike" dirty="0">
                          <a:effectLst/>
                        </a:rPr>
                        <a:t>Cap Per Country US$ </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35387211"/>
                  </a:ext>
                </a:extLst>
              </a:tr>
              <a:tr h="178893">
                <a:tc>
                  <a:txBody>
                    <a:bodyPr/>
                    <a:lstStyle/>
                    <a:p>
                      <a:pPr algn="l" fontAlgn="b">
                        <a:buNone/>
                      </a:pPr>
                      <a:r>
                        <a:rPr lang="en-US" sz="1800" u="none" strike="noStrike">
                          <a:effectLst/>
                        </a:rPr>
                        <a:t>Big station - KSA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a:effectLst/>
                        </a:rPr>
                        <a:t>                        150,000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10136625"/>
                  </a:ext>
                </a:extLst>
              </a:tr>
              <a:tr h="178893">
                <a:tc>
                  <a:txBody>
                    <a:bodyPr/>
                    <a:lstStyle/>
                    <a:p>
                      <a:pPr algn="l" fontAlgn="b">
                        <a:buNone/>
                      </a:pPr>
                      <a:r>
                        <a:rPr lang="en-US" sz="1800" u="none" strike="noStrike">
                          <a:effectLst/>
                        </a:rPr>
                        <a:t>Medium  station UAE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a:effectLst/>
                        </a:rPr>
                        <a:t>                        100,000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90369040"/>
                  </a:ext>
                </a:extLst>
              </a:tr>
              <a:tr h="178893">
                <a:tc>
                  <a:txBody>
                    <a:bodyPr/>
                    <a:lstStyle/>
                    <a:p>
                      <a:pPr algn="l" fontAlgn="b">
                        <a:buNone/>
                      </a:pPr>
                      <a:r>
                        <a:rPr lang="en-US" sz="1800" u="none" strike="noStrike" dirty="0">
                          <a:effectLst/>
                        </a:rPr>
                        <a:t>Small stations ( Kuwait , Oman , Jordan , Bahrain , Egypt  &amp; Qatar ) </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dirty="0">
                          <a:effectLst/>
                        </a:rPr>
                        <a:t>                          75,000 </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99535295"/>
                  </a:ext>
                </a:extLst>
              </a:tr>
            </a:tbl>
          </a:graphicData>
        </a:graphic>
      </p:graphicFrame>
      <p:sp>
        <p:nvSpPr>
          <p:cNvPr id="8" name="TextBox 7">
            <a:extLst>
              <a:ext uri="{FF2B5EF4-FFF2-40B4-BE49-F238E27FC236}">
                <a16:creationId xmlns:a16="http://schemas.microsoft.com/office/drawing/2014/main" id="{04BFB7AF-7B75-5FF0-75AD-AE062BA27085}"/>
              </a:ext>
            </a:extLst>
          </p:cNvPr>
          <p:cNvSpPr txBox="1"/>
          <p:nvPr/>
        </p:nvSpPr>
        <p:spPr>
          <a:xfrm>
            <a:off x="393192" y="562642"/>
            <a:ext cx="6094476" cy="369332"/>
          </a:xfrm>
          <a:prstGeom prst="rect">
            <a:avLst/>
          </a:prstGeom>
          <a:noFill/>
        </p:spPr>
        <p:txBody>
          <a:bodyPr wrap="square">
            <a:spAutoFit/>
          </a:bodyPr>
          <a:lstStyle/>
          <a:p>
            <a:r>
              <a:rPr lang="en-US" sz="1800" b="1" spc="50" dirty="0">
                <a:solidFill>
                  <a:schemeClr val="bg1"/>
                </a:solidFill>
                <a:latin typeface="Montserrat" pitchFamily="2" charset="77"/>
              </a:rPr>
              <a:t>Credit Notes And Discounts</a:t>
            </a:r>
            <a:endParaRPr lang="en-SA" sz="1800" b="1" spc="50" dirty="0">
              <a:solidFill>
                <a:schemeClr val="bg1"/>
              </a:solidFill>
              <a:latin typeface="Montserrat" pitchFamily="2" charset="77"/>
            </a:endParaRPr>
          </a:p>
        </p:txBody>
      </p:sp>
    </p:spTree>
    <p:extLst>
      <p:ext uri="{BB962C8B-B14F-4D97-AF65-F5344CB8AC3E}">
        <p14:creationId xmlns:p14="http://schemas.microsoft.com/office/powerpoint/2010/main" val="3641060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8A78E-B010-D43D-ED34-59403906388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CAA030-48E1-7644-3C06-5D00114ECC02}"/>
              </a:ext>
            </a:extLst>
          </p:cNvPr>
          <p:cNvSpPr>
            <a:spLocks noGrp="1"/>
          </p:cNvSpPr>
          <p:nvPr>
            <p:ph type="sldNum" sz="quarter" idx="12"/>
          </p:nvPr>
        </p:nvSpPr>
        <p:spPr>
          <a:xfrm>
            <a:off x="10973019" y="6394677"/>
            <a:ext cx="441951" cy="189131"/>
          </a:xfrm>
        </p:spPr>
        <p:txBody>
          <a:bodyPr/>
          <a:lstStyle/>
          <a:p>
            <a:fld id="{F1E9588D-9DC5-0544-BA49-7D6952A6F9B0}" type="slidenum">
              <a:rPr lang="en-SA" smtClean="0"/>
              <a:pPr/>
              <a:t>3</a:t>
            </a:fld>
            <a:endParaRPr lang="en-SA" dirty="0"/>
          </a:p>
        </p:txBody>
      </p:sp>
      <p:graphicFrame>
        <p:nvGraphicFramePr>
          <p:cNvPr id="4" name="Table 3">
            <a:extLst>
              <a:ext uri="{FF2B5EF4-FFF2-40B4-BE49-F238E27FC236}">
                <a16:creationId xmlns:a16="http://schemas.microsoft.com/office/drawing/2014/main" id="{E9A604D3-E956-7AD8-9CFF-90622FCEA9FA}"/>
              </a:ext>
            </a:extLst>
          </p:cNvPr>
          <p:cNvGraphicFramePr>
            <a:graphicFrameLocks noGrp="1"/>
          </p:cNvGraphicFramePr>
          <p:nvPr>
            <p:extLst>
              <p:ext uri="{D42A27DB-BD31-4B8C-83A1-F6EECF244321}">
                <p14:modId xmlns:p14="http://schemas.microsoft.com/office/powerpoint/2010/main" val="3786681631"/>
              </p:ext>
            </p:extLst>
          </p:nvPr>
        </p:nvGraphicFramePr>
        <p:xfrm>
          <a:off x="493776" y="850393"/>
          <a:ext cx="9966960" cy="3941067"/>
        </p:xfrm>
        <a:graphic>
          <a:graphicData uri="http://schemas.openxmlformats.org/drawingml/2006/table">
            <a:tbl>
              <a:tblPr>
                <a:tableStyleId>{5C22544A-7EE6-4342-B048-85BDC9FD1C3A}</a:tableStyleId>
              </a:tblPr>
              <a:tblGrid>
                <a:gridCol w="491257">
                  <a:extLst>
                    <a:ext uri="{9D8B030D-6E8A-4147-A177-3AD203B41FA5}">
                      <a16:colId xmlns:a16="http://schemas.microsoft.com/office/drawing/2014/main" val="3695268009"/>
                    </a:ext>
                  </a:extLst>
                </a:gridCol>
                <a:gridCol w="4052872">
                  <a:extLst>
                    <a:ext uri="{9D8B030D-6E8A-4147-A177-3AD203B41FA5}">
                      <a16:colId xmlns:a16="http://schemas.microsoft.com/office/drawing/2014/main" val="1938281309"/>
                    </a:ext>
                  </a:extLst>
                </a:gridCol>
                <a:gridCol w="1344607">
                  <a:extLst>
                    <a:ext uri="{9D8B030D-6E8A-4147-A177-3AD203B41FA5}">
                      <a16:colId xmlns:a16="http://schemas.microsoft.com/office/drawing/2014/main" val="2169323095"/>
                    </a:ext>
                  </a:extLst>
                </a:gridCol>
                <a:gridCol w="1316736">
                  <a:extLst>
                    <a:ext uri="{9D8B030D-6E8A-4147-A177-3AD203B41FA5}">
                      <a16:colId xmlns:a16="http://schemas.microsoft.com/office/drawing/2014/main" val="2566153213"/>
                    </a:ext>
                  </a:extLst>
                </a:gridCol>
                <a:gridCol w="2761488">
                  <a:extLst>
                    <a:ext uri="{9D8B030D-6E8A-4147-A177-3AD203B41FA5}">
                      <a16:colId xmlns:a16="http://schemas.microsoft.com/office/drawing/2014/main" val="3050641160"/>
                    </a:ext>
                  </a:extLst>
                </a:gridCol>
              </a:tblGrid>
              <a:tr h="332800">
                <a:tc>
                  <a:txBody>
                    <a:bodyPr/>
                    <a:lstStyle/>
                    <a:p>
                      <a:pPr marL="0" algn="ctr" defTabSz="914400" rtl="0" eaLnBrk="1" fontAlgn="ctr" latinLnBrk="0" hangingPunct="1">
                        <a:buNone/>
                      </a:pPr>
                      <a:r>
                        <a:rPr lang="en-US" sz="1050" b="1" u="none" strike="noStrike" kern="1200" dirty="0">
                          <a:solidFill>
                            <a:schemeClr val="dk1"/>
                          </a:solidFill>
                          <a:effectLst/>
                          <a:latin typeface="+mn-lt"/>
                          <a:ea typeface="+mn-ea"/>
                          <a:cs typeface="+mn-cs"/>
                        </a:rPr>
                        <a:t>Serial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b="1" u="none" strike="noStrike" kern="1200">
                          <a:solidFill>
                            <a:schemeClr val="dk1"/>
                          </a:solidFill>
                          <a:effectLst/>
                          <a:latin typeface="+mn-lt"/>
                          <a:ea typeface="+mn-ea"/>
                          <a:cs typeface="+mn-cs"/>
                        </a:rPr>
                        <a:t>Decision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b="1" u="none" strike="noStrike" kern="1200" dirty="0">
                          <a:solidFill>
                            <a:schemeClr val="dk1"/>
                          </a:solidFill>
                          <a:effectLst/>
                          <a:latin typeface="+mn-lt"/>
                          <a:ea typeface="+mn-ea"/>
                          <a:cs typeface="+mn-cs"/>
                        </a:rPr>
                        <a:t>Prepare / Initiate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b="1" u="none" strike="noStrike" kern="1200">
                          <a:solidFill>
                            <a:schemeClr val="dk1"/>
                          </a:solidFill>
                          <a:effectLst/>
                          <a:latin typeface="+mn-lt"/>
                          <a:ea typeface="+mn-ea"/>
                          <a:cs typeface="+mn-cs"/>
                        </a:rPr>
                        <a:t>Review / Recommend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b="1" u="none" strike="noStrike" kern="1200" dirty="0">
                          <a:solidFill>
                            <a:schemeClr val="dk1"/>
                          </a:solidFill>
                          <a:effectLst/>
                          <a:latin typeface="+mn-lt"/>
                          <a:ea typeface="+mn-ea"/>
                          <a:cs typeface="+mn-cs"/>
                        </a:rPr>
                        <a:t>Approve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3443874"/>
                  </a:ext>
                </a:extLst>
              </a:tr>
              <a:tr h="885011">
                <a:tc>
                  <a:txBody>
                    <a:bodyPr/>
                    <a:lstStyle/>
                    <a:p>
                      <a:pPr marL="0" algn="ctr" defTabSz="914400" rtl="0" eaLnBrk="1" fontAlgn="ctr" latinLnBrk="0" hangingPunct="1">
                        <a:buNone/>
                      </a:pPr>
                      <a:r>
                        <a:rPr lang="en-US" sz="1050" u="none" strike="noStrike" kern="1200" dirty="0">
                          <a:solidFill>
                            <a:schemeClr val="dk1"/>
                          </a:solidFill>
                          <a:effectLst/>
                          <a:latin typeface="+mn-lt"/>
                          <a:ea typeface="+mn-ea"/>
                          <a:cs typeface="+mn-cs"/>
                        </a:rPr>
                        <a:t>B33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Credit Note (all kind of discounts after invoicing )</a:t>
                      </a:r>
                      <a:br>
                        <a:rPr lang="en-US" sz="1050" u="none" strike="noStrike" kern="1200" dirty="0">
                          <a:solidFill>
                            <a:schemeClr val="dk1"/>
                          </a:solidFill>
                          <a:effectLst/>
                          <a:latin typeface="+mn-lt"/>
                          <a:ea typeface="+mn-ea"/>
                          <a:cs typeface="+mn-cs"/>
                        </a:rPr>
                      </a:b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Up to USD 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 Account Sales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u="none" strike="noStrike" kern="1200">
                          <a:solidFill>
                            <a:schemeClr val="dk1"/>
                          </a:solidFill>
                          <a:effectLst/>
                          <a:latin typeface="+mn-lt"/>
                          <a:ea typeface="+mn-ea"/>
                          <a:cs typeface="+mn-cs"/>
                        </a:rPr>
                        <a:t>Sales Manager; and</a:t>
                      </a:r>
                      <a:br>
                        <a:rPr lang="en-US" sz="1050" u="none" strike="noStrike" kern="1200">
                          <a:solidFill>
                            <a:schemeClr val="dk1"/>
                          </a:solidFill>
                          <a:effectLst/>
                          <a:latin typeface="+mn-lt"/>
                          <a:ea typeface="+mn-ea"/>
                          <a:cs typeface="+mn-cs"/>
                        </a:rPr>
                      </a:br>
                      <a:r>
                        <a:rPr lang="en-US" sz="1050" u="none" strike="noStrike" kern="1200">
                          <a:solidFill>
                            <a:schemeClr val="dk1"/>
                          </a:solidFill>
                          <a:effectLst/>
                          <a:latin typeface="+mn-lt"/>
                          <a:ea typeface="+mn-ea"/>
                          <a:cs typeface="+mn-cs"/>
                        </a:rPr>
                        <a:t>• Credit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 Head of IBU Finance</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Station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521481"/>
                  </a:ext>
                </a:extLst>
              </a:tr>
              <a:tr h="737509">
                <a:tc>
                  <a:txBody>
                    <a:bodyPr/>
                    <a:lstStyle/>
                    <a:p>
                      <a:pPr marL="0" algn="ctr" defTabSz="914400" rtl="0" eaLnBrk="1" fontAlgn="ctr" latinLnBrk="0" hangingPunct="1">
                        <a:buNone/>
                      </a:pPr>
                      <a:r>
                        <a:rPr lang="en-US" sz="1050" u="none" strike="noStrike" kern="1200" dirty="0">
                          <a:solidFill>
                            <a:schemeClr val="dk1"/>
                          </a:solidFill>
                          <a:effectLst/>
                          <a:latin typeface="+mn-lt"/>
                          <a:ea typeface="+mn-ea"/>
                          <a:cs typeface="+mn-cs"/>
                        </a:rPr>
                        <a:t>B34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Credit Note (all kind of discounts after invoicing )</a:t>
                      </a:r>
                      <a:br>
                        <a:rPr lang="en-US" sz="1050" u="none" strike="noStrike" kern="1200" dirty="0">
                          <a:solidFill>
                            <a:schemeClr val="dk1"/>
                          </a:solidFill>
                          <a:effectLst/>
                          <a:latin typeface="+mn-lt"/>
                          <a:ea typeface="+mn-ea"/>
                          <a:cs typeface="+mn-cs"/>
                        </a:rPr>
                      </a:b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USD 5,000- USD 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Account Sales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u="none" strike="noStrike" kern="1200">
                          <a:solidFill>
                            <a:schemeClr val="dk1"/>
                          </a:solidFill>
                          <a:effectLst/>
                          <a:latin typeface="+mn-lt"/>
                          <a:ea typeface="+mn-ea"/>
                          <a:cs typeface="+mn-cs"/>
                        </a:rPr>
                        <a:t>Sales Manager; and</a:t>
                      </a:r>
                      <a:br>
                        <a:rPr lang="en-US" sz="1050" u="none" strike="noStrike" kern="1200">
                          <a:solidFill>
                            <a:schemeClr val="dk1"/>
                          </a:solidFill>
                          <a:effectLst/>
                          <a:latin typeface="+mn-lt"/>
                          <a:ea typeface="+mn-ea"/>
                          <a:cs typeface="+mn-cs"/>
                        </a:rPr>
                      </a:br>
                      <a:r>
                        <a:rPr lang="en-US" sz="1050" u="none" strike="noStrike" kern="1200">
                          <a:solidFill>
                            <a:schemeClr val="dk1"/>
                          </a:solidFill>
                          <a:effectLst/>
                          <a:latin typeface="+mn-lt"/>
                          <a:ea typeface="+mn-ea"/>
                          <a:cs typeface="+mn-cs"/>
                        </a:rPr>
                        <a:t>• Credit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 Head of IBU Finance</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Station Manager , Managing director , FD And CFO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2470296"/>
                  </a:ext>
                </a:extLst>
              </a:tr>
              <a:tr h="805734">
                <a:tc>
                  <a:txBody>
                    <a:bodyPr/>
                    <a:lstStyle/>
                    <a:p>
                      <a:pPr marL="0" algn="ctr" defTabSz="914400" rtl="0" eaLnBrk="1" fontAlgn="ctr" latinLnBrk="0" hangingPunct="1">
                        <a:buNone/>
                      </a:pPr>
                      <a:r>
                        <a:rPr lang="en-US" sz="1050" u="none" strike="noStrike" kern="1200" dirty="0">
                          <a:solidFill>
                            <a:schemeClr val="dk1"/>
                          </a:solidFill>
                          <a:effectLst/>
                          <a:latin typeface="+mn-lt"/>
                          <a:ea typeface="+mn-ea"/>
                          <a:cs typeface="+mn-cs"/>
                        </a:rPr>
                        <a:t>B35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ctr" latinLnBrk="0" hangingPunct="1">
                        <a:buFont typeface="Arial" panose="020B0604020202020204" pitchFamily="34" charset="0"/>
                        <a:buNone/>
                      </a:pPr>
                      <a:r>
                        <a:rPr lang="en-US" sz="1050" u="none" strike="noStrike" kern="1200" dirty="0">
                          <a:solidFill>
                            <a:schemeClr val="dk1"/>
                          </a:solidFill>
                          <a:effectLst/>
                          <a:latin typeface="+mn-lt"/>
                          <a:ea typeface="+mn-ea"/>
                          <a:cs typeface="+mn-cs"/>
                        </a:rPr>
                        <a:t> Credit Note (all kind of discounts after invoicing )</a:t>
                      </a:r>
                      <a:br>
                        <a:rPr lang="en-US" sz="1050" u="none" strike="noStrike" kern="1200" dirty="0">
                          <a:solidFill>
                            <a:schemeClr val="dk1"/>
                          </a:solidFill>
                          <a:effectLst/>
                          <a:latin typeface="+mn-lt"/>
                          <a:ea typeface="+mn-ea"/>
                          <a:cs typeface="+mn-cs"/>
                        </a:rPr>
                      </a:b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USD 50,000 - USD 250,000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Account Sales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u="none" strike="noStrike" kern="1200">
                          <a:solidFill>
                            <a:schemeClr val="dk1"/>
                          </a:solidFill>
                          <a:effectLst/>
                          <a:latin typeface="+mn-lt"/>
                          <a:ea typeface="+mn-ea"/>
                          <a:cs typeface="+mn-cs"/>
                        </a:rPr>
                        <a:t>Sales Manager; and</a:t>
                      </a:r>
                      <a:br>
                        <a:rPr lang="en-US" sz="1050" u="none" strike="noStrike" kern="1200">
                          <a:solidFill>
                            <a:schemeClr val="dk1"/>
                          </a:solidFill>
                          <a:effectLst/>
                          <a:latin typeface="+mn-lt"/>
                          <a:ea typeface="+mn-ea"/>
                          <a:cs typeface="+mn-cs"/>
                        </a:rPr>
                      </a:br>
                      <a:r>
                        <a:rPr lang="en-US" sz="1050" u="none" strike="noStrike" kern="1200">
                          <a:solidFill>
                            <a:schemeClr val="dk1"/>
                          </a:solidFill>
                          <a:effectLst/>
                          <a:latin typeface="+mn-lt"/>
                          <a:ea typeface="+mn-ea"/>
                          <a:cs typeface="+mn-cs"/>
                        </a:rPr>
                        <a:t>• Credit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Head of IBU Finance</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Station Manager , Managing director , FD , CFO and CEO </a:t>
                      </a:r>
                      <a:br>
                        <a:rPr lang="en-US" sz="1050" u="none" strike="noStrike" kern="1200" dirty="0">
                          <a:solidFill>
                            <a:schemeClr val="dk1"/>
                          </a:solidFill>
                          <a:effectLst/>
                          <a:latin typeface="+mn-lt"/>
                          <a:ea typeface="+mn-ea"/>
                          <a:cs typeface="+mn-cs"/>
                        </a:rPr>
                      </a:br>
                      <a:endParaRPr lang="en-US" sz="105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6388371"/>
                  </a:ext>
                </a:extLst>
              </a:tr>
              <a:tr h="1180013">
                <a:tc>
                  <a:txBody>
                    <a:bodyPr/>
                    <a:lstStyle/>
                    <a:p>
                      <a:pPr marL="0" algn="ctr" defTabSz="914400" rtl="0" eaLnBrk="1" fontAlgn="ctr" latinLnBrk="0" hangingPunct="1">
                        <a:buNone/>
                      </a:pPr>
                      <a:r>
                        <a:rPr lang="en-US" sz="1050" u="none" strike="noStrike" kern="1200">
                          <a:solidFill>
                            <a:schemeClr val="dk1"/>
                          </a:solidFill>
                          <a:effectLst/>
                          <a:latin typeface="+mn-lt"/>
                          <a:ea typeface="+mn-ea"/>
                          <a:cs typeface="+mn-cs"/>
                        </a:rPr>
                        <a:t>B38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Credit Note (all kind of discounts after invoicing )</a:t>
                      </a:r>
                      <a:br>
                        <a:rPr lang="en-US" sz="1050" u="none" strike="noStrike" kern="1200" dirty="0">
                          <a:solidFill>
                            <a:schemeClr val="dk1"/>
                          </a:solidFill>
                          <a:effectLst/>
                          <a:latin typeface="+mn-lt"/>
                          <a:ea typeface="+mn-ea"/>
                          <a:cs typeface="+mn-cs"/>
                        </a:rPr>
                      </a:b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Above USD 250,000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Account Sales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buNone/>
                      </a:pPr>
                      <a:r>
                        <a:rPr lang="en-US" sz="1050" u="none" strike="noStrike" kern="1200" dirty="0">
                          <a:solidFill>
                            <a:schemeClr val="dk1"/>
                          </a:solidFill>
                          <a:effectLst/>
                          <a:latin typeface="+mn-lt"/>
                          <a:ea typeface="+mn-ea"/>
                          <a:cs typeface="+mn-cs"/>
                        </a:rPr>
                        <a:t>Sales Manager; and</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Credit Manager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buNone/>
                      </a:pPr>
                      <a:r>
                        <a:rPr lang="en-US" sz="1050" u="none" strike="noStrike" kern="1200" dirty="0">
                          <a:solidFill>
                            <a:schemeClr val="dk1"/>
                          </a:solidFill>
                          <a:effectLst/>
                          <a:latin typeface="+mn-lt"/>
                          <a:ea typeface="+mn-ea"/>
                          <a:cs typeface="+mn-cs"/>
                        </a:rPr>
                        <a:t>• Head of IBU Finance</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Station Manager and MD </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•Finance director •Global Credit Manager</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Chief Operating Officer</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Chief Financial Officer</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Group CEO</a:t>
                      </a:r>
                      <a:br>
                        <a:rPr lang="en-US" sz="1050" u="none" strike="noStrike" kern="1200" dirty="0">
                          <a:solidFill>
                            <a:schemeClr val="dk1"/>
                          </a:solidFill>
                          <a:effectLst/>
                          <a:latin typeface="+mn-lt"/>
                          <a:ea typeface="+mn-ea"/>
                          <a:cs typeface="+mn-cs"/>
                        </a:rPr>
                      </a:br>
                      <a:r>
                        <a:rPr lang="en-US" sz="1050" u="none" strike="noStrike" kern="1200" dirty="0">
                          <a:solidFill>
                            <a:schemeClr val="dk1"/>
                          </a:solidFill>
                          <a:effectLst/>
                          <a:latin typeface="+mn-lt"/>
                          <a:ea typeface="+mn-ea"/>
                          <a:cs typeface="+mn-cs"/>
                        </a:rPr>
                        <a:t>• Endorsed by ARC and Approved by BOD of </a:t>
                      </a:r>
                      <a:r>
                        <a:rPr lang="en-US" sz="1050" u="none" strike="noStrike" kern="1200" dirty="0" err="1">
                          <a:solidFill>
                            <a:schemeClr val="dk1"/>
                          </a:solidFill>
                          <a:effectLst/>
                          <a:latin typeface="+mn-lt"/>
                          <a:ea typeface="+mn-ea"/>
                          <a:cs typeface="+mn-cs"/>
                        </a:rPr>
                        <a:t>Smsa</a:t>
                      </a:r>
                      <a:r>
                        <a:rPr lang="en-US" sz="1050" u="none" strike="noStrike" kern="1200" dirty="0">
                          <a:solidFill>
                            <a:schemeClr val="dk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3416545"/>
                  </a:ext>
                </a:extLst>
              </a:tr>
            </a:tbl>
          </a:graphicData>
        </a:graphic>
      </p:graphicFrame>
      <p:sp>
        <p:nvSpPr>
          <p:cNvPr id="7" name="TextBox 6">
            <a:extLst>
              <a:ext uri="{FF2B5EF4-FFF2-40B4-BE49-F238E27FC236}">
                <a16:creationId xmlns:a16="http://schemas.microsoft.com/office/drawing/2014/main" id="{29D6E69F-9808-BC05-99B6-C5BA03585A2A}"/>
              </a:ext>
            </a:extLst>
          </p:cNvPr>
          <p:cNvSpPr txBox="1"/>
          <p:nvPr/>
        </p:nvSpPr>
        <p:spPr>
          <a:xfrm>
            <a:off x="795528" y="464386"/>
            <a:ext cx="6049582" cy="261610"/>
          </a:xfrm>
          <a:prstGeom prst="rect">
            <a:avLst/>
          </a:prstGeom>
          <a:noFill/>
        </p:spPr>
        <p:txBody>
          <a:bodyPr wrap="square">
            <a:spAutoFit/>
          </a:bodyPr>
          <a:lstStyle/>
          <a:p>
            <a:r>
              <a:rPr lang="en-US" sz="1100" b="1" spc="50" dirty="0">
                <a:solidFill>
                  <a:schemeClr val="bg1"/>
                </a:solidFill>
                <a:latin typeface="Montserrat" pitchFamily="2" charset="77"/>
              </a:rPr>
              <a:t>Credit Notes And Discounts</a:t>
            </a:r>
            <a:endParaRPr lang="en-SA" sz="1100" b="1" spc="50" dirty="0">
              <a:solidFill>
                <a:schemeClr val="bg1"/>
              </a:solidFill>
              <a:latin typeface="Montserrat" pitchFamily="2" charset="77"/>
            </a:endParaRPr>
          </a:p>
        </p:txBody>
      </p:sp>
      <p:sp>
        <p:nvSpPr>
          <p:cNvPr id="9" name="TextBox 8">
            <a:extLst>
              <a:ext uri="{FF2B5EF4-FFF2-40B4-BE49-F238E27FC236}">
                <a16:creationId xmlns:a16="http://schemas.microsoft.com/office/drawing/2014/main" id="{6A008926-CFE1-297B-8DA9-2D09D5B823E2}"/>
              </a:ext>
            </a:extLst>
          </p:cNvPr>
          <p:cNvSpPr txBox="1"/>
          <p:nvPr/>
        </p:nvSpPr>
        <p:spPr>
          <a:xfrm>
            <a:off x="673931" y="4454622"/>
            <a:ext cx="8778240" cy="923330"/>
          </a:xfrm>
          <a:prstGeom prst="rect">
            <a:avLst/>
          </a:prstGeom>
          <a:noFill/>
        </p:spPr>
        <p:txBody>
          <a:bodyPr wrap="square">
            <a:spAutoFit/>
          </a:bodyPr>
          <a:lstStyle/>
          <a:p>
            <a:endParaRPr lang="en-US" sz="1800" dirty="0">
              <a:effectLst/>
              <a:latin typeface="Aptos" panose="020B0004020202020204" pitchFamily="34" charset="0"/>
              <a:ea typeface="Calibri" panose="020F0502020204030204" pitchFamily="34" charset="0"/>
              <a:cs typeface="Aptos" panose="020B0004020202020204" pitchFamily="34" charset="0"/>
            </a:endParaRPr>
          </a:p>
          <a:p>
            <a:br>
              <a:rPr lang="en-US" sz="1800" dirty="0">
                <a:effectLst/>
                <a:latin typeface="Aptos" panose="020B0004020202020204" pitchFamily="34" charset="0"/>
                <a:ea typeface="Calibri" panose="020F0502020204030204" pitchFamily="34" charset="0"/>
                <a:cs typeface="Aptos" panose="020B0004020202020204" pitchFamily="34" charset="0"/>
              </a:rPr>
            </a:br>
            <a:endParaRPr lang="en-US" dirty="0"/>
          </a:p>
        </p:txBody>
      </p:sp>
    </p:spTree>
    <p:extLst>
      <p:ext uri="{BB962C8B-B14F-4D97-AF65-F5344CB8AC3E}">
        <p14:creationId xmlns:p14="http://schemas.microsoft.com/office/powerpoint/2010/main" val="709412372"/>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1"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23858</TotalTime>
  <Words>454</Words>
  <Application>Microsoft Office PowerPoint</Application>
  <PresentationFormat>Widescreen</PresentationFormat>
  <Paragraphs>49</Paragraphs>
  <Slides>3</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vt:i4>
      </vt:variant>
    </vt:vector>
  </HeadingPairs>
  <TitlesOfParts>
    <vt:vector size="12" baseType="lpstr">
      <vt:lpstr>Aptos</vt:lpstr>
      <vt:lpstr>Aptos Display</vt:lpstr>
      <vt:lpstr>Arial</vt:lpstr>
      <vt:lpstr>Calibri</vt:lpstr>
      <vt:lpstr>Calibri Light</vt:lpstr>
      <vt:lpstr>Montserrat</vt:lpstr>
      <vt:lpstr>Montserrat Medium</vt:lpstr>
      <vt:lpstr>Office Theme</vt:lpstr>
      <vt:lpstr>Custom Design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Edwin Ramos</cp:lastModifiedBy>
  <cp:revision>256</cp:revision>
  <cp:lastPrinted>2026-08-13T07:18:46Z</cp:lastPrinted>
  <dcterms:created xsi:type="dcterms:W3CDTF">2025-10-31T22:32:06Z</dcterms:created>
  <dcterms:modified xsi:type="dcterms:W3CDTF">2026-08-16T07:58:30Z</dcterms:modified>
</cp:coreProperties>
</file>